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9753600" cx="13004800"/>
  <p:notesSz cx="13004800" cy="9753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BzaO3e9rWn7+eJZNTEde5vmRX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7366000" y="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6465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4306888" y="1219200"/>
            <a:ext cx="4391025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10707992" y="9408423"/>
            <a:ext cx="184086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1308100" y="9408423"/>
            <a:ext cx="153416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64234" y="190398"/>
            <a:ext cx="11276330" cy="748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673100" y="1972741"/>
            <a:ext cx="11658600" cy="6733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10707992" y="9408423"/>
            <a:ext cx="184086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1308100" y="9408423"/>
            <a:ext cx="153416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subTitle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10707992" y="9408423"/>
            <a:ext cx="184086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1308100" y="9408423"/>
            <a:ext cx="153416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64234" y="190398"/>
            <a:ext cx="11276330" cy="748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7956550" y="3206752"/>
            <a:ext cx="3886200" cy="5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10707992" y="9408423"/>
            <a:ext cx="184086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1308100" y="9408423"/>
            <a:ext cx="153416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64234" y="190398"/>
            <a:ext cx="11276330" cy="748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10707992" y="9408423"/>
            <a:ext cx="184086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1308100" y="9408423"/>
            <a:ext cx="153416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algn="l">
              <a:lnSpc>
                <a:spcPct val="104944"/>
              </a:lnSpc>
              <a:spcBef>
                <a:spcPts val="0"/>
              </a:spcBef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13004800" cy="1117600"/>
          </a:xfrm>
          <a:custGeom>
            <a:rect b="b" l="l" r="r" t="t"/>
            <a:pathLst>
              <a:path extrusionOk="0" h="1117600" w="13004800">
                <a:moveTo>
                  <a:pt x="0" y="0"/>
                </a:moveTo>
                <a:lnTo>
                  <a:pt x="13004800" y="0"/>
                </a:lnTo>
                <a:lnTo>
                  <a:pt x="13004800" y="1117600"/>
                </a:lnTo>
                <a:lnTo>
                  <a:pt x="0" y="1117600"/>
                </a:lnTo>
                <a:lnTo>
                  <a:pt x="0" y="0"/>
                </a:lnTo>
                <a:close/>
              </a:path>
            </a:pathLst>
          </a:custGeom>
          <a:solidFill>
            <a:srgbClr val="EE67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1716265" y="203199"/>
            <a:ext cx="0" cy="647700"/>
          </a:xfrm>
          <a:custGeom>
            <a:rect b="b" l="l" r="r" t="t"/>
            <a:pathLst>
              <a:path extrusionOk="0" h="647700" w="120000">
                <a:moveTo>
                  <a:pt x="0" y="0"/>
                </a:moveTo>
                <a:lnTo>
                  <a:pt x="0" y="647700"/>
                </a:lnTo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821400" y="257670"/>
            <a:ext cx="72390" cy="28575"/>
          </a:xfrm>
          <a:custGeom>
            <a:rect b="b" l="l" r="r" t="t"/>
            <a:pathLst>
              <a:path extrusionOk="0" h="28575" w="72390">
                <a:moveTo>
                  <a:pt x="37738" y="0"/>
                </a:moveTo>
                <a:lnTo>
                  <a:pt x="3779" y="19710"/>
                </a:lnTo>
                <a:lnTo>
                  <a:pt x="0" y="28575"/>
                </a:lnTo>
                <a:lnTo>
                  <a:pt x="72069" y="28575"/>
                </a:lnTo>
                <a:lnTo>
                  <a:pt x="71672" y="27584"/>
                </a:lnTo>
                <a:lnTo>
                  <a:pt x="71409" y="26784"/>
                </a:lnTo>
                <a:lnTo>
                  <a:pt x="42738" y="1003"/>
                </a:lnTo>
                <a:lnTo>
                  <a:pt x="377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79966" y="268566"/>
            <a:ext cx="19050" cy="18415"/>
          </a:xfrm>
          <a:custGeom>
            <a:rect b="b" l="l" r="r" t="t"/>
            <a:pathLst>
              <a:path extrusionOk="0" h="18414" w="19050">
                <a:moveTo>
                  <a:pt x="14407" y="0"/>
                </a:moveTo>
                <a:lnTo>
                  <a:pt x="4085" y="63"/>
                </a:lnTo>
                <a:lnTo>
                  <a:pt x="75" y="4102"/>
                </a:lnTo>
                <a:lnTo>
                  <a:pt x="0" y="14350"/>
                </a:lnTo>
                <a:lnTo>
                  <a:pt x="4085" y="18376"/>
                </a:lnTo>
                <a:lnTo>
                  <a:pt x="14509" y="18376"/>
                </a:lnTo>
                <a:lnTo>
                  <a:pt x="18551" y="14350"/>
                </a:lnTo>
                <a:lnTo>
                  <a:pt x="18483" y="3987"/>
                </a:lnTo>
                <a:lnTo>
                  <a:pt x="144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909099" y="268528"/>
            <a:ext cx="18415" cy="19050"/>
          </a:xfrm>
          <a:custGeom>
            <a:rect b="b" l="l" r="r" t="t"/>
            <a:pathLst>
              <a:path extrusionOk="0" h="19050" w="18415">
                <a:moveTo>
                  <a:pt x="4033" y="0"/>
                </a:moveTo>
                <a:lnTo>
                  <a:pt x="67" y="3860"/>
                </a:lnTo>
                <a:lnTo>
                  <a:pt x="0" y="14363"/>
                </a:lnTo>
                <a:lnTo>
                  <a:pt x="3839" y="18364"/>
                </a:lnTo>
                <a:lnTo>
                  <a:pt x="14330" y="18491"/>
                </a:lnTo>
                <a:lnTo>
                  <a:pt x="18340" y="14617"/>
                </a:lnTo>
                <a:lnTo>
                  <a:pt x="18373" y="4165"/>
                </a:lnTo>
                <a:lnTo>
                  <a:pt x="14533" y="139"/>
                </a:lnTo>
                <a:lnTo>
                  <a:pt x="40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716658" y="268630"/>
            <a:ext cx="18415" cy="18415"/>
          </a:xfrm>
          <a:custGeom>
            <a:rect b="b" l="l" r="r" t="t"/>
            <a:pathLst>
              <a:path extrusionOk="0" h="18414" w="18415">
                <a:moveTo>
                  <a:pt x="14432" y="0"/>
                </a:moveTo>
                <a:lnTo>
                  <a:pt x="3939" y="0"/>
                </a:lnTo>
                <a:lnTo>
                  <a:pt x="95" y="3898"/>
                </a:lnTo>
                <a:lnTo>
                  <a:pt x="0" y="14427"/>
                </a:lnTo>
                <a:lnTo>
                  <a:pt x="3973" y="18313"/>
                </a:lnTo>
                <a:lnTo>
                  <a:pt x="9296" y="18313"/>
                </a:lnTo>
                <a:lnTo>
                  <a:pt x="14499" y="18287"/>
                </a:lnTo>
                <a:lnTo>
                  <a:pt x="18338" y="14427"/>
                </a:lnTo>
                <a:lnTo>
                  <a:pt x="18373" y="3898"/>
                </a:lnTo>
                <a:lnTo>
                  <a:pt x="144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787601" y="268630"/>
            <a:ext cx="19050" cy="18415"/>
          </a:xfrm>
          <a:custGeom>
            <a:rect b="b" l="l" r="r" t="t"/>
            <a:pathLst>
              <a:path extrusionOk="0" h="18414" w="19050">
                <a:moveTo>
                  <a:pt x="14399" y="0"/>
                </a:moveTo>
                <a:lnTo>
                  <a:pt x="4102" y="0"/>
                </a:lnTo>
                <a:lnTo>
                  <a:pt x="161" y="3898"/>
                </a:lnTo>
                <a:lnTo>
                  <a:pt x="0" y="14287"/>
                </a:lnTo>
                <a:lnTo>
                  <a:pt x="3975" y="18313"/>
                </a:lnTo>
                <a:lnTo>
                  <a:pt x="14500" y="18313"/>
                </a:lnTo>
                <a:lnTo>
                  <a:pt x="18509" y="14287"/>
                </a:lnTo>
                <a:lnTo>
                  <a:pt x="18407" y="3924"/>
                </a:lnTo>
                <a:lnTo>
                  <a:pt x="143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661239" y="294601"/>
            <a:ext cx="394335" cy="257810"/>
          </a:xfrm>
          <a:custGeom>
            <a:rect b="b" l="l" r="r" t="t"/>
            <a:pathLst>
              <a:path extrusionOk="0" h="257809" w="394334">
                <a:moveTo>
                  <a:pt x="73792" y="240029"/>
                </a:moveTo>
                <a:lnTo>
                  <a:pt x="55418" y="240029"/>
                </a:lnTo>
                <a:lnTo>
                  <a:pt x="55418" y="257809"/>
                </a:lnTo>
                <a:lnTo>
                  <a:pt x="336981" y="257809"/>
                </a:lnTo>
                <a:lnTo>
                  <a:pt x="336981" y="245109"/>
                </a:lnTo>
                <a:lnTo>
                  <a:pt x="74258" y="245109"/>
                </a:lnTo>
                <a:lnTo>
                  <a:pt x="73621" y="243839"/>
                </a:lnTo>
                <a:lnTo>
                  <a:pt x="73792" y="240029"/>
                </a:lnTo>
                <a:close/>
              </a:path>
              <a:path extrusionOk="0" h="257809" w="394334">
                <a:moveTo>
                  <a:pt x="336981" y="240029"/>
                </a:moveTo>
                <a:lnTo>
                  <a:pt x="318574" y="240029"/>
                </a:lnTo>
                <a:lnTo>
                  <a:pt x="318803" y="243839"/>
                </a:lnTo>
                <a:lnTo>
                  <a:pt x="318244" y="245109"/>
                </a:lnTo>
                <a:lnTo>
                  <a:pt x="336981" y="245109"/>
                </a:lnTo>
                <a:lnTo>
                  <a:pt x="336981" y="240029"/>
                </a:lnTo>
                <a:close/>
              </a:path>
              <a:path extrusionOk="0" h="257809" w="394334">
                <a:moveTo>
                  <a:pt x="27374" y="190500"/>
                </a:moveTo>
                <a:lnTo>
                  <a:pt x="5391" y="190500"/>
                </a:lnTo>
                <a:lnTo>
                  <a:pt x="6916" y="193039"/>
                </a:lnTo>
                <a:lnTo>
                  <a:pt x="6916" y="220979"/>
                </a:lnTo>
                <a:lnTo>
                  <a:pt x="6093" y="220979"/>
                </a:lnTo>
                <a:lnTo>
                  <a:pt x="195" y="223519"/>
                </a:lnTo>
                <a:lnTo>
                  <a:pt x="195" y="240029"/>
                </a:lnTo>
                <a:lnTo>
                  <a:pt x="394053" y="240029"/>
                </a:lnTo>
                <a:lnTo>
                  <a:pt x="394053" y="222250"/>
                </a:lnTo>
                <a:lnTo>
                  <a:pt x="26747" y="222250"/>
                </a:lnTo>
                <a:lnTo>
                  <a:pt x="25187" y="219709"/>
                </a:lnTo>
                <a:lnTo>
                  <a:pt x="25162" y="193039"/>
                </a:lnTo>
                <a:lnTo>
                  <a:pt x="27374" y="190500"/>
                </a:lnTo>
                <a:close/>
              </a:path>
              <a:path extrusionOk="0" h="257809" w="394334">
                <a:moveTo>
                  <a:pt x="76606" y="190500"/>
                </a:moveTo>
                <a:lnTo>
                  <a:pt x="52969" y="190500"/>
                </a:lnTo>
                <a:lnTo>
                  <a:pt x="55418" y="193039"/>
                </a:lnTo>
                <a:lnTo>
                  <a:pt x="55418" y="219709"/>
                </a:lnTo>
                <a:lnTo>
                  <a:pt x="53163" y="222250"/>
                </a:lnTo>
                <a:lnTo>
                  <a:pt x="76707" y="222250"/>
                </a:lnTo>
                <a:lnTo>
                  <a:pt x="73724" y="219709"/>
                </a:lnTo>
                <a:lnTo>
                  <a:pt x="73724" y="193039"/>
                </a:lnTo>
                <a:lnTo>
                  <a:pt x="76606" y="190500"/>
                </a:lnTo>
                <a:close/>
              </a:path>
              <a:path extrusionOk="0" h="257809" w="394334">
                <a:moveTo>
                  <a:pt x="147083" y="190500"/>
                </a:moveTo>
                <a:lnTo>
                  <a:pt x="123344" y="190500"/>
                </a:lnTo>
                <a:lnTo>
                  <a:pt x="126328" y="193039"/>
                </a:lnTo>
                <a:lnTo>
                  <a:pt x="126362" y="198119"/>
                </a:lnTo>
                <a:lnTo>
                  <a:pt x="126498" y="203200"/>
                </a:lnTo>
                <a:lnTo>
                  <a:pt x="126498" y="209550"/>
                </a:lnTo>
                <a:lnTo>
                  <a:pt x="126362" y="214629"/>
                </a:lnTo>
                <a:lnTo>
                  <a:pt x="126328" y="219709"/>
                </a:lnTo>
                <a:lnTo>
                  <a:pt x="123344" y="222250"/>
                </a:lnTo>
                <a:lnTo>
                  <a:pt x="147252" y="222250"/>
                </a:lnTo>
                <a:lnTo>
                  <a:pt x="144668" y="219709"/>
                </a:lnTo>
                <a:lnTo>
                  <a:pt x="144600" y="214629"/>
                </a:lnTo>
                <a:lnTo>
                  <a:pt x="144668" y="193039"/>
                </a:lnTo>
                <a:lnTo>
                  <a:pt x="147083" y="190500"/>
                </a:lnTo>
                <a:close/>
              </a:path>
              <a:path extrusionOk="0" h="257809" w="394334">
                <a:moveTo>
                  <a:pt x="269012" y="190500"/>
                </a:moveTo>
                <a:lnTo>
                  <a:pt x="245444" y="190500"/>
                </a:lnTo>
                <a:lnTo>
                  <a:pt x="247892" y="193039"/>
                </a:lnTo>
                <a:lnTo>
                  <a:pt x="247892" y="219709"/>
                </a:lnTo>
                <a:lnTo>
                  <a:pt x="245146" y="222250"/>
                </a:lnTo>
                <a:lnTo>
                  <a:pt x="269012" y="222250"/>
                </a:lnTo>
                <a:lnTo>
                  <a:pt x="266098" y="219709"/>
                </a:lnTo>
                <a:lnTo>
                  <a:pt x="266098" y="193039"/>
                </a:lnTo>
                <a:lnTo>
                  <a:pt x="269012" y="190500"/>
                </a:lnTo>
                <a:close/>
              </a:path>
              <a:path extrusionOk="0" h="257809" w="394334">
                <a:moveTo>
                  <a:pt x="339397" y="190500"/>
                </a:moveTo>
                <a:lnTo>
                  <a:pt x="315794" y="190500"/>
                </a:lnTo>
                <a:lnTo>
                  <a:pt x="318608" y="193039"/>
                </a:lnTo>
                <a:lnTo>
                  <a:pt x="318608" y="219709"/>
                </a:lnTo>
                <a:lnTo>
                  <a:pt x="315659" y="222250"/>
                </a:lnTo>
                <a:lnTo>
                  <a:pt x="338931" y="222250"/>
                </a:lnTo>
                <a:lnTo>
                  <a:pt x="336981" y="219709"/>
                </a:lnTo>
                <a:lnTo>
                  <a:pt x="336914" y="214629"/>
                </a:lnTo>
                <a:lnTo>
                  <a:pt x="336981" y="193039"/>
                </a:lnTo>
                <a:lnTo>
                  <a:pt x="339397" y="190500"/>
                </a:lnTo>
                <a:close/>
              </a:path>
              <a:path extrusionOk="0" h="257809" w="394334">
                <a:moveTo>
                  <a:pt x="386603" y="82550"/>
                </a:moveTo>
                <a:lnTo>
                  <a:pt x="365220" y="82550"/>
                </a:lnTo>
                <a:lnTo>
                  <a:pt x="367305" y="85089"/>
                </a:lnTo>
                <a:lnTo>
                  <a:pt x="367305" y="111759"/>
                </a:lnTo>
                <a:lnTo>
                  <a:pt x="365279" y="114300"/>
                </a:lnTo>
                <a:lnTo>
                  <a:pt x="1026" y="114300"/>
                </a:lnTo>
                <a:lnTo>
                  <a:pt x="560" y="115569"/>
                </a:lnTo>
                <a:lnTo>
                  <a:pt x="0" y="115569"/>
                </a:lnTo>
                <a:lnTo>
                  <a:pt x="0" y="135889"/>
                </a:lnTo>
                <a:lnTo>
                  <a:pt x="5661" y="137159"/>
                </a:lnTo>
                <a:lnTo>
                  <a:pt x="6916" y="138429"/>
                </a:lnTo>
                <a:lnTo>
                  <a:pt x="6916" y="166369"/>
                </a:lnTo>
                <a:lnTo>
                  <a:pt x="6221" y="167639"/>
                </a:lnTo>
                <a:lnTo>
                  <a:pt x="0" y="168909"/>
                </a:lnTo>
                <a:lnTo>
                  <a:pt x="128" y="190500"/>
                </a:lnTo>
                <a:lnTo>
                  <a:pt x="365051" y="190500"/>
                </a:lnTo>
                <a:lnTo>
                  <a:pt x="367305" y="193039"/>
                </a:lnTo>
                <a:lnTo>
                  <a:pt x="367339" y="219709"/>
                </a:lnTo>
                <a:lnTo>
                  <a:pt x="365577" y="222250"/>
                </a:lnTo>
                <a:lnTo>
                  <a:pt x="387560" y="222250"/>
                </a:lnTo>
                <a:lnTo>
                  <a:pt x="385645" y="220979"/>
                </a:lnTo>
                <a:lnTo>
                  <a:pt x="385759" y="207009"/>
                </a:lnTo>
                <a:lnTo>
                  <a:pt x="385811" y="203200"/>
                </a:lnTo>
                <a:lnTo>
                  <a:pt x="385246" y="191769"/>
                </a:lnTo>
                <a:lnTo>
                  <a:pt x="387764" y="189229"/>
                </a:lnTo>
                <a:lnTo>
                  <a:pt x="394154" y="189229"/>
                </a:lnTo>
                <a:lnTo>
                  <a:pt x="394154" y="168909"/>
                </a:lnTo>
                <a:lnTo>
                  <a:pt x="27280" y="168909"/>
                </a:lnTo>
                <a:lnTo>
                  <a:pt x="25162" y="166369"/>
                </a:lnTo>
                <a:lnTo>
                  <a:pt x="25162" y="138429"/>
                </a:lnTo>
                <a:lnTo>
                  <a:pt x="27077" y="137159"/>
                </a:lnTo>
                <a:lnTo>
                  <a:pt x="30688" y="135889"/>
                </a:lnTo>
                <a:lnTo>
                  <a:pt x="394086" y="135889"/>
                </a:lnTo>
                <a:lnTo>
                  <a:pt x="394086" y="115569"/>
                </a:lnTo>
                <a:lnTo>
                  <a:pt x="387297" y="114300"/>
                </a:lnTo>
                <a:lnTo>
                  <a:pt x="385645" y="113029"/>
                </a:lnTo>
                <a:lnTo>
                  <a:pt x="385645" y="83819"/>
                </a:lnTo>
                <a:lnTo>
                  <a:pt x="386603" y="82550"/>
                </a:lnTo>
                <a:close/>
              </a:path>
              <a:path extrusionOk="0" h="257809" w="394334">
                <a:moveTo>
                  <a:pt x="394154" y="189229"/>
                </a:moveTo>
                <a:lnTo>
                  <a:pt x="387764" y="189229"/>
                </a:lnTo>
                <a:lnTo>
                  <a:pt x="393586" y="190500"/>
                </a:lnTo>
                <a:lnTo>
                  <a:pt x="394154" y="190500"/>
                </a:lnTo>
                <a:lnTo>
                  <a:pt x="394154" y="189229"/>
                </a:lnTo>
                <a:close/>
              </a:path>
              <a:path extrusionOk="0" h="257809" w="394334">
                <a:moveTo>
                  <a:pt x="76470" y="135889"/>
                </a:moveTo>
                <a:lnTo>
                  <a:pt x="43299" y="135889"/>
                </a:lnTo>
                <a:lnTo>
                  <a:pt x="53197" y="137159"/>
                </a:lnTo>
                <a:lnTo>
                  <a:pt x="55418" y="139700"/>
                </a:lnTo>
                <a:lnTo>
                  <a:pt x="55418" y="166369"/>
                </a:lnTo>
                <a:lnTo>
                  <a:pt x="53070" y="168909"/>
                </a:lnTo>
                <a:lnTo>
                  <a:pt x="76707" y="168909"/>
                </a:lnTo>
                <a:lnTo>
                  <a:pt x="73724" y="165100"/>
                </a:lnTo>
                <a:lnTo>
                  <a:pt x="73724" y="139700"/>
                </a:lnTo>
                <a:lnTo>
                  <a:pt x="76470" y="135889"/>
                </a:lnTo>
                <a:close/>
              </a:path>
              <a:path extrusionOk="0" h="257809" w="394334">
                <a:moveTo>
                  <a:pt x="147015" y="135889"/>
                </a:moveTo>
                <a:lnTo>
                  <a:pt x="123582" y="135889"/>
                </a:lnTo>
                <a:lnTo>
                  <a:pt x="126362" y="139700"/>
                </a:lnTo>
                <a:lnTo>
                  <a:pt x="126362" y="166369"/>
                </a:lnTo>
                <a:lnTo>
                  <a:pt x="123480" y="168909"/>
                </a:lnTo>
                <a:lnTo>
                  <a:pt x="147252" y="168909"/>
                </a:lnTo>
                <a:lnTo>
                  <a:pt x="144668" y="166369"/>
                </a:lnTo>
                <a:lnTo>
                  <a:pt x="144596" y="161289"/>
                </a:lnTo>
                <a:lnTo>
                  <a:pt x="144668" y="138429"/>
                </a:lnTo>
                <a:lnTo>
                  <a:pt x="147015" y="135889"/>
                </a:lnTo>
                <a:close/>
              </a:path>
              <a:path extrusionOk="0" h="257809" w="394334">
                <a:moveTo>
                  <a:pt x="268979" y="135889"/>
                </a:moveTo>
                <a:lnTo>
                  <a:pt x="245774" y="135889"/>
                </a:lnTo>
                <a:lnTo>
                  <a:pt x="247892" y="138429"/>
                </a:lnTo>
                <a:lnTo>
                  <a:pt x="247892" y="166369"/>
                </a:lnTo>
                <a:lnTo>
                  <a:pt x="245376" y="168909"/>
                </a:lnTo>
                <a:lnTo>
                  <a:pt x="269208" y="168909"/>
                </a:lnTo>
                <a:lnTo>
                  <a:pt x="266232" y="166369"/>
                </a:lnTo>
                <a:lnTo>
                  <a:pt x="266101" y="161289"/>
                </a:lnTo>
                <a:lnTo>
                  <a:pt x="266199" y="139700"/>
                </a:lnTo>
                <a:lnTo>
                  <a:pt x="268979" y="135889"/>
                </a:lnTo>
                <a:close/>
              </a:path>
              <a:path extrusionOk="0" h="257809" w="394334">
                <a:moveTo>
                  <a:pt x="349295" y="135889"/>
                </a:moveTo>
                <a:lnTo>
                  <a:pt x="315819" y="135889"/>
                </a:lnTo>
                <a:lnTo>
                  <a:pt x="318608" y="139700"/>
                </a:lnTo>
                <a:lnTo>
                  <a:pt x="318803" y="149859"/>
                </a:lnTo>
                <a:lnTo>
                  <a:pt x="318837" y="156209"/>
                </a:lnTo>
                <a:lnTo>
                  <a:pt x="318667" y="161289"/>
                </a:lnTo>
                <a:lnTo>
                  <a:pt x="318574" y="166369"/>
                </a:lnTo>
                <a:lnTo>
                  <a:pt x="315523" y="168909"/>
                </a:lnTo>
                <a:lnTo>
                  <a:pt x="339295" y="168909"/>
                </a:lnTo>
                <a:lnTo>
                  <a:pt x="336981" y="166369"/>
                </a:lnTo>
                <a:lnTo>
                  <a:pt x="336914" y="161289"/>
                </a:lnTo>
                <a:lnTo>
                  <a:pt x="336981" y="138429"/>
                </a:lnTo>
                <a:lnTo>
                  <a:pt x="339194" y="137159"/>
                </a:lnTo>
                <a:lnTo>
                  <a:pt x="349295" y="135889"/>
                </a:lnTo>
                <a:close/>
              </a:path>
              <a:path extrusionOk="0" h="257809" w="394334">
                <a:moveTo>
                  <a:pt x="390408" y="135889"/>
                </a:moveTo>
                <a:lnTo>
                  <a:pt x="349295" y="135889"/>
                </a:lnTo>
                <a:lnTo>
                  <a:pt x="365348" y="137159"/>
                </a:lnTo>
                <a:lnTo>
                  <a:pt x="367339" y="138429"/>
                </a:lnTo>
                <a:lnTo>
                  <a:pt x="367305" y="166369"/>
                </a:lnTo>
                <a:lnTo>
                  <a:pt x="365051" y="168909"/>
                </a:lnTo>
                <a:lnTo>
                  <a:pt x="390043" y="168909"/>
                </a:lnTo>
                <a:lnTo>
                  <a:pt x="387332" y="167639"/>
                </a:lnTo>
                <a:lnTo>
                  <a:pt x="385645" y="166369"/>
                </a:lnTo>
                <a:lnTo>
                  <a:pt x="385679" y="139700"/>
                </a:lnTo>
                <a:lnTo>
                  <a:pt x="387662" y="137159"/>
                </a:lnTo>
                <a:lnTo>
                  <a:pt x="390408" y="135889"/>
                </a:lnTo>
                <a:close/>
              </a:path>
              <a:path extrusionOk="0" h="257809" w="394334">
                <a:moveTo>
                  <a:pt x="27280" y="82550"/>
                </a:moveTo>
                <a:lnTo>
                  <a:pt x="4763" y="82550"/>
                </a:lnTo>
                <a:lnTo>
                  <a:pt x="6814" y="85089"/>
                </a:lnTo>
                <a:lnTo>
                  <a:pt x="6891" y="88900"/>
                </a:lnTo>
                <a:lnTo>
                  <a:pt x="6954" y="105409"/>
                </a:lnTo>
                <a:lnTo>
                  <a:pt x="6847" y="111759"/>
                </a:lnTo>
                <a:lnTo>
                  <a:pt x="4796" y="114300"/>
                </a:lnTo>
                <a:lnTo>
                  <a:pt x="27179" y="114300"/>
                </a:lnTo>
                <a:lnTo>
                  <a:pt x="25162" y="111759"/>
                </a:lnTo>
                <a:lnTo>
                  <a:pt x="25162" y="85089"/>
                </a:lnTo>
                <a:lnTo>
                  <a:pt x="27280" y="82550"/>
                </a:lnTo>
                <a:close/>
              </a:path>
              <a:path extrusionOk="0" h="257809" w="394334">
                <a:moveTo>
                  <a:pt x="76537" y="82550"/>
                </a:moveTo>
                <a:lnTo>
                  <a:pt x="53130" y="82550"/>
                </a:lnTo>
                <a:lnTo>
                  <a:pt x="55384" y="85089"/>
                </a:lnTo>
                <a:lnTo>
                  <a:pt x="55418" y="107950"/>
                </a:lnTo>
                <a:lnTo>
                  <a:pt x="55384" y="111759"/>
                </a:lnTo>
                <a:lnTo>
                  <a:pt x="53266" y="114300"/>
                </a:lnTo>
                <a:lnTo>
                  <a:pt x="76606" y="114300"/>
                </a:lnTo>
                <a:lnTo>
                  <a:pt x="73724" y="111759"/>
                </a:lnTo>
                <a:lnTo>
                  <a:pt x="73724" y="85089"/>
                </a:lnTo>
                <a:lnTo>
                  <a:pt x="76537" y="82550"/>
                </a:lnTo>
                <a:close/>
              </a:path>
              <a:path extrusionOk="0" h="257809" w="394334">
                <a:moveTo>
                  <a:pt x="146956" y="82550"/>
                </a:moveTo>
                <a:lnTo>
                  <a:pt x="123480" y="82550"/>
                </a:lnTo>
                <a:lnTo>
                  <a:pt x="126362" y="85089"/>
                </a:lnTo>
                <a:lnTo>
                  <a:pt x="126362" y="111759"/>
                </a:lnTo>
                <a:lnTo>
                  <a:pt x="123548" y="114300"/>
                </a:lnTo>
                <a:lnTo>
                  <a:pt x="147083" y="114300"/>
                </a:lnTo>
                <a:lnTo>
                  <a:pt x="144633" y="111759"/>
                </a:lnTo>
                <a:lnTo>
                  <a:pt x="144633" y="85089"/>
                </a:lnTo>
                <a:lnTo>
                  <a:pt x="146956" y="82550"/>
                </a:lnTo>
                <a:close/>
              </a:path>
              <a:path extrusionOk="0" h="257809" w="394334">
                <a:moveTo>
                  <a:pt x="268979" y="82550"/>
                </a:moveTo>
                <a:lnTo>
                  <a:pt x="245605" y="82550"/>
                </a:lnTo>
                <a:lnTo>
                  <a:pt x="247892" y="85089"/>
                </a:lnTo>
                <a:lnTo>
                  <a:pt x="247892" y="111759"/>
                </a:lnTo>
                <a:lnTo>
                  <a:pt x="245172" y="114300"/>
                </a:lnTo>
                <a:lnTo>
                  <a:pt x="268945" y="114300"/>
                </a:lnTo>
                <a:lnTo>
                  <a:pt x="266098" y="111759"/>
                </a:lnTo>
                <a:lnTo>
                  <a:pt x="266131" y="85089"/>
                </a:lnTo>
                <a:lnTo>
                  <a:pt x="268979" y="82550"/>
                </a:lnTo>
                <a:close/>
              </a:path>
              <a:path extrusionOk="0" h="257809" w="394334">
                <a:moveTo>
                  <a:pt x="339457" y="82550"/>
                </a:moveTo>
                <a:lnTo>
                  <a:pt x="315794" y="82550"/>
                </a:lnTo>
                <a:lnTo>
                  <a:pt x="318634" y="85089"/>
                </a:lnTo>
                <a:lnTo>
                  <a:pt x="318752" y="101600"/>
                </a:lnTo>
                <a:lnTo>
                  <a:pt x="318634" y="111759"/>
                </a:lnTo>
                <a:lnTo>
                  <a:pt x="315625" y="114300"/>
                </a:lnTo>
                <a:lnTo>
                  <a:pt x="339295" y="114300"/>
                </a:lnTo>
                <a:lnTo>
                  <a:pt x="336981" y="111759"/>
                </a:lnTo>
                <a:lnTo>
                  <a:pt x="336897" y="105409"/>
                </a:lnTo>
                <a:lnTo>
                  <a:pt x="337007" y="85089"/>
                </a:lnTo>
                <a:lnTo>
                  <a:pt x="339457" y="82550"/>
                </a:lnTo>
                <a:close/>
              </a:path>
              <a:path extrusionOk="0" h="257809" w="394334">
                <a:moveTo>
                  <a:pt x="394053" y="11429"/>
                </a:moveTo>
                <a:lnTo>
                  <a:pt x="128" y="11429"/>
                </a:lnTo>
                <a:lnTo>
                  <a:pt x="128" y="27939"/>
                </a:lnTo>
                <a:lnTo>
                  <a:pt x="5627" y="29209"/>
                </a:lnTo>
                <a:lnTo>
                  <a:pt x="6916" y="30479"/>
                </a:lnTo>
                <a:lnTo>
                  <a:pt x="6916" y="58419"/>
                </a:lnTo>
                <a:lnTo>
                  <a:pt x="6221" y="59689"/>
                </a:lnTo>
                <a:lnTo>
                  <a:pt x="229" y="60959"/>
                </a:lnTo>
                <a:lnTo>
                  <a:pt x="229" y="82550"/>
                </a:lnTo>
                <a:lnTo>
                  <a:pt x="394154" y="82550"/>
                </a:lnTo>
                <a:lnTo>
                  <a:pt x="394154" y="60959"/>
                </a:lnTo>
                <a:lnTo>
                  <a:pt x="27146" y="60959"/>
                </a:lnTo>
                <a:lnTo>
                  <a:pt x="25162" y="58419"/>
                </a:lnTo>
                <a:lnTo>
                  <a:pt x="25162" y="31750"/>
                </a:lnTo>
                <a:lnTo>
                  <a:pt x="27247" y="29209"/>
                </a:lnTo>
                <a:lnTo>
                  <a:pt x="394053" y="29209"/>
                </a:lnTo>
                <a:lnTo>
                  <a:pt x="394053" y="11429"/>
                </a:lnTo>
                <a:close/>
              </a:path>
              <a:path extrusionOk="0" h="257809" w="394334">
                <a:moveTo>
                  <a:pt x="76436" y="29209"/>
                </a:moveTo>
                <a:lnTo>
                  <a:pt x="53163" y="29209"/>
                </a:lnTo>
                <a:lnTo>
                  <a:pt x="55418" y="31750"/>
                </a:lnTo>
                <a:lnTo>
                  <a:pt x="55418" y="58419"/>
                </a:lnTo>
                <a:lnTo>
                  <a:pt x="53232" y="60959"/>
                </a:lnTo>
                <a:lnTo>
                  <a:pt x="76470" y="60959"/>
                </a:lnTo>
                <a:lnTo>
                  <a:pt x="73690" y="58419"/>
                </a:lnTo>
                <a:lnTo>
                  <a:pt x="73724" y="31750"/>
                </a:lnTo>
                <a:lnTo>
                  <a:pt x="76436" y="29209"/>
                </a:lnTo>
                <a:close/>
              </a:path>
              <a:path extrusionOk="0" h="257809" w="394334">
                <a:moveTo>
                  <a:pt x="146820" y="29209"/>
                </a:moveTo>
                <a:lnTo>
                  <a:pt x="123548" y="29209"/>
                </a:lnTo>
                <a:lnTo>
                  <a:pt x="126362" y="31750"/>
                </a:lnTo>
                <a:lnTo>
                  <a:pt x="126362" y="58419"/>
                </a:lnTo>
                <a:lnTo>
                  <a:pt x="123446" y="60959"/>
                </a:lnTo>
                <a:lnTo>
                  <a:pt x="147049" y="60959"/>
                </a:lnTo>
                <a:lnTo>
                  <a:pt x="144600" y="58419"/>
                </a:lnTo>
                <a:lnTo>
                  <a:pt x="144600" y="30479"/>
                </a:lnTo>
                <a:lnTo>
                  <a:pt x="146820" y="29209"/>
                </a:lnTo>
                <a:close/>
              </a:path>
              <a:path extrusionOk="0" h="257809" w="394334">
                <a:moveTo>
                  <a:pt x="269081" y="29209"/>
                </a:moveTo>
                <a:lnTo>
                  <a:pt x="245605" y="29209"/>
                </a:lnTo>
                <a:lnTo>
                  <a:pt x="247892" y="30479"/>
                </a:lnTo>
                <a:lnTo>
                  <a:pt x="247892" y="58419"/>
                </a:lnTo>
                <a:lnTo>
                  <a:pt x="245273" y="60959"/>
                </a:lnTo>
                <a:lnTo>
                  <a:pt x="268979" y="60959"/>
                </a:lnTo>
                <a:lnTo>
                  <a:pt x="266165" y="58419"/>
                </a:lnTo>
                <a:lnTo>
                  <a:pt x="266101" y="54609"/>
                </a:lnTo>
                <a:lnTo>
                  <a:pt x="266165" y="31750"/>
                </a:lnTo>
                <a:lnTo>
                  <a:pt x="269081" y="29209"/>
                </a:lnTo>
                <a:close/>
              </a:path>
              <a:path extrusionOk="0" h="257809" w="394334">
                <a:moveTo>
                  <a:pt x="339228" y="29209"/>
                </a:moveTo>
                <a:lnTo>
                  <a:pt x="315794" y="29209"/>
                </a:lnTo>
                <a:lnTo>
                  <a:pt x="318608" y="31750"/>
                </a:lnTo>
                <a:lnTo>
                  <a:pt x="318608" y="58419"/>
                </a:lnTo>
                <a:lnTo>
                  <a:pt x="315727" y="60959"/>
                </a:lnTo>
                <a:lnTo>
                  <a:pt x="339067" y="60959"/>
                </a:lnTo>
                <a:lnTo>
                  <a:pt x="336948" y="58419"/>
                </a:lnTo>
                <a:lnTo>
                  <a:pt x="336948" y="31750"/>
                </a:lnTo>
                <a:lnTo>
                  <a:pt x="339228" y="29209"/>
                </a:lnTo>
                <a:close/>
              </a:path>
              <a:path extrusionOk="0" h="257809" w="394334">
                <a:moveTo>
                  <a:pt x="387832" y="29209"/>
                </a:moveTo>
                <a:lnTo>
                  <a:pt x="365085" y="29209"/>
                </a:lnTo>
                <a:lnTo>
                  <a:pt x="367305" y="30479"/>
                </a:lnTo>
                <a:lnTo>
                  <a:pt x="367305" y="58419"/>
                </a:lnTo>
                <a:lnTo>
                  <a:pt x="365220" y="60959"/>
                </a:lnTo>
                <a:lnTo>
                  <a:pt x="387891" y="60959"/>
                </a:lnTo>
                <a:lnTo>
                  <a:pt x="385679" y="58419"/>
                </a:lnTo>
                <a:lnTo>
                  <a:pt x="385712" y="31750"/>
                </a:lnTo>
                <a:lnTo>
                  <a:pt x="387832" y="29209"/>
                </a:lnTo>
                <a:close/>
              </a:path>
              <a:path extrusionOk="0" h="257809" w="394334">
                <a:moveTo>
                  <a:pt x="336778" y="0"/>
                </a:moveTo>
                <a:lnTo>
                  <a:pt x="55350" y="0"/>
                </a:lnTo>
                <a:lnTo>
                  <a:pt x="55350" y="11429"/>
                </a:lnTo>
                <a:lnTo>
                  <a:pt x="336778" y="11429"/>
                </a:lnTo>
                <a:lnTo>
                  <a:pt x="3367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258052" y="634593"/>
            <a:ext cx="1200529" cy="231241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9277350"/>
            <a:ext cx="13004800" cy="0"/>
          </a:xfrm>
          <a:custGeom>
            <a:rect b="b" l="l" r="r" t="t"/>
            <a:pathLst>
              <a:path extrusionOk="0" h="120000"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484950" y="9324137"/>
            <a:ext cx="187960" cy="377825"/>
          </a:xfrm>
          <a:custGeom>
            <a:rect b="b" l="l" r="r" t="t"/>
            <a:pathLst>
              <a:path extrusionOk="0" h="377825" w="187959">
                <a:moveTo>
                  <a:pt x="14809" y="330460"/>
                </a:moveTo>
                <a:lnTo>
                  <a:pt x="0" y="345358"/>
                </a:lnTo>
                <a:lnTo>
                  <a:pt x="36409" y="369423"/>
                </a:lnTo>
                <a:lnTo>
                  <a:pt x="77809" y="377442"/>
                </a:lnTo>
                <a:lnTo>
                  <a:pt x="119221" y="369419"/>
                </a:lnTo>
                <a:lnTo>
                  <a:pt x="138666" y="356539"/>
                </a:lnTo>
                <a:lnTo>
                  <a:pt x="77813" y="356539"/>
                </a:lnTo>
                <a:lnTo>
                  <a:pt x="44309" y="350017"/>
                </a:lnTo>
                <a:lnTo>
                  <a:pt x="14809" y="330460"/>
                </a:lnTo>
                <a:close/>
              </a:path>
              <a:path extrusionOk="0" h="377825" w="187959">
                <a:moveTo>
                  <a:pt x="97721" y="0"/>
                </a:moveTo>
                <a:lnTo>
                  <a:pt x="80499" y="1637"/>
                </a:lnTo>
                <a:lnTo>
                  <a:pt x="63781" y="6553"/>
                </a:lnTo>
                <a:lnTo>
                  <a:pt x="48095" y="14749"/>
                </a:lnTo>
                <a:lnTo>
                  <a:pt x="33967" y="26229"/>
                </a:lnTo>
                <a:lnTo>
                  <a:pt x="14271" y="56086"/>
                </a:lnTo>
                <a:lnTo>
                  <a:pt x="7706" y="89953"/>
                </a:lnTo>
                <a:lnTo>
                  <a:pt x="14271" y="123820"/>
                </a:lnTo>
                <a:lnTo>
                  <a:pt x="33967" y="153574"/>
                </a:lnTo>
                <a:lnTo>
                  <a:pt x="45662" y="163501"/>
                </a:lnTo>
                <a:lnTo>
                  <a:pt x="58542" y="171110"/>
                </a:lnTo>
                <a:lnTo>
                  <a:pt x="72554" y="176376"/>
                </a:lnTo>
                <a:lnTo>
                  <a:pt x="87651" y="179273"/>
                </a:lnTo>
                <a:lnTo>
                  <a:pt x="87788" y="179273"/>
                </a:lnTo>
                <a:lnTo>
                  <a:pt x="95736" y="180139"/>
                </a:lnTo>
                <a:lnTo>
                  <a:pt x="133491" y="198135"/>
                </a:lnTo>
                <a:lnTo>
                  <a:pt x="160366" y="234137"/>
                </a:lnTo>
                <a:lnTo>
                  <a:pt x="166912" y="267553"/>
                </a:lnTo>
                <a:lnTo>
                  <a:pt x="160371" y="300989"/>
                </a:lnTo>
                <a:lnTo>
                  <a:pt x="140738" y="330460"/>
                </a:lnTo>
                <a:lnTo>
                  <a:pt x="111266" y="350022"/>
                </a:lnTo>
                <a:lnTo>
                  <a:pt x="77813" y="356539"/>
                </a:lnTo>
                <a:lnTo>
                  <a:pt x="138666" y="356539"/>
                </a:lnTo>
                <a:lnTo>
                  <a:pt x="155548" y="345358"/>
                </a:lnTo>
                <a:lnTo>
                  <a:pt x="179682" y="309008"/>
                </a:lnTo>
                <a:lnTo>
                  <a:pt x="187730" y="267628"/>
                </a:lnTo>
                <a:lnTo>
                  <a:pt x="179687" y="226264"/>
                </a:lnTo>
                <a:lnTo>
                  <a:pt x="155548" y="189964"/>
                </a:lnTo>
                <a:lnTo>
                  <a:pt x="117121" y="164861"/>
                </a:lnTo>
                <a:lnTo>
                  <a:pt x="90034" y="158553"/>
                </a:lnTo>
                <a:lnTo>
                  <a:pt x="78133" y="156326"/>
                </a:lnTo>
                <a:lnTo>
                  <a:pt x="33671" y="115896"/>
                </a:lnTo>
                <a:lnTo>
                  <a:pt x="28603" y="89953"/>
                </a:lnTo>
                <a:lnTo>
                  <a:pt x="33671" y="64009"/>
                </a:lnTo>
                <a:lnTo>
                  <a:pt x="48877" y="41127"/>
                </a:lnTo>
                <a:lnTo>
                  <a:pt x="71774" y="25932"/>
                </a:lnTo>
                <a:lnTo>
                  <a:pt x="97738" y="20868"/>
                </a:lnTo>
                <a:lnTo>
                  <a:pt x="154810" y="20868"/>
                </a:lnTo>
                <a:lnTo>
                  <a:pt x="147287" y="14749"/>
                </a:lnTo>
                <a:lnTo>
                  <a:pt x="131625" y="6553"/>
                </a:lnTo>
                <a:lnTo>
                  <a:pt x="114932" y="1637"/>
                </a:lnTo>
                <a:lnTo>
                  <a:pt x="97721" y="0"/>
                </a:lnTo>
                <a:close/>
              </a:path>
              <a:path extrusionOk="0" h="377825" w="187959">
                <a:moveTo>
                  <a:pt x="154810" y="20868"/>
                </a:moveTo>
                <a:lnTo>
                  <a:pt x="97738" y="20868"/>
                </a:lnTo>
                <a:lnTo>
                  <a:pt x="123702" y="25932"/>
                </a:lnTo>
                <a:lnTo>
                  <a:pt x="146598" y="41127"/>
                </a:lnTo>
                <a:lnTo>
                  <a:pt x="161403" y="26229"/>
                </a:lnTo>
                <a:lnTo>
                  <a:pt x="154810" y="20868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684008" y="9324137"/>
            <a:ext cx="187960" cy="377825"/>
          </a:xfrm>
          <a:custGeom>
            <a:rect b="b" l="l" r="r" t="t"/>
            <a:pathLst>
              <a:path extrusionOk="0" h="377825" w="187959">
                <a:moveTo>
                  <a:pt x="14804" y="330460"/>
                </a:moveTo>
                <a:lnTo>
                  <a:pt x="0" y="345358"/>
                </a:lnTo>
                <a:lnTo>
                  <a:pt x="36309" y="369423"/>
                </a:lnTo>
                <a:lnTo>
                  <a:pt x="77666" y="377442"/>
                </a:lnTo>
                <a:lnTo>
                  <a:pt x="119041" y="369419"/>
                </a:lnTo>
                <a:lnTo>
                  <a:pt x="138507" y="356539"/>
                </a:lnTo>
                <a:lnTo>
                  <a:pt x="77677" y="356539"/>
                </a:lnTo>
                <a:lnTo>
                  <a:pt x="44235" y="350017"/>
                </a:lnTo>
                <a:lnTo>
                  <a:pt x="14804" y="330460"/>
                </a:lnTo>
                <a:close/>
              </a:path>
              <a:path extrusionOk="0" h="377825" w="187959">
                <a:moveTo>
                  <a:pt x="97612" y="0"/>
                </a:moveTo>
                <a:lnTo>
                  <a:pt x="48055" y="14745"/>
                </a:lnTo>
                <a:lnTo>
                  <a:pt x="14207" y="55996"/>
                </a:lnTo>
                <a:lnTo>
                  <a:pt x="7621" y="89901"/>
                </a:lnTo>
                <a:lnTo>
                  <a:pt x="14207" y="123805"/>
                </a:lnTo>
                <a:lnTo>
                  <a:pt x="45644" y="163508"/>
                </a:lnTo>
                <a:lnTo>
                  <a:pt x="87542" y="179273"/>
                </a:lnTo>
                <a:lnTo>
                  <a:pt x="102810" y="182091"/>
                </a:lnTo>
                <a:lnTo>
                  <a:pt x="140629" y="204725"/>
                </a:lnTo>
                <a:lnTo>
                  <a:pt x="166731" y="267553"/>
                </a:lnTo>
                <a:lnTo>
                  <a:pt x="160208" y="300991"/>
                </a:lnTo>
                <a:lnTo>
                  <a:pt x="140629" y="330460"/>
                </a:lnTo>
                <a:lnTo>
                  <a:pt x="111138" y="350022"/>
                </a:lnTo>
                <a:lnTo>
                  <a:pt x="77677" y="356539"/>
                </a:lnTo>
                <a:lnTo>
                  <a:pt x="138507" y="356539"/>
                </a:lnTo>
                <a:lnTo>
                  <a:pt x="155406" y="345358"/>
                </a:lnTo>
                <a:lnTo>
                  <a:pt x="179481" y="309007"/>
                </a:lnTo>
                <a:lnTo>
                  <a:pt x="187510" y="267628"/>
                </a:lnTo>
                <a:lnTo>
                  <a:pt x="179486" y="226265"/>
                </a:lnTo>
                <a:lnTo>
                  <a:pt x="155406" y="189964"/>
                </a:lnTo>
                <a:lnTo>
                  <a:pt x="108386" y="162051"/>
                </a:lnTo>
                <a:lnTo>
                  <a:pt x="89891" y="158515"/>
                </a:lnTo>
                <a:lnTo>
                  <a:pt x="78013" y="156330"/>
                </a:lnTo>
                <a:lnTo>
                  <a:pt x="33475" y="115894"/>
                </a:lnTo>
                <a:lnTo>
                  <a:pt x="28389" y="89953"/>
                </a:lnTo>
                <a:lnTo>
                  <a:pt x="33475" y="64010"/>
                </a:lnTo>
                <a:lnTo>
                  <a:pt x="48733" y="41127"/>
                </a:lnTo>
                <a:lnTo>
                  <a:pt x="71581" y="25947"/>
                </a:lnTo>
                <a:lnTo>
                  <a:pt x="97542" y="20888"/>
                </a:lnTo>
                <a:lnTo>
                  <a:pt x="154709" y="20888"/>
                </a:lnTo>
                <a:lnTo>
                  <a:pt x="147170" y="14745"/>
                </a:lnTo>
                <a:lnTo>
                  <a:pt x="131516" y="6550"/>
                </a:lnTo>
                <a:lnTo>
                  <a:pt x="114823" y="1636"/>
                </a:lnTo>
                <a:lnTo>
                  <a:pt x="97612" y="0"/>
                </a:lnTo>
                <a:close/>
              </a:path>
              <a:path extrusionOk="0" h="377825" w="187959">
                <a:moveTo>
                  <a:pt x="154709" y="20888"/>
                </a:moveTo>
                <a:lnTo>
                  <a:pt x="97542" y="20888"/>
                </a:lnTo>
                <a:lnTo>
                  <a:pt x="123503" y="25947"/>
                </a:lnTo>
                <a:lnTo>
                  <a:pt x="146350" y="41127"/>
                </a:lnTo>
                <a:lnTo>
                  <a:pt x="161265" y="26229"/>
                </a:lnTo>
                <a:lnTo>
                  <a:pt x="154709" y="20888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513190" y="9522042"/>
            <a:ext cx="120014" cy="140335"/>
          </a:xfrm>
          <a:custGeom>
            <a:rect b="b" l="l" r="r" t="t"/>
            <a:pathLst>
              <a:path extrusionOk="0" h="140334" w="120015">
                <a:moveTo>
                  <a:pt x="14794" y="104485"/>
                </a:moveTo>
                <a:lnTo>
                  <a:pt x="0" y="119267"/>
                </a:lnTo>
                <a:lnTo>
                  <a:pt x="23153" y="134648"/>
                </a:lnTo>
                <a:lnTo>
                  <a:pt x="49570" y="139770"/>
                </a:lnTo>
                <a:lnTo>
                  <a:pt x="76005" y="134641"/>
                </a:lnTo>
                <a:lnTo>
                  <a:pt x="99212" y="119267"/>
                </a:lnTo>
                <a:lnTo>
                  <a:pt x="99410" y="118969"/>
                </a:lnTo>
                <a:lnTo>
                  <a:pt x="49564" y="118969"/>
                </a:lnTo>
                <a:lnTo>
                  <a:pt x="31065" y="115344"/>
                </a:lnTo>
                <a:lnTo>
                  <a:pt x="14794" y="104485"/>
                </a:lnTo>
                <a:close/>
              </a:path>
              <a:path extrusionOk="0" h="140334" w="120015">
                <a:moveTo>
                  <a:pt x="57188" y="0"/>
                </a:moveTo>
                <a:lnTo>
                  <a:pt x="54954" y="20874"/>
                </a:lnTo>
                <a:lnTo>
                  <a:pt x="63439" y="22413"/>
                </a:lnTo>
                <a:lnTo>
                  <a:pt x="71003" y="25180"/>
                </a:lnTo>
                <a:lnTo>
                  <a:pt x="77909" y="29304"/>
                </a:lnTo>
                <a:lnTo>
                  <a:pt x="84418" y="34912"/>
                </a:lnTo>
                <a:lnTo>
                  <a:pt x="95241" y="51233"/>
                </a:lnTo>
                <a:lnTo>
                  <a:pt x="98844" y="69740"/>
                </a:lnTo>
                <a:lnTo>
                  <a:pt x="95234" y="88227"/>
                </a:lnTo>
                <a:lnTo>
                  <a:pt x="84418" y="104485"/>
                </a:lnTo>
                <a:lnTo>
                  <a:pt x="68084" y="115352"/>
                </a:lnTo>
                <a:lnTo>
                  <a:pt x="49564" y="118969"/>
                </a:lnTo>
                <a:lnTo>
                  <a:pt x="99410" y="118969"/>
                </a:lnTo>
                <a:lnTo>
                  <a:pt x="114544" y="96127"/>
                </a:lnTo>
                <a:lnTo>
                  <a:pt x="119649" y="69732"/>
                </a:lnTo>
                <a:lnTo>
                  <a:pt x="114536" y="43320"/>
                </a:lnTo>
                <a:lnTo>
                  <a:pt x="99212" y="20130"/>
                </a:lnTo>
                <a:lnTo>
                  <a:pt x="90089" y="12392"/>
                </a:lnTo>
                <a:lnTo>
                  <a:pt x="79990" y="6418"/>
                </a:lnTo>
                <a:lnTo>
                  <a:pt x="68996" y="2267"/>
                </a:lnTo>
                <a:lnTo>
                  <a:pt x="57188" y="0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532420" y="9363891"/>
            <a:ext cx="86360" cy="100330"/>
          </a:xfrm>
          <a:custGeom>
            <a:rect b="b" l="l" r="r" t="t"/>
            <a:pathLst>
              <a:path extrusionOk="0" h="100329" w="86359">
                <a:moveTo>
                  <a:pt x="50268" y="0"/>
                </a:moveTo>
                <a:lnTo>
                  <a:pt x="14712" y="14662"/>
                </a:lnTo>
                <a:lnTo>
                  <a:pt x="0" y="50194"/>
                </a:lnTo>
                <a:lnTo>
                  <a:pt x="3678" y="69143"/>
                </a:lnTo>
                <a:lnTo>
                  <a:pt x="36376" y="98400"/>
                </a:lnTo>
                <a:lnTo>
                  <a:pt x="44799" y="100013"/>
                </a:lnTo>
                <a:lnTo>
                  <a:pt x="47035" y="79265"/>
                </a:lnTo>
                <a:lnTo>
                  <a:pt x="39768" y="78482"/>
                </a:lnTo>
                <a:lnTo>
                  <a:pt x="34713" y="76023"/>
                </a:lnTo>
                <a:lnTo>
                  <a:pt x="29504" y="70819"/>
                </a:lnTo>
                <a:lnTo>
                  <a:pt x="23030" y="61158"/>
                </a:lnTo>
                <a:lnTo>
                  <a:pt x="20872" y="50192"/>
                </a:lnTo>
                <a:lnTo>
                  <a:pt x="23030" y="39228"/>
                </a:lnTo>
                <a:lnTo>
                  <a:pt x="29504" y="29570"/>
                </a:lnTo>
                <a:lnTo>
                  <a:pt x="29631" y="29443"/>
                </a:lnTo>
                <a:lnTo>
                  <a:pt x="39295" y="22974"/>
                </a:lnTo>
                <a:lnTo>
                  <a:pt x="50268" y="20817"/>
                </a:lnTo>
                <a:lnTo>
                  <a:pt x="79612" y="20817"/>
                </a:lnTo>
                <a:lnTo>
                  <a:pt x="85825" y="14662"/>
                </a:lnTo>
                <a:lnTo>
                  <a:pt x="77972" y="8237"/>
                </a:lnTo>
                <a:lnTo>
                  <a:pt x="69228" y="3656"/>
                </a:lnTo>
                <a:lnTo>
                  <a:pt x="59894" y="912"/>
                </a:lnTo>
                <a:lnTo>
                  <a:pt x="50268" y="0"/>
                </a:lnTo>
                <a:close/>
              </a:path>
              <a:path extrusionOk="0" h="100329" w="86359">
                <a:moveTo>
                  <a:pt x="79612" y="20817"/>
                </a:moveTo>
                <a:lnTo>
                  <a:pt x="50268" y="20817"/>
                </a:lnTo>
                <a:lnTo>
                  <a:pt x="61241" y="22974"/>
                </a:lnTo>
                <a:lnTo>
                  <a:pt x="70906" y="29443"/>
                </a:lnTo>
                <a:lnTo>
                  <a:pt x="79612" y="20817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712115" y="9522042"/>
            <a:ext cx="120014" cy="140335"/>
          </a:xfrm>
          <a:custGeom>
            <a:rect b="b" l="l" r="r" t="t"/>
            <a:pathLst>
              <a:path extrusionOk="0" h="140334" w="120015">
                <a:moveTo>
                  <a:pt x="14794" y="104485"/>
                </a:moveTo>
                <a:lnTo>
                  <a:pt x="0" y="119267"/>
                </a:lnTo>
                <a:lnTo>
                  <a:pt x="23204" y="134641"/>
                </a:lnTo>
                <a:lnTo>
                  <a:pt x="49639" y="139770"/>
                </a:lnTo>
                <a:lnTo>
                  <a:pt x="76067" y="134641"/>
                </a:lnTo>
                <a:lnTo>
                  <a:pt x="99212" y="119267"/>
                </a:lnTo>
                <a:lnTo>
                  <a:pt x="99411" y="118969"/>
                </a:lnTo>
                <a:lnTo>
                  <a:pt x="49584" y="118969"/>
                </a:lnTo>
                <a:lnTo>
                  <a:pt x="31096" y="115344"/>
                </a:lnTo>
                <a:lnTo>
                  <a:pt x="14794" y="104485"/>
                </a:lnTo>
                <a:close/>
              </a:path>
              <a:path extrusionOk="0" h="140334" w="120015">
                <a:moveTo>
                  <a:pt x="57315" y="0"/>
                </a:moveTo>
                <a:lnTo>
                  <a:pt x="55074" y="20874"/>
                </a:lnTo>
                <a:lnTo>
                  <a:pt x="63475" y="22411"/>
                </a:lnTo>
                <a:lnTo>
                  <a:pt x="70959" y="25179"/>
                </a:lnTo>
                <a:lnTo>
                  <a:pt x="77805" y="29303"/>
                </a:lnTo>
                <a:lnTo>
                  <a:pt x="84291" y="34912"/>
                </a:lnTo>
                <a:lnTo>
                  <a:pt x="95167" y="51214"/>
                </a:lnTo>
                <a:lnTo>
                  <a:pt x="98788" y="69677"/>
                </a:lnTo>
                <a:lnTo>
                  <a:pt x="95161" y="88118"/>
                </a:lnTo>
                <a:lnTo>
                  <a:pt x="84291" y="104358"/>
                </a:lnTo>
                <a:lnTo>
                  <a:pt x="84291" y="104485"/>
                </a:lnTo>
                <a:lnTo>
                  <a:pt x="68039" y="115344"/>
                </a:lnTo>
                <a:lnTo>
                  <a:pt x="49584" y="118969"/>
                </a:lnTo>
                <a:lnTo>
                  <a:pt x="99411" y="118969"/>
                </a:lnTo>
                <a:lnTo>
                  <a:pt x="114606" y="96131"/>
                </a:lnTo>
                <a:lnTo>
                  <a:pt x="119732" y="69732"/>
                </a:lnTo>
                <a:lnTo>
                  <a:pt x="114598" y="43317"/>
                </a:lnTo>
                <a:lnTo>
                  <a:pt x="99212" y="20130"/>
                </a:lnTo>
                <a:lnTo>
                  <a:pt x="90095" y="12392"/>
                </a:lnTo>
                <a:lnTo>
                  <a:pt x="80018" y="6418"/>
                </a:lnTo>
                <a:lnTo>
                  <a:pt x="69063" y="2267"/>
                </a:lnTo>
                <a:lnTo>
                  <a:pt x="57315" y="0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731345" y="9363891"/>
            <a:ext cx="86360" cy="100330"/>
          </a:xfrm>
          <a:custGeom>
            <a:rect b="b" l="l" r="r" t="t"/>
            <a:pathLst>
              <a:path extrusionOk="0" h="100329" w="86359">
                <a:moveTo>
                  <a:pt x="50268" y="0"/>
                </a:moveTo>
                <a:lnTo>
                  <a:pt x="14711" y="14662"/>
                </a:lnTo>
                <a:lnTo>
                  <a:pt x="0" y="50194"/>
                </a:lnTo>
                <a:lnTo>
                  <a:pt x="3677" y="69143"/>
                </a:lnTo>
                <a:lnTo>
                  <a:pt x="36272" y="98400"/>
                </a:lnTo>
                <a:lnTo>
                  <a:pt x="44674" y="100013"/>
                </a:lnTo>
                <a:lnTo>
                  <a:pt x="46914" y="79265"/>
                </a:lnTo>
                <a:lnTo>
                  <a:pt x="39641" y="78482"/>
                </a:lnTo>
                <a:lnTo>
                  <a:pt x="34713" y="76023"/>
                </a:lnTo>
                <a:lnTo>
                  <a:pt x="29504" y="70819"/>
                </a:lnTo>
                <a:lnTo>
                  <a:pt x="23029" y="61158"/>
                </a:lnTo>
                <a:lnTo>
                  <a:pt x="20871" y="50192"/>
                </a:lnTo>
                <a:lnTo>
                  <a:pt x="23029" y="39228"/>
                </a:lnTo>
                <a:lnTo>
                  <a:pt x="29504" y="29570"/>
                </a:lnTo>
                <a:lnTo>
                  <a:pt x="29504" y="29443"/>
                </a:lnTo>
                <a:lnTo>
                  <a:pt x="39226" y="22942"/>
                </a:lnTo>
                <a:lnTo>
                  <a:pt x="50205" y="20775"/>
                </a:lnTo>
                <a:lnTo>
                  <a:pt x="79655" y="20775"/>
                </a:lnTo>
                <a:lnTo>
                  <a:pt x="85826" y="14662"/>
                </a:lnTo>
                <a:lnTo>
                  <a:pt x="77958" y="8248"/>
                </a:lnTo>
                <a:lnTo>
                  <a:pt x="69214" y="3666"/>
                </a:lnTo>
                <a:lnTo>
                  <a:pt x="59887" y="916"/>
                </a:lnTo>
                <a:lnTo>
                  <a:pt x="50268" y="0"/>
                </a:lnTo>
                <a:close/>
              </a:path>
              <a:path extrusionOk="0" h="100329" w="86359">
                <a:moveTo>
                  <a:pt x="79655" y="20775"/>
                </a:moveTo>
                <a:lnTo>
                  <a:pt x="50205" y="20775"/>
                </a:lnTo>
                <a:lnTo>
                  <a:pt x="61184" y="22942"/>
                </a:lnTo>
                <a:lnTo>
                  <a:pt x="70906" y="29443"/>
                </a:lnTo>
                <a:lnTo>
                  <a:pt x="79655" y="20775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4"/>
          <p:cNvSpPr/>
          <p:nvPr/>
        </p:nvSpPr>
        <p:spPr>
          <a:xfrm>
            <a:off x="890518" y="9323019"/>
            <a:ext cx="323850" cy="379095"/>
          </a:xfrm>
          <a:custGeom>
            <a:rect b="b" l="l" r="r" t="t"/>
            <a:pathLst>
              <a:path extrusionOk="0" h="379095" w="323850">
                <a:moveTo>
                  <a:pt x="189480" y="0"/>
                </a:moveTo>
                <a:lnTo>
                  <a:pt x="118114" y="13853"/>
                </a:lnTo>
                <a:lnTo>
                  <a:pt x="55456" y="55412"/>
                </a:lnTo>
                <a:lnTo>
                  <a:pt x="24646" y="95731"/>
                </a:lnTo>
                <a:lnTo>
                  <a:pt x="6161" y="141195"/>
                </a:lnTo>
                <a:lnTo>
                  <a:pt x="0" y="189236"/>
                </a:lnTo>
                <a:lnTo>
                  <a:pt x="6162" y="237285"/>
                </a:lnTo>
                <a:lnTo>
                  <a:pt x="24648" y="282775"/>
                </a:lnTo>
                <a:lnTo>
                  <a:pt x="55456" y="323138"/>
                </a:lnTo>
                <a:lnTo>
                  <a:pt x="95816" y="353924"/>
                </a:lnTo>
                <a:lnTo>
                  <a:pt x="141339" y="372394"/>
                </a:lnTo>
                <a:lnTo>
                  <a:pt x="189446" y="378550"/>
                </a:lnTo>
                <a:lnTo>
                  <a:pt x="237561" y="372392"/>
                </a:lnTo>
                <a:lnTo>
                  <a:pt x="273662" y="357751"/>
                </a:lnTo>
                <a:lnTo>
                  <a:pt x="189443" y="357751"/>
                </a:lnTo>
                <a:lnTo>
                  <a:pt x="146738" y="352262"/>
                </a:lnTo>
                <a:lnTo>
                  <a:pt x="106298" y="335794"/>
                </a:lnTo>
                <a:lnTo>
                  <a:pt x="70377" y="308349"/>
                </a:lnTo>
                <a:lnTo>
                  <a:pt x="42911" y="272405"/>
                </a:lnTo>
                <a:lnTo>
                  <a:pt x="26432" y="231946"/>
                </a:lnTo>
                <a:lnTo>
                  <a:pt x="20940" y="189234"/>
                </a:lnTo>
                <a:lnTo>
                  <a:pt x="26434" y="146531"/>
                </a:lnTo>
                <a:lnTo>
                  <a:pt x="42914" y="106097"/>
                </a:lnTo>
                <a:lnTo>
                  <a:pt x="70377" y="70194"/>
                </a:lnTo>
                <a:lnTo>
                  <a:pt x="106305" y="42748"/>
                </a:lnTo>
                <a:lnTo>
                  <a:pt x="146758" y="26281"/>
                </a:lnTo>
                <a:lnTo>
                  <a:pt x="189443" y="20794"/>
                </a:lnTo>
                <a:lnTo>
                  <a:pt x="274042" y="20794"/>
                </a:lnTo>
                <a:lnTo>
                  <a:pt x="260820" y="13850"/>
                </a:lnTo>
                <a:lnTo>
                  <a:pt x="225685" y="3462"/>
                </a:lnTo>
                <a:lnTo>
                  <a:pt x="189480" y="0"/>
                </a:lnTo>
                <a:close/>
              </a:path>
              <a:path extrusionOk="0" h="379095" w="323850">
                <a:moveTo>
                  <a:pt x="308589" y="308349"/>
                </a:moveTo>
                <a:lnTo>
                  <a:pt x="272624" y="335796"/>
                </a:lnTo>
                <a:lnTo>
                  <a:pt x="232157" y="352263"/>
                </a:lnTo>
                <a:lnTo>
                  <a:pt x="189443" y="357751"/>
                </a:lnTo>
                <a:lnTo>
                  <a:pt x="273662" y="357751"/>
                </a:lnTo>
                <a:lnTo>
                  <a:pt x="283108" y="353921"/>
                </a:lnTo>
                <a:lnTo>
                  <a:pt x="323510" y="323138"/>
                </a:lnTo>
                <a:lnTo>
                  <a:pt x="308589" y="308349"/>
                </a:lnTo>
                <a:close/>
              </a:path>
              <a:path extrusionOk="0" h="379095" w="323850">
                <a:moveTo>
                  <a:pt x="274042" y="20794"/>
                </a:moveTo>
                <a:lnTo>
                  <a:pt x="189443" y="20794"/>
                </a:lnTo>
                <a:lnTo>
                  <a:pt x="232164" y="26284"/>
                </a:lnTo>
                <a:lnTo>
                  <a:pt x="272628" y="42751"/>
                </a:lnTo>
                <a:lnTo>
                  <a:pt x="308589" y="70194"/>
                </a:lnTo>
                <a:lnTo>
                  <a:pt x="323510" y="55412"/>
                </a:lnTo>
                <a:lnTo>
                  <a:pt x="293790" y="31166"/>
                </a:lnTo>
                <a:lnTo>
                  <a:pt x="274042" y="20794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932048" y="9362633"/>
            <a:ext cx="261620" cy="298450"/>
          </a:xfrm>
          <a:custGeom>
            <a:rect b="b" l="l" r="r" t="t"/>
            <a:pathLst>
              <a:path extrusionOk="0" h="298450" w="261619">
                <a:moveTo>
                  <a:pt x="90779" y="262614"/>
                </a:moveTo>
                <a:lnTo>
                  <a:pt x="49749" y="262614"/>
                </a:lnTo>
                <a:lnTo>
                  <a:pt x="88180" y="286821"/>
                </a:lnTo>
                <a:lnTo>
                  <a:pt x="130902" y="298207"/>
                </a:lnTo>
                <a:lnTo>
                  <a:pt x="174822" y="296772"/>
                </a:lnTo>
                <a:lnTo>
                  <a:pt x="216850" y="282513"/>
                </a:lnTo>
                <a:lnTo>
                  <a:pt x="222606" y="278304"/>
                </a:lnTo>
                <a:lnTo>
                  <a:pt x="152825" y="278304"/>
                </a:lnTo>
                <a:lnTo>
                  <a:pt x="106495" y="271549"/>
                </a:lnTo>
                <a:lnTo>
                  <a:pt x="90779" y="262614"/>
                </a:lnTo>
                <a:close/>
              </a:path>
              <a:path extrusionOk="0" h="298450" w="261619">
                <a:moveTo>
                  <a:pt x="238946" y="240668"/>
                </a:moveTo>
                <a:lnTo>
                  <a:pt x="198637" y="268012"/>
                </a:lnTo>
                <a:lnTo>
                  <a:pt x="152825" y="278304"/>
                </a:lnTo>
                <a:lnTo>
                  <a:pt x="222606" y="278304"/>
                </a:lnTo>
                <a:lnTo>
                  <a:pt x="253894" y="255430"/>
                </a:lnTo>
                <a:lnTo>
                  <a:pt x="238946" y="240668"/>
                </a:lnTo>
                <a:close/>
              </a:path>
              <a:path extrusionOk="0" h="298450" w="261619">
                <a:moveTo>
                  <a:pt x="147962" y="0"/>
                </a:moveTo>
                <a:lnTo>
                  <a:pt x="91561" y="10995"/>
                </a:lnTo>
                <a:lnTo>
                  <a:pt x="42030" y="43867"/>
                </a:lnTo>
                <a:lnTo>
                  <a:pt x="14010" y="82668"/>
                </a:lnTo>
                <a:lnTo>
                  <a:pt x="0" y="126735"/>
                </a:lnTo>
                <a:lnTo>
                  <a:pt x="0" y="172557"/>
                </a:lnTo>
                <a:lnTo>
                  <a:pt x="14010" y="216626"/>
                </a:lnTo>
                <a:lnTo>
                  <a:pt x="42030" y="255430"/>
                </a:lnTo>
                <a:lnTo>
                  <a:pt x="49467" y="262895"/>
                </a:lnTo>
                <a:lnTo>
                  <a:pt x="49749" y="262614"/>
                </a:lnTo>
                <a:lnTo>
                  <a:pt x="90779" y="262614"/>
                </a:lnTo>
                <a:lnTo>
                  <a:pt x="64631" y="247749"/>
                </a:lnTo>
                <a:lnTo>
                  <a:pt x="79907" y="232465"/>
                </a:lnTo>
                <a:lnTo>
                  <a:pt x="50239" y="232465"/>
                </a:lnTo>
                <a:lnTo>
                  <a:pt x="26405" y="190678"/>
                </a:lnTo>
                <a:lnTo>
                  <a:pt x="19470" y="144504"/>
                </a:lnTo>
                <a:lnTo>
                  <a:pt x="29560" y="98859"/>
                </a:lnTo>
                <a:lnTo>
                  <a:pt x="56801" y="58661"/>
                </a:lnTo>
                <a:lnTo>
                  <a:pt x="99470" y="30345"/>
                </a:lnTo>
                <a:lnTo>
                  <a:pt x="147962" y="20897"/>
                </a:lnTo>
                <a:lnTo>
                  <a:pt x="223182" y="20897"/>
                </a:lnTo>
                <a:lnTo>
                  <a:pt x="204364" y="10995"/>
                </a:lnTo>
                <a:lnTo>
                  <a:pt x="176590" y="2752"/>
                </a:lnTo>
                <a:lnTo>
                  <a:pt x="147962" y="0"/>
                </a:lnTo>
                <a:close/>
              </a:path>
              <a:path extrusionOk="0" h="298450" w="261619">
                <a:moveTo>
                  <a:pt x="223182" y="20897"/>
                </a:moveTo>
                <a:lnTo>
                  <a:pt x="147962" y="20897"/>
                </a:lnTo>
                <a:lnTo>
                  <a:pt x="170015" y="22897"/>
                </a:lnTo>
                <a:lnTo>
                  <a:pt x="191475" y="28818"/>
                </a:lnTo>
                <a:lnTo>
                  <a:pt x="211881" y="38545"/>
                </a:lnTo>
                <a:lnTo>
                  <a:pt x="230768" y="51962"/>
                </a:lnTo>
                <a:lnTo>
                  <a:pt x="50239" y="232465"/>
                </a:lnTo>
                <a:lnTo>
                  <a:pt x="79907" y="232465"/>
                </a:lnTo>
                <a:lnTo>
                  <a:pt x="253894" y="58661"/>
                </a:lnTo>
                <a:lnTo>
                  <a:pt x="261227" y="51196"/>
                </a:lnTo>
                <a:lnTo>
                  <a:pt x="253894" y="43867"/>
                </a:lnTo>
                <a:lnTo>
                  <a:pt x="230421" y="24707"/>
                </a:lnTo>
                <a:lnTo>
                  <a:pt x="223182" y="20897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864234" y="190398"/>
            <a:ext cx="11276330" cy="748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73100" y="1972741"/>
            <a:ext cx="11658600" cy="6733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10707992" y="9408423"/>
            <a:ext cx="184086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1308100" y="9408423"/>
            <a:ext cx="153416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36525" marR="0" rtl="0" algn="l">
              <a:lnSpc>
                <a:spcPct val="104944"/>
              </a:lnSpc>
              <a:spcBef>
                <a:spcPts val="0"/>
              </a:spcBef>
              <a:buNone/>
              <a:defRPr b="0" i="0" sz="1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3652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0" y="9277350"/>
            <a:ext cx="13004800" cy="0"/>
          </a:xfrm>
          <a:custGeom>
            <a:rect b="b" l="l" r="r" t="t"/>
            <a:pathLst>
              <a:path extrusionOk="0" h="120000"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0" y="0"/>
            <a:ext cx="13004800" cy="2159000"/>
          </a:xfrm>
          <a:custGeom>
            <a:rect b="b" l="l" r="r" t="t"/>
            <a:pathLst>
              <a:path extrusionOk="0" h="2159000" w="13004800">
                <a:moveTo>
                  <a:pt x="0" y="0"/>
                </a:moveTo>
                <a:lnTo>
                  <a:pt x="13004800" y="0"/>
                </a:lnTo>
                <a:lnTo>
                  <a:pt x="13004800" y="2159000"/>
                </a:lnTo>
                <a:lnTo>
                  <a:pt x="0" y="2159000"/>
                </a:lnTo>
                <a:lnTo>
                  <a:pt x="0" y="0"/>
                </a:lnTo>
                <a:close/>
              </a:path>
            </a:pathLst>
          </a:custGeom>
          <a:solidFill>
            <a:srgbClr val="EE67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379470" y="480780"/>
            <a:ext cx="0" cy="1193800"/>
          </a:xfrm>
          <a:custGeom>
            <a:rect b="b" l="l" r="r" t="t"/>
            <a:pathLst>
              <a:path extrusionOk="0" h="1193800" w="120000">
                <a:moveTo>
                  <a:pt x="0" y="0"/>
                </a:moveTo>
                <a:lnTo>
                  <a:pt x="0" y="1193803"/>
                </a:lnTo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609991" y="490329"/>
            <a:ext cx="141605" cy="55244"/>
          </a:xfrm>
          <a:custGeom>
            <a:rect b="b" l="l" r="r" t="t"/>
            <a:pathLst>
              <a:path extrusionOk="0" h="55245" w="141605">
                <a:moveTo>
                  <a:pt x="71371" y="0"/>
                </a:moveTo>
                <a:lnTo>
                  <a:pt x="23800" y="19280"/>
                </a:lnTo>
                <a:lnTo>
                  <a:pt x="0" y="55096"/>
                </a:lnTo>
                <a:lnTo>
                  <a:pt x="141249" y="55096"/>
                </a:lnTo>
                <a:lnTo>
                  <a:pt x="140474" y="53141"/>
                </a:lnTo>
                <a:lnTo>
                  <a:pt x="139953" y="51591"/>
                </a:lnTo>
                <a:lnTo>
                  <a:pt x="107635" y="13301"/>
                </a:lnTo>
                <a:lnTo>
                  <a:pt x="78762" y="740"/>
                </a:lnTo>
                <a:lnTo>
                  <a:pt x="71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920862" y="510895"/>
            <a:ext cx="36195" cy="36195"/>
          </a:xfrm>
          <a:custGeom>
            <a:rect b="b" l="l" r="r" t="t"/>
            <a:pathLst>
              <a:path extrusionOk="0" h="36195" w="36194">
                <a:moveTo>
                  <a:pt x="17830" y="0"/>
                </a:moveTo>
                <a:lnTo>
                  <a:pt x="7924" y="0"/>
                </a:lnTo>
                <a:lnTo>
                  <a:pt x="63" y="7899"/>
                </a:lnTo>
                <a:lnTo>
                  <a:pt x="0" y="17818"/>
                </a:lnTo>
                <a:lnTo>
                  <a:pt x="1338" y="24914"/>
                </a:lnTo>
                <a:lnTo>
                  <a:pt x="5181" y="30656"/>
                </a:lnTo>
                <a:lnTo>
                  <a:pt x="10958" y="34500"/>
                </a:lnTo>
                <a:lnTo>
                  <a:pt x="18097" y="35902"/>
                </a:lnTo>
                <a:lnTo>
                  <a:pt x="25281" y="34500"/>
                </a:lnTo>
                <a:lnTo>
                  <a:pt x="31024" y="30684"/>
                </a:lnTo>
                <a:lnTo>
                  <a:pt x="34853" y="24914"/>
                </a:lnTo>
                <a:lnTo>
                  <a:pt x="36207" y="17818"/>
                </a:lnTo>
                <a:lnTo>
                  <a:pt x="34761" y="10744"/>
                </a:lnTo>
                <a:lnTo>
                  <a:pt x="30867" y="5060"/>
                </a:lnTo>
                <a:lnTo>
                  <a:pt x="25049" y="1301"/>
                </a:lnTo>
                <a:lnTo>
                  <a:pt x="17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781873" y="510895"/>
            <a:ext cx="36195" cy="36195"/>
          </a:xfrm>
          <a:custGeom>
            <a:rect b="b" l="l" r="r" t="t"/>
            <a:pathLst>
              <a:path extrusionOk="0" h="36195" w="36194">
                <a:moveTo>
                  <a:pt x="18491" y="0"/>
                </a:moveTo>
                <a:lnTo>
                  <a:pt x="0" y="27940"/>
                </a:lnTo>
                <a:lnTo>
                  <a:pt x="7531" y="35788"/>
                </a:lnTo>
                <a:lnTo>
                  <a:pt x="17576" y="35902"/>
                </a:lnTo>
                <a:lnTo>
                  <a:pt x="24884" y="34638"/>
                </a:lnTo>
                <a:lnTo>
                  <a:pt x="30708" y="30953"/>
                </a:lnTo>
                <a:lnTo>
                  <a:pt x="34561" y="25319"/>
                </a:lnTo>
                <a:lnTo>
                  <a:pt x="35953" y="18211"/>
                </a:lnTo>
                <a:lnTo>
                  <a:pt x="36017" y="7975"/>
                </a:lnTo>
                <a:lnTo>
                  <a:pt x="28486" y="63"/>
                </a:lnTo>
                <a:lnTo>
                  <a:pt x="184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404708" y="510895"/>
            <a:ext cx="36195" cy="36195"/>
          </a:xfrm>
          <a:custGeom>
            <a:rect b="b" l="l" r="r" t="t"/>
            <a:pathLst>
              <a:path extrusionOk="0" h="36195" w="36194">
                <a:moveTo>
                  <a:pt x="17894" y="0"/>
                </a:moveTo>
                <a:lnTo>
                  <a:pt x="7709" y="0"/>
                </a:lnTo>
                <a:lnTo>
                  <a:pt x="51" y="7772"/>
                </a:lnTo>
                <a:lnTo>
                  <a:pt x="0" y="17945"/>
                </a:lnTo>
                <a:lnTo>
                  <a:pt x="1367" y="25074"/>
                </a:lnTo>
                <a:lnTo>
                  <a:pt x="5183" y="30783"/>
                </a:lnTo>
                <a:lnTo>
                  <a:pt x="10955" y="34546"/>
                </a:lnTo>
                <a:lnTo>
                  <a:pt x="18199" y="35902"/>
                </a:lnTo>
                <a:lnTo>
                  <a:pt x="28410" y="35852"/>
                </a:lnTo>
                <a:lnTo>
                  <a:pt x="35928" y="28257"/>
                </a:lnTo>
                <a:lnTo>
                  <a:pt x="35917" y="17881"/>
                </a:lnTo>
                <a:lnTo>
                  <a:pt x="34596" y="10790"/>
                </a:lnTo>
                <a:lnTo>
                  <a:pt x="30826" y="5105"/>
                </a:lnTo>
                <a:lnTo>
                  <a:pt x="25098" y="1353"/>
                </a:lnTo>
                <a:lnTo>
                  <a:pt x="178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543938" y="510895"/>
            <a:ext cx="36195" cy="36195"/>
          </a:xfrm>
          <a:custGeom>
            <a:rect b="b" l="l" r="r" t="t"/>
            <a:pathLst>
              <a:path extrusionOk="0" h="36195" w="36194">
                <a:moveTo>
                  <a:pt x="28028" y="0"/>
                </a:moveTo>
                <a:lnTo>
                  <a:pt x="7848" y="0"/>
                </a:lnTo>
                <a:lnTo>
                  <a:pt x="114" y="7632"/>
                </a:lnTo>
                <a:lnTo>
                  <a:pt x="0" y="17767"/>
                </a:lnTo>
                <a:lnTo>
                  <a:pt x="1267" y="24924"/>
                </a:lnTo>
                <a:lnTo>
                  <a:pt x="5014" y="30678"/>
                </a:lnTo>
                <a:lnTo>
                  <a:pt x="10731" y="34510"/>
                </a:lnTo>
                <a:lnTo>
                  <a:pt x="17907" y="35902"/>
                </a:lnTo>
                <a:lnTo>
                  <a:pt x="25103" y="34499"/>
                </a:lnTo>
                <a:lnTo>
                  <a:pt x="30872" y="30649"/>
                </a:lnTo>
                <a:lnTo>
                  <a:pt x="34685" y="24892"/>
                </a:lnTo>
                <a:lnTo>
                  <a:pt x="36017" y="17767"/>
                </a:lnTo>
                <a:lnTo>
                  <a:pt x="35877" y="7696"/>
                </a:lnTo>
                <a:lnTo>
                  <a:pt x="28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296073" y="560362"/>
            <a:ext cx="772795" cy="506730"/>
          </a:xfrm>
          <a:custGeom>
            <a:rect b="b" l="l" r="r" t="t"/>
            <a:pathLst>
              <a:path extrusionOk="0" h="506730" w="772794">
                <a:moveTo>
                  <a:pt x="144627" y="472439"/>
                </a:moveTo>
                <a:lnTo>
                  <a:pt x="108623" y="472439"/>
                </a:lnTo>
                <a:lnTo>
                  <a:pt x="108623" y="506729"/>
                </a:lnTo>
                <a:lnTo>
                  <a:pt x="660488" y="506729"/>
                </a:lnTo>
                <a:lnTo>
                  <a:pt x="660488" y="481329"/>
                </a:lnTo>
                <a:lnTo>
                  <a:pt x="150799" y="481329"/>
                </a:lnTo>
                <a:lnTo>
                  <a:pt x="145542" y="480059"/>
                </a:lnTo>
                <a:lnTo>
                  <a:pt x="144297" y="478789"/>
                </a:lnTo>
                <a:lnTo>
                  <a:pt x="144627" y="472439"/>
                </a:lnTo>
                <a:close/>
              </a:path>
              <a:path extrusionOk="0" h="506730" w="772794">
                <a:moveTo>
                  <a:pt x="660488" y="472439"/>
                </a:moveTo>
                <a:lnTo>
                  <a:pt x="624408" y="472439"/>
                </a:lnTo>
                <a:lnTo>
                  <a:pt x="624852" y="478789"/>
                </a:lnTo>
                <a:lnTo>
                  <a:pt x="623760" y="480059"/>
                </a:lnTo>
                <a:lnTo>
                  <a:pt x="618489" y="481329"/>
                </a:lnTo>
                <a:lnTo>
                  <a:pt x="660488" y="481329"/>
                </a:lnTo>
                <a:lnTo>
                  <a:pt x="660488" y="472439"/>
                </a:lnTo>
                <a:close/>
              </a:path>
              <a:path extrusionOk="0" h="506730" w="772794">
                <a:moveTo>
                  <a:pt x="772413" y="226059"/>
                </a:moveTo>
                <a:lnTo>
                  <a:pt x="0" y="226059"/>
                </a:lnTo>
                <a:lnTo>
                  <a:pt x="0" y="267970"/>
                </a:lnTo>
                <a:lnTo>
                  <a:pt x="11099" y="269239"/>
                </a:lnTo>
                <a:lnTo>
                  <a:pt x="13550" y="273050"/>
                </a:lnTo>
                <a:lnTo>
                  <a:pt x="13550" y="327659"/>
                </a:lnTo>
                <a:lnTo>
                  <a:pt x="12192" y="328929"/>
                </a:lnTo>
                <a:lnTo>
                  <a:pt x="0" y="332739"/>
                </a:lnTo>
                <a:lnTo>
                  <a:pt x="0" y="372109"/>
                </a:lnTo>
                <a:lnTo>
                  <a:pt x="203" y="372109"/>
                </a:lnTo>
                <a:lnTo>
                  <a:pt x="253" y="373379"/>
                </a:lnTo>
                <a:lnTo>
                  <a:pt x="10566" y="374650"/>
                </a:lnTo>
                <a:lnTo>
                  <a:pt x="13550" y="378459"/>
                </a:lnTo>
                <a:lnTo>
                  <a:pt x="13550" y="433070"/>
                </a:lnTo>
                <a:lnTo>
                  <a:pt x="11937" y="434339"/>
                </a:lnTo>
                <a:lnTo>
                  <a:pt x="381" y="438150"/>
                </a:lnTo>
                <a:lnTo>
                  <a:pt x="381" y="472439"/>
                </a:lnTo>
                <a:lnTo>
                  <a:pt x="772337" y="472439"/>
                </a:lnTo>
                <a:lnTo>
                  <a:pt x="772337" y="436879"/>
                </a:lnTo>
                <a:lnTo>
                  <a:pt x="58140" y="436879"/>
                </a:lnTo>
                <a:lnTo>
                  <a:pt x="52425" y="435609"/>
                </a:lnTo>
                <a:lnTo>
                  <a:pt x="49364" y="431800"/>
                </a:lnTo>
                <a:lnTo>
                  <a:pt x="49195" y="422909"/>
                </a:lnTo>
                <a:lnTo>
                  <a:pt x="49314" y="378459"/>
                </a:lnTo>
                <a:lnTo>
                  <a:pt x="53657" y="373379"/>
                </a:lnTo>
                <a:lnTo>
                  <a:pt x="772541" y="373379"/>
                </a:lnTo>
                <a:lnTo>
                  <a:pt x="772541" y="332739"/>
                </a:lnTo>
                <a:lnTo>
                  <a:pt x="769683" y="331470"/>
                </a:lnTo>
                <a:lnTo>
                  <a:pt x="53467" y="331470"/>
                </a:lnTo>
                <a:lnTo>
                  <a:pt x="49314" y="326389"/>
                </a:lnTo>
                <a:lnTo>
                  <a:pt x="49292" y="325120"/>
                </a:lnTo>
                <a:lnTo>
                  <a:pt x="49314" y="273050"/>
                </a:lnTo>
                <a:lnTo>
                  <a:pt x="53073" y="269239"/>
                </a:lnTo>
                <a:lnTo>
                  <a:pt x="60147" y="267970"/>
                </a:lnTo>
                <a:lnTo>
                  <a:pt x="772413" y="267970"/>
                </a:lnTo>
                <a:lnTo>
                  <a:pt x="772413" y="226059"/>
                </a:lnTo>
                <a:close/>
              </a:path>
              <a:path extrusionOk="0" h="506730" w="772794">
                <a:moveTo>
                  <a:pt x="150139" y="373379"/>
                </a:moveTo>
                <a:lnTo>
                  <a:pt x="103822" y="373379"/>
                </a:lnTo>
                <a:lnTo>
                  <a:pt x="108623" y="378459"/>
                </a:lnTo>
                <a:lnTo>
                  <a:pt x="108623" y="431800"/>
                </a:lnTo>
                <a:lnTo>
                  <a:pt x="104203" y="436879"/>
                </a:lnTo>
                <a:lnTo>
                  <a:pt x="150342" y="436879"/>
                </a:lnTo>
                <a:lnTo>
                  <a:pt x="144500" y="430529"/>
                </a:lnTo>
                <a:lnTo>
                  <a:pt x="144500" y="379729"/>
                </a:lnTo>
                <a:lnTo>
                  <a:pt x="150139" y="373379"/>
                </a:lnTo>
                <a:close/>
              </a:path>
              <a:path extrusionOk="0" h="506730" w="772794">
                <a:moveTo>
                  <a:pt x="288277" y="373379"/>
                </a:moveTo>
                <a:lnTo>
                  <a:pt x="241757" y="373379"/>
                </a:lnTo>
                <a:lnTo>
                  <a:pt x="247599" y="379729"/>
                </a:lnTo>
                <a:lnTo>
                  <a:pt x="247723" y="419100"/>
                </a:lnTo>
                <a:lnTo>
                  <a:pt x="247599" y="431800"/>
                </a:lnTo>
                <a:lnTo>
                  <a:pt x="241757" y="436879"/>
                </a:lnTo>
                <a:lnTo>
                  <a:pt x="288620" y="436879"/>
                </a:lnTo>
                <a:lnTo>
                  <a:pt x="283552" y="431800"/>
                </a:lnTo>
                <a:lnTo>
                  <a:pt x="283532" y="430529"/>
                </a:lnTo>
                <a:lnTo>
                  <a:pt x="283552" y="378459"/>
                </a:lnTo>
                <a:lnTo>
                  <a:pt x="288277" y="373379"/>
                </a:lnTo>
                <a:close/>
              </a:path>
              <a:path extrusionOk="0" h="506730" w="772794">
                <a:moveTo>
                  <a:pt x="527265" y="373379"/>
                </a:moveTo>
                <a:lnTo>
                  <a:pt x="481063" y="373379"/>
                </a:lnTo>
                <a:lnTo>
                  <a:pt x="485863" y="378459"/>
                </a:lnTo>
                <a:lnTo>
                  <a:pt x="485863" y="431800"/>
                </a:lnTo>
                <a:lnTo>
                  <a:pt x="480491" y="436879"/>
                </a:lnTo>
                <a:lnTo>
                  <a:pt x="527265" y="436879"/>
                </a:lnTo>
                <a:lnTo>
                  <a:pt x="521550" y="431800"/>
                </a:lnTo>
                <a:lnTo>
                  <a:pt x="521449" y="419100"/>
                </a:lnTo>
                <a:lnTo>
                  <a:pt x="521550" y="379729"/>
                </a:lnTo>
                <a:lnTo>
                  <a:pt x="527265" y="373379"/>
                </a:lnTo>
                <a:close/>
              </a:path>
              <a:path extrusionOk="0" h="506730" w="772794">
                <a:moveTo>
                  <a:pt x="665213" y="373379"/>
                </a:moveTo>
                <a:lnTo>
                  <a:pt x="618959" y="373379"/>
                </a:lnTo>
                <a:lnTo>
                  <a:pt x="624471" y="379729"/>
                </a:lnTo>
                <a:lnTo>
                  <a:pt x="624471" y="430529"/>
                </a:lnTo>
                <a:lnTo>
                  <a:pt x="618693" y="436879"/>
                </a:lnTo>
                <a:lnTo>
                  <a:pt x="664298" y="436879"/>
                </a:lnTo>
                <a:lnTo>
                  <a:pt x="660488" y="431800"/>
                </a:lnTo>
                <a:lnTo>
                  <a:pt x="660384" y="421639"/>
                </a:lnTo>
                <a:lnTo>
                  <a:pt x="660488" y="378459"/>
                </a:lnTo>
                <a:lnTo>
                  <a:pt x="665213" y="373379"/>
                </a:lnTo>
                <a:close/>
              </a:path>
              <a:path extrusionOk="0" h="506730" w="772794">
                <a:moveTo>
                  <a:pt x="760018" y="373379"/>
                </a:moveTo>
                <a:lnTo>
                  <a:pt x="715505" y="373379"/>
                </a:lnTo>
                <a:lnTo>
                  <a:pt x="719912" y="378459"/>
                </a:lnTo>
                <a:lnTo>
                  <a:pt x="719988" y="431800"/>
                </a:lnTo>
                <a:lnTo>
                  <a:pt x="716534" y="436879"/>
                </a:lnTo>
                <a:lnTo>
                  <a:pt x="759612" y="436879"/>
                </a:lnTo>
                <a:lnTo>
                  <a:pt x="755865" y="433070"/>
                </a:lnTo>
                <a:lnTo>
                  <a:pt x="755972" y="414020"/>
                </a:lnTo>
                <a:lnTo>
                  <a:pt x="755917" y="396239"/>
                </a:lnTo>
                <a:lnTo>
                  <a:pt x="755726" y="389889"/>
                </a:lnTo>
                <a:lnTo>
                  <a:pt x="755078" y="378459"/>
                </a:lnTo>
                <a:lnTo>
                  <a:pt x="760018" y="373379"/>
                </a:lnTo>
                <a:close/>
              </a:path>
              <a:path extrusionOk="0" h="506730" w="772794">
                <a:moveTo>
                  <a:pt x="149885" y="267970"/>
                </a:moveTo>
                <a:lnTo>
                  <a:pt x="97129" y="267970"/>
                </a:lnTo>
                <a:lnTo>
                  <a:pt x="104267" y="269239"/>
                </a:lnTo>
                <a:lnTo>
                  <a:pt x="108623" y="273050"/>
                </a:lnTo>
                <a:lnTo>
                  <a:pt x="108623" y="326389"/>
                </a:lnTo>
                <a:lnTo>
                  <a:pt x="104012" y="331470"/>
                </a:lnTo>
                <a:lnTo>
                  <a:pt x="150342" y="331470"/>
                </a:lnTo>
                <a:lnTo>
                  <a:pt x="144500" y="325120"/>
                </a:lnTo>
                <a:lnTo>
                  <a:pt x="144500" y="274320"/>
                </a:lnTo>
                <a:lnTo>
                  <a:pt x="149885" y="267970"/>
                </a:lnTo>
                <a:close/>
              </a:path>
              <a:path extrusionOk="0" h="506730" w="772794">
                <a:moveTo>
                  <a:pt x="288150" y="267970"/>
                </a:moveTo>
                <a:lnTo>
                  <a:pt x="242227" y="267970"/>
                </a:lnTo>
                <a:lnTo>
                  <a:pt x="247675" y="274320"/>
                </a:lnTo>
                <a:lnTo>
                  <a:pt x="247675" y="325120"/>
                </a:lnTo>
                <a:lnTo>
                  <a:pt x="242023" y="331470"/>
                </a:lnTo>
                <a:lnTo>
                  <a:pt x="288620" y="331470"/>
                </a:lnTo>
                <a:lnTo>
                  <a:pt x="283552" y="326389"/>
                </a:lnTo>
                <a:lnTo>
                  <a:pt x="283433" y="318770"/>
                </a:lnTo>
                <a:lnTo>
                  <a:pt x="283552" y="273050"/>
                </a:lnTo>
                <a:lnTo>
                  <a:pt x="288150" y="267970"/>
                </a:lnTo>
                <a:close/>
              </a:path>
              <a:path extrusionOk="0" h="506730" w="772794">
                <a:moveTo>
                  <a:pt x="527202" y="267970"/>
                </a:moveTo>
                <a:lnTo>
                  <a:pt x="481711" y="267970"/>
                </a:lnTo>
                <a:lnTo>
                  <a:pt x="485863" y="271779"/>
                </a:lnTo>
                <a:lnTo>
                  <a:pt x="485863" y="326389"/>
                </a:lnTo>
                <a:lnTo>
                  <a:pt x="480936" y="331470"/>
                </a:lnTo>
                <a:lnTo>
                  <a:pt x="527646" y="331470"/>
                </a:lnTo>
                <a:lnTo>
                  <a:pt x="521817" y="326389"/>
                </a:lnTo>
                <a:lnTo>
                  <a:pt x="521550" y="317500"/>
                </a:lnTo>
                <a:lnTo>
                  <a:pt x="521584" y="280670"/>
                </a:lnTo>
                <a:lnTo>
                  <a:pt x="521754" y="274320"/>
                </a:lnTo>
                <a:lnTo>
                  <a:pt x="527202" y="267970"/>
                </a:lnTo>
                <a:close/>
              </a:path>
              <a:path extrusionOk="0" h="506730" w="772794">
                <a:moveTo>
                  <a:pt x="664819" y="267970"/>
                </a:moveTo>
                <a:lnTo>
                  <a:pt x="619010" y="267970"/>
                </a:lnTo>
                <a:lnTo>
                  <a:pt x="624471" y="274320"/>
                </a:lnTo>
                <a:lnTo>
                  <a:pt x="624744" y="290829"/>
                </a:lnTo>
                <a:lnTo>
                  <a:pt x="624762" y="308609"/>
                </a:lnTo>
                <a:lnTo>
                  <a:pt x="624408" y="326389"/>
                </a:lnTo>
                <a:lnTo>
                  <a:pt x="618426" y="331470"/>
                </a:lnTo>
                <a:lnTo>
                  <a:pt x="665022" y="331470"/>
                </a:lnTo>
                <a:lnTo>
                  <a:pt x="660488" y="326389"/>
                </a:lnTo>
                <a:lnTo>
                  <a:pt x="660397" y="317500"/>
                </a:lnTo>
                <a:lnTo>
                  <a:pt x="660488" y="273050"/>
                </a:lnTo>
                <a:lnTo>
                  <a:pt x="664819" y="267970"/>
                </a:lnTo>
                <a:close/>
              </a:path>
              <a:path extrusionOk="0" h="506730" w="772794">
                <a:moveTo>
                  <a:pt x="765200" y="267970"/>
                </a:moveTo>
                <a:lnTo>
                  <a:pt x="716076" y="267970"/>
                </a:lnTo>
                <a:lnTo>
                  <a:pt x="719988" y="273050"/>
                </a:lnTo>
                <a:lnTo>
                  <a:pt x="719912" y="326389"/>
                </a:lnTo>
                <a:lnTo>
                  <a:pt x="715505" y="331470"/>
                </a:lnTo>
                <a:lnTo>
                  <a:pt x="764489" y="331470"/>
                </a:lnTo>
                <a:lnTo>
                  <a:pt x="759167" y="330200"/>
                </a:lnTo>
                <a:lnTo>
                  <a:pt x="755865" y="326389"/>
                </a:lnTo>
                <a:lnTo>
                  <a:pt x="755929" y="273050"/>
                </a:lnTo>
                <a:lnTo>
                  <a:pt x="759815" y="269239"/>
                </a:lnTo>
                <a:lnTo>
                  <a:pt x="765200" y="267970"/>
                </a:lnTo>
                <a:close/>
              </a:path>
              <a:path extrusionOk="0" h="506730" w="772794">
                <a:moveTo>
                  <a:pt x="772337" y="22859"/>
                </a:moveTo>
                <a:lnTo>
                  <a:pt x="253" y="22859"/>
                </a:lnTo>
                <a:lnTo>
                  <a:pt x="253" y="57150"/>
                </a:lnTo>
                <a:lnTo>
                  <a:pt x="11023" y="58420"/>
                </a:lnTo>
                <a:lnTo>
                  <a:pt x="13550" y="62229"/>
                </a:lnTo>
                <a:lnTo>
                  <a:pt x="13550" y="115570"/>
                </a:lnTo>
                <a:lnTo>
                  <a:pt x="12192" y="118109"/>
                </a:lnTo>
                <a:lnTo>
                  <a:pt x="444" y="120650"/>
                </a:lnTo>
                <a:lnTo>
                  <a:pt x="444" y="162559"/>
                </a:lnTo>
                <a:lnTo>
                  <a:pt x="9334" y="163829"/>
                </a:lnTo>
                <a:lnTo>
                  <a:pt x="13360" y="166370"/>
                </a:lnTo>
                <a:lnTo>
                  <a:pt x="13498" y="175259"/>
                </a:lnTo>
                <a:lnTo>
                  <a:pt x="13543" y="210820"/>
                </a:lnTo>
                <a:lnTo>
                  <a:pt x="13423" y="220979"/>
                </a:lnTo>
                <a:lnTo>
                  <a:pt x="9398" y="224789"/>
                </a:lnTo>
                <a:lnTo>
                  <a:pt x="2006" y="226059"/>
                </a:lnTo>
                <a:lnTo>
                  <a:pt x="59562" y="226059"/>
                </a:lnTo>
                <a:lnTo>
                  <a:pt x="53276" y="224789"/>
                </a:lnTo>
                <a:lnTo>
                  <a:pt x="49314" y="220979"/>
                </a:lnTo>
                <a:lnTo>
                  <a:pt x="49199" y="207009"/>
                </a:lnTo>
                <a:lnTo>
                  <a:pt x="49314" y="167639"/>
                </a:lnTo>
                <a:lnTo>
                  <a:pt x="53467" y="162559"/>
                </a:lnTo>
                <a:lnTo>
                  <a:pt x="772541" y="162559"/>
                </a:lnTo>
                <a:lnTo>
                  <a:pt x="772541" y="120650"/>
                </a:lnTo>
                <a:lnTo>
                  <a:pt x="53200" y="120650"/>
                </a:lnTo>
                <a:lnTo>
                  <a:pt x="49314" y="115570"/>
                </a:lnTo>
                <a:lnTo>
                  <a:pt x="49292" y="114300"/>
                </a:lnTo>
                <a:lnTo>
                  <a:pt x="49314" y="62229"/>
                </a:lnTo>
                <a:lnTo>
                  <a:pt x="53403" y="57150"/>
                </a:lnTo>
                <a:lnTo>
                  <a:pt x="772337" y="57150"/>
                </a:lnTo>
                <a:lnTo>
                  <a:pt x="772337" y="22859"/>
                </a:lnTo>
                <a:close/>
              </a:path>
              <a:path extrusionOk="0" h="506730" w="772794">
                <a:moveTo>
                  <a:pt x="150012" y="162559"/>
                </a:moveTo>
                <a:lnTo>
                  <a:pt x="104140" y="162559"/>
                </a:lnTo>
                <a:lnTo>
                  <a:pt x="108546" y="167639"/>
                </a:lnTo>
                <a:lnTo>
                  <a:pt x="108623" y="175259"/>
                </a:lnTo>
                <a:lnTo>
                  <a:pt x="108699" y="210820"/>
                </a:lnTo>
                <a:lnTo>
                  <a:pt x="108623" y="213359"/>
                </a:lnTo>
                <a:lnTo>
                  <a:pt x="108546" y="220979"/>
                </a:lnTo>
                <a:lnTo>
                  <a:pt x="104393" y="224789"/>
                </a:lnTo>
                <a:lnTo>
                  <a:pt x="97523" y="226059"/>
                </a:lnTo>
                <a:lnTo>
                  <a:pt x="150139" y="226059"/>
                </a:lnTo>
                <a:lnTo>
                  <a:pt x="144500" y="219709"/>
                </a:lnTo>
                <a:lnTo>
                  <a:pt x="144500" y="168909"/>
                </a:lnTo>
                <a:lnTo>
                  <a:pt x="150012" y="162559"/>
                </a:lnTo>
                <a:close/>
              </a:path>
              <a:path extrusionOk="0" h="506730" w="772794">
                <a:moveTo>
                  <a:pt x="288036" y="162559"/>
                </a:moveTo>
                <a:lnTo>
                  <a:pt x="242023" y="162559"/>
                </a:lnTo>
                <a:lnTo>
                  <a:pt x="247675" y="168909"/>
                </a:lnTo>
                <a:lnTo>
                  <a:pt x="247800" y="187959"/>
                </a:lnTo>
                <a:lnTo>
                  <a:pt x="247675" y="219709"/>
                </a:lnTo>
                <a:lnTo>
                  <a:pt x="242150" y="226059"/>
                </a:lnTo>
                <a:lnTo>
                  <a:pt x="288277" y="226059"/>
                </a:lnTo>
                <a:lnTo>
                  <a:pt x="283476" y="220979"/>
                </a:lnTo>
                <a:lnTo>
                  <a:pt x="283357" y="207009"/>
                </a:lnTo>
                <a:lnTo>
                  <a:pt x="283476" y="167639"/>
                </a:lnTo>
                <a:lnTo>
                  <a:pt x="288036" y="162559"/>
                </a:lnTo>
                <a:close/>
              </a:path>
              <a:path extrusionOk="0" h="506730" w="772794">
                <a:moveTo>
                  <a:pt x="527202" y="162559"/>
                </a:moveTo>
                <a:lnTo>
                  <a:pt x="481380" y="162559"/>
                </a:lnTo>
                <a:lnTo>
                  <a:pt x="485863" y="167639"/>
                </a:lnTo>
                <a:lnTo>
                  <a:pt x="485863" y="220979"/>
                </a:lnTo>
                <a:lnTo>
                  <a:pt x="480542" y="226059"/>
                </a:lnTo>
                <a:lnTo>
                  <a:pt x="527126" y="226059"/>
                </a:lnTo>
                <a:lnTo>
                  <a:pt x="521550" y="220979"/>
                </a:lnTo>
                <a:lnTo>
                  <a:pt x="521427" y="204470"/>
                </a:lnTo>
                <a:lnTo>
                  <a:pt x="521530" y="181609"/>
                </a:lnTo>
                <a:lnTo>
                  <a:pt x="521614" y="167639"/>
                </a:lnTo>
                <a:lnTo>
                  <a:pt x="527202" y="162559"/>
                </a:lnTo>
                <a:close/>
              </a:path>
              <a:path extrusionOk="0" h="506730" w="772794">
                <a:moveTo>
                  <a:pt x="665327" y="162559"/>
                </a:moveTo>
                <a:lnTo>
                  <a:pt x="618959" y="162559"/>
                </a:lnTo>
                <a:lnTo>
                  <a:pt x="624522" y="167639"/>
                </a:lnTo>
                <a:lnTo>
                  <a:pt x="624649" y="210820"/>
                </a:lnTo>
                <a:lnTo>
                  <a:pt x="624522" y="219709"/>
                </a:lnTo>
                <a:lnTo>
                  <a:pt x="618617" y="226059"/>
                </a:lnTo>
                <a:lnTo>
                  <a:pt x="665022" y="226059"/>
                </a:lnTo>
                <a:lnTo>
                  <a:pt x="660488" y="220979"/>
                </a:lnTo>
                <a:lnTo>
                  <a:pt x="660369" y="210820"/>
                </a:lnTo>
                <a:lnTo>
                  <a:pt x="660409" y="175259"/>
                </a:lnTo>
                <a:lnTo>
                  <a:pt x="660526" y="167639"/>
                </a:lnTo>
                <a:lnTo>
                  <a:pt x="665327" y="162559"/>
                </a:lnTo>
                <a:close/>
              </a:path>
              <a:path extrusionOk="0" h="506730" w="772794">
                <a:moveTo>
                  <a:pt x="770851" y="162559"/>
                </a:moveTo>
                <a:lnTo>
                  <a:pt x="715835" y="162559"/>
                </a:lnTo>
                <a:lnTo>
                  <a:pt x="719912" y="167639"/>
                </a:lnTo>
                <a:lnTo>
                  <a:pt x="719912" y="220979"/>
                </a:lnTo>
                <a:lnTo>
                  <a:pt x="715949" y="226059"/>
                </a:lnTo>
                <a:lnTo>
                  <a:pt x="759104" y="226059"/>
                </a:lnTo>
                <a:lnTo>
                  <a:pt x="755865" y="222250"/>
                </a:lnTo>
                <a:lnTo>
                  <a:pt x="755865" y="165100"/>
                </a:lnTo>
                <a:lnTo>
                  <a:pt x="757745" y="163829"/>
                </a:lnTo>
                <a:lnTo>
                  <a:pt x="770851" y="162559"/>
                </a:lnTo>
                <a:close/>
              </a:path>
              <a:path extrusionOk="0" h="506730" w="772794">
                <a:moveTo>
                  <a:pt x="149809" y="57150"/>
                </a:moveTo>
                <a:lnTo>
                  <a:pt x="104203" y="57150"/>
                </a:lnTo>
                <a:lnTo>
                  <a:pt x="108623" y="62229"/>
                </a:lnTo>
                <a:lnTo>
                  <a:pt x="108623" y="115570"/>
                </a:lnTo>
                <a:lnTo>
                  <a:pt x="104330" y="120650"/>
                </a:lnTo>
                <a:lnTo>
                  <a:pt x="149885" y="120650"/>
                </a:lnTo>
                <a:lnTo>
                  <a:pt x="144437" y="114300"/>
                </a:lnTo>
                <a:lnTo>
                  <a:pt x="144500" y="62229"/>
                </a:lnTo>
                <a:lnTo>
                  <a:pt x="149809" y="57150"/>
                </a:lnTo>
                <a:close/>
              </a:path>
              <a:path extrusionOk="0" h="506730" w="772794">
                <a:moveTo>
                  <a:pt x="287769" y="57150"/>
                </a:moveTo>
                <a:lnTo>
                  <a:pt x="242150" y="57150"/>
                </a:lnTo>
                <a:lnTo>
                  <a:pt x="247675" y="63500"/>
                </a:lnTo>
                <a:lnTo>
                  <a:pt x="247742" y="97789"/>
                </a:lnTo>
                <a:lnTo>
                  <a:pt x="247675" y="114300"/>
                </a:lnTo>
                <a:lnTo>
                  <a:pt x="241947" y="120650"/>
                </a:lnTo>
                <a:lnTo>
                  <a:pt x="288213" y="120650"/>
                </a:lnTo>
                <a:lnTo>
                  <a:pt x="283413" y="115570"/>
                </a:lnTo>
                <a:lnTo>
                  <a:pt x="283413" y="62229"/>
                </a:lnTo>
                <a:lnTo>
                  <a:pt x="287769" y="57150"/>
                </a:lnTo>
                <a:close/>
              </a:path>
              <a:path extrusionOk="0" h="506730" w="772794">
                <a:moveTo>
                  <a:pt x="527392" y="57150"/>
                </a:moveTo>
                <a:lnTo>
                  <a:pt x="481380" y="57150"/>
                </a:lnTo>
                <a:lnTo>
                  <a:pt x="485863" y="62229"/>
                </a:lnTo>
                <a:lnTo>
                  <a:pt x="485863" y="115570"/>
                </a:lnTo>
                <a:lnTo>
                  <a:pt x="480733" y="120650"/>
                </a:lnTo>
                <a:lnTo>
                  <a:pt x="527202" y="120650"/>
                </a:lnTo>
                <a:lnTo>
                  <a:pt x="521677" y="114300"/>
                </a:lnTo>
                <a:lnTo>
                  <a:pt x="521492" y="101600"/>
                </a:lnTo>
                <a:lnTo>
                  <a:pt x="521587" y="68579"/>
                </a:lnTo>
                <a:lnTo>
                  <a:pt x="521677" y="62229"/>
                </a:lnTo>
                <a:lnTo>
                  <a:pt x="527392" y="57150"/>
                </a:lnTo>
                <a:close/>
              </a:path>
              <a:path extrusionOk="0" h="506730" w="772794">
                <a:moveTo>
                  <a:pt x="664883" y="57150"/>
                </a:moveTo>
                <a:lnTo>
                  <a:pt x="618959" y="57150"/>
                </a:lnTo>
                <a:lnTo>
                  <a:pt x="624471" y="62229"/>
                </a:lnTo>
                <a:lnTo>
                  <a:pt x="624471" y="114300"/>
                </a:lnTo>
                <a:lnTo>
                  <a:pt x="618820" y="120650"/>
                </a:lnTo>
                <a:lnTo>
                  <a:pt x="664565" y="120650"/>
                </a:lnTo>
                <a:lnTo>
                  <a:pt x="660412" y="115570"/>
                </a:lnTo>
                <a:lnTo>
                  <a:pt x="660412" y="62229"/>
                </a:lnTo>
                <a:lnTo>
                  <a:pt x="664883" y="57150"/>
                </a:lnTo>
                <a:close/>
              </a:path>
              <a:path extrusionOk="0" h="506730" w="772794">
                <a:moveTo>
                  <a:pt x="766051" y="57150"/>
                </a:moveTo>
                <a:lnTo>
                  <a:pt x="715568" y="57150"/>
                </a:lnTo>
                <a:lnTo>
                  <a:pt x="719912" y="62229"/>
                </a:lnTo>
                <a:lnTo>
                  <a:pt x="719988" y="107950"/>
                </a:lnTo>
                <a:lnTo>
                  <a:pt x="719912" y="115570"/>
                </a:lnTo>
                <a:lnTo>
                  <a:pt x="715835" y="120650"/>
                </a:lnTo>
                <a:lnTo>
                  <a:pt x="766432" y="120650"/>
                </a:lnTo>
                <a:lnTo>
                  <a:pt x="760260" y="119379"/>
                </a:lnTo>
                <a:lnTo>
                  <a:pt x="755929" y="115570"/>
                </a:lnTo>
                <a:lnTo>
                  <a:pt x="755809" y="101600"/>
                </a:lnTo>
                <a:lnTo>
                  <a:pt x="755865" y="68579"/>
                </a:lnTo>
                <a:lnTo>
                  <a:pt x="755992" y="62229"/>
                </a:lnTo>
                <a:lnTo>
                  <a:pt x="760145" y="58420"/>
                </a:lnTo>
                <a:lnTo>
                  <a:pt x="766051" y="57150"/>
                </a:lnTo>
                <a:close/>
              </a:path>
              <a:path extrusionOk="0" h="506730" w="772794">
                <a:moveTo>
                  <a:pt x="660082" y="0"/>
                </a:moveTo>
                <a:lnTo>
                  <a:pt x="108483" y="0"/>
                </a:lnTo>
                <a:lnTo>
                  <a:pt x="108483" y="22859"/>
                </a:lnTo>
                <a:lnTo>
                  <a:pt x="660082" y="22859"/>
                </a:lnTo>
                <a:lnTo>
                  <a:pt x="6600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218848" y="1527721"/>
            <a:ext cx="919480" cy="154305"/>
          </a:xfrm>
          <a:custGeom>
            <a:rect b="b" l="l" r="r" t="t"/>
            <a:pathLst>
              <a:path extrusionOk="0" h="154305" w="919480">
                <a:moveTo>
                  <a:pt x="916593" y="16192"/>
                </a:moveTo>
                <a:lnTo>
                  <a:pt x="900832" y="16192"/>
                </a:lnTo>
                <a:lnTo>
                  <a:pt x="898165" y="18554"/>
                </a:lnTo>
                <a:lnTo>
                  <a:pt x="894800" y="21945"/>
                </a:lnTo>
                <a:lnTo>
                  <a:pt x="892526" y="25793"/>
                </a:lnTo>
                <a:lnTo>
                  <a:pt x="831261" y="132422"/>
                </a:lnTo>
                <a:lnTo>
                  <a:pt x="830296" y="133997"/>
                </a:lnTo>
                <a:lnTo>
                  <a:pt x="829179" y="136271"/>
                </a:lnTo>
                <a:lnTo>
                  <a:pt x="829179" y="150507"/>
                </a:lnTo>
                <a:lnTo>
                  <a:pt x="831261" y="152539"/>
                </a:lnTo>
                <a:lnTo>
                  <a:pt x="917037" y="152539"/>
                </a:lnTo>
                <a:lnTo>
                  <a:pt x="919044" y="150507"/>
                </a:lnTo>
                <a:lnTo>
                  <a:pt x="919044" y="137655"/>
                </a:lnTo>
                <a:lnTo>
                  <a:pt x="918379" y="136982"/>
                </a:lnTo>
                <a:lnTo>
                  <a:pt x="845143" y="136982"/>
                </a:lnTo>
                <a:lnTo>
                  <a:pt x="847873" y="134899"/>
                </a:lnTo>
                <a:lnTo>
                  <a:pt x="850997" y="131508"/>
                </a:lnTo>
                <a:lnTo>
                  <a:pt x="853448" y="127012"/>
                </a:lnTo>
                <a:lnTo>
                  <a:pt x="914129" y="21221"/>
                </a:lnTo>
                <a:lnTo>
                  <a:pt x="915424" y="18935"/>
                </a:lnTo>
                <a:lnTo>
                  <a:pt x="916593" y="16192"/>
                </a:lnTo>
                <a:close/>
              </a:path>
              <a:path extrusionOk="0" h="154305" w="919480">
                <a:moveTo>
                  <a:pt x="917037" y="135623"/>
                </a:moveTo>
                <a:lnTo>
                  <a:pt x="852293" y="135623"/>
                </a:lnTo>
                <a:lnTo>
                  <a:pt x="845143" y="136982"/>
                </a:lnTo>
                <a:lnTo>
                  <a:pt x="918379" y="136982"/>
                </a:lnTo>
                <a:lnTo>
                  <a:pt x="917037" y="135623"/>
                </a:lnTo>
                <a:close/>
              </a:path>
              <a:path extrusionOk="0" h="154305" w="919480">
                <a:moveTo>
                  <a:pt x="914586" y="1117"/>
                </a:moveTo>
                <a:lnTo>
                  <a:pt x="833471" y="1117"/>
                </a:lnTo>
                <a:lnTo>
                  <a:pt x="831261" y="2933"/>
                </a:lnTo>
                <a:lnTo>
                  <a:pt x="831261" y="15608"/>
                </a:lnTo>
                <a:lnTo>
                  <a:pt x="833471" y="17627"/>
                </a:lnTo>
                <a:lnTo>
                  <a:pt x="893034" y="17627"/>
                </a:lnTo>
                <a:lnTo>
                  <a:pt x="897454" y="17183"/>
                </a:lnTo>
                <a:lnTo>
                  <a:pt x="900832" y="16192"/>
                </a:lnTo>
                <a:lnTo>
                  <a:pt x="916593" y="16192"/>
                </a:lnTo>
                <a:lnTo>
                  <a:pt x="916593" y="2933"/>
                </a:lnTo>
                <a:lnTo>
                  <a:pt x="914586" y="1117"/>
                </a:lnTo>
                <a:close/>
              </a:path>
              <a:path extrusionOk="0" h="154305" w="919480">
                <a:moveTo>
                  <a:pt x="772994" y="17627"/>
                </a:moveTo>
                <a:lnTo>
                  <a:pt x="754769" y="17627"/>
                </a:lnTo>
                <a:lnTo>
                  <a:pt x="754769" y="150507"/>
                </a:lnTo>
                <a:lnTo>
                  <a:pt x="757043" y="152539"/>
                </a:lnTo>
                <a:lnTo>
                  <a:pt x="770733" y="152539"/>
                </a:lnTo>
                <a:lnTo>
                  <a:pt x="772994" y="150507"/>
                </a:lnTo>
                <a:lnTo>
                  <a:pt x="772994" y="17627"/>
                </a:lnTo>
                <a:close/>
              </a:path>
              <a:path extrusionOk="0" h="154305" w="919480">
                <a:moveTo>
                  <a:pt x="809595" y="1117"/>
                </a:moveTo>
                <a:lnTo>
                  <a:pt x="717977" y="1117"/>
                </a:lnTo>
                <a:lnTo>
                  <a:pt x="715768" y="2933"/>
                </a:lnTo>
                <a:lnTo>
                  <a:pt x="715768" y="15798"/>
                </a:lnTo>
                <a:lnTo>
                  <a:pt x="717977" y="17627"/>
                </a:lnTo>
                <a:lnTo>
                  <a:pt x="809595" y="17627"/>
                </a:lnTo>
                <a:lnTo>
                  <a:pt x="811615" y="15798"/>
                </a:lnTo>
                <a:lnTo>
                  <a:pt x="811615" y="2933"/>
                </a:lnTo>
                <a:lnTo>
                  <a:pt x="809595" y="1117"/>
                </a:lnTo>
                <a:close/>
              </a:path>
              <a:path extrusionOk="0" h="154305" w="919480">
                <a:moveTo>
                  <a:pt x="693835" y="138036"/>
                </a:moveTo>
                <a:lnTo>
                  <a:pt x="648026" y="138036"/>
                </a:lnTo>
                <a:lnTo>
                  <a:pt x="646286" y="140334"/>
                </a:lnTo>
                <a:lnTo>
                  <a:pt x="646286" y="150317"/>
                </a:lnTo>
                <a:lnTo>
                  <a:pt x="648026" y="152539"/>
                </a:lnTo>
                <a:lnTo>
                  <a:pt x="693835" y="152539"/>
                </a:lnTo>
                <a:lnTo>
                  <a:pt x="695651" y="150317"/>
                </a:lnTo>
                <a:lnTo>
                  <a:pt x="695651" y="140334"/>
                </a:lnTo>
                <a:lnTo>
                  <a:pt x="693835" y="138036"/>
                </a:lnTo>
                <a:close/>
              </a:path>
              <a:path extrusionOk="0" h="154305" w="919480">
                <a:moveTo>
                  <a:pt x="679954" y="15608"/>
                </a:moveTo>
                <a:lnTo>
                  <a:pt x="661983" y="15608"/>
                </a:lnTo>
                <a:lnTo>
                  <a:pt x="661983" y="138036"/>
                </a:lnTo>
                <a:lnTo>
                  <a:pt x="679954" y="138036"/>
                </a:lnTo>
                <a:lnTo>
                  <a:pt x="679954" y="15608"/>
                </a:lnTo>
                <a:close/>
              </a:path>
              <a:path extrusionOk="0" h="154305" w="919480">
                <a:moveTo>
                  <a:pt x="693835" y="1117"/>
                </a:moveTo>
                <a:lnTo>
                  <a:pt x="648026" y="1117"/>
                </a:lnTo>
                <a:lnTo>
                  <a:pt x="646286" y="3390"/>
                </a:lnTo>
                <a:lnTo>
                  <a:pt x="646286" y="13322"/>
                </a:lnTo>
                <a:lnTo>
                  <a:pt x="648026" y="15608"/>
                </a:lnTo>
                <a:lnTo>
                  <a:pt x="693835" y="15608"/>
                </a:lnTo>
                <a:lnTo>
                  <a:pt x="695651" y="13322"/>
                </a:lnTo>
                <a:lnTo>
                  <a:pt x="695651" y="3390"/>
                </a:lnTo>
                <a:lnTo>
                  <a:pt x="693835" y="1117"/>
                </a:lnTo>
                <a:close/>
              </a:path>
              <a:path extrusionOk="0" h="154305" w="919480">
                <a:moveTo>
                  <a:pt x="545702" y="1117"/>
                </a:moveTo>
                <a:lnTo>
                  <a:pt x="523515" y="1117"/>
                </a:lnTo>
                <a:lnTo>
                  <a:pt x="521496" y="2489"/>
                </a:lnTo>
                <a:lnTo>
                  <a:pt x="521496" y="150507"/>
                </a:lnTo>
                <a:lnTo>
                  <a:pt x="523706" y="152539"/>
                </a:lnTo>
                <a:lnTo>
                  <a:pt x="536545" y="152539"/>
                </a:lnTo>
                <a:lnTo>
                  <a:pt x="538755" y="150507"/>
                </a:lnTo>
                <a:lnTo>
                  <a:pt x="538755" y="45897"/>
                </a:lnTo>
                <a:lnTo>
                  <a:pt x="536037" y="12395"/>
                </a:lnTo>
                <a:lnTo>
                  <a:pt x="552051" y="12395"/>
                </a:lnTo>
                <a:lnTo>
                  <a:pt x="548496" y="4241"/>
                </a:lnTo>
                <a:lnTo>
                  <a:pt x="547582" y="2222"/>
                </a:lnTo>
                <a:lnTo>
                  <a:pt x="545702" y="1117"/>
                </a:lnTo>
                <a:close/>
              </a:path>
              <a:path extrusionOk="0" h="154305" w="919480">
                <a:moveTo>
                  <a:pt x="552051" y="12395"/>
                </a:moveTo>
                <a:lnTo>
                  <a:pt x="536037" y="12395"/>
                </a:lnTo>
                <a:lnTo>
                  <a:pt x="538144" y="19790"/>
                </a:lnTo>
                <a:lnTo>
                  <a:pt x="593594" y="148945"/>
                </a:lnTo>
                <a:lnTo>
                  <a:pt x="596769" y="152539"/>
                </a:lnTo>
                <a:lnTo>
                  <a:pt x="617216" y="152539"/>
                </a:lnTo>
                <a:lnTo>
                  <a:pt x="619400" y="150507"/>
                </a:lnTo>
                <a:lnTo>
                  <a:pt x="619400" y="139217"/>
                </a:lnTo>
                <a:lnTo>
                  <a:pt x="604820" y="139217"/>
                </a:lnTo>
                <a:lnTo>
                  <a:pt x="602808" y="133019"/>
                </a:lnTo>
                <a:lnTo>
                  <a:pt x="600656" y="126136"/>
                </a:lnTo>
                <a:lnTo>
                  <a:pt x="598164" y="118786"/>
                </a:lnTo>
                <a:lnTo>
                  <a:pt x="595130" y="111188"/>
                </a:lnTo>
                <a:lnTo>
                  <a:pt x="552051" y="12395"/>
                </a:lnTo>
                <a:close/>
              </a:path>
              <a:path extrusionOk="0" h="154305" w="919480">
                <a:moveTo>
                  <a:pt x="617216" y="1117"/>
                </a:moveTo>
                <a:lnTo>
                  <a:pt x="604427" y="1117"/>
                </a:lnTo>
                <a:lnTo>
                  <a:pt x="602141" y="2933"/>
                </a:lnTo>
                <a:lnTo>
                  <a:pt x="602141" y="105981"/>
                </a:lnTo>
                <a:lnTo>
                  <a:pt x="602365" y="114462"/>
                </a:lnTo>
                <a:lnTo>
                  <a:pt x="602962" y="123042"/>
                </a:lnTo>
                <a:lnTo>
                  <a:pt x="603818" y="131400"/>
                </a:lnTo>
                <a:lnTo>
                  <a:pt x="604820" y="139217"/>
                </a:lnTo>
                <a:lnTo>
                  <a:pt x="619400" y="139217"/>
                </a:lnTo>
                <a:lnTo>
                  <a:pt x="619400" y="2933"/>
                </a:lnTo>
                <a:lnTo>
                  <a:pt x="617216" y="1117"/>
                </a:lnTo>
                <a:close/>
              </a:path>
              <a:path extrusionOk="0" h="154305" w="919480">
                <a:moveTo>
                  <a:pt x="390292" y="1117"/>
                </a:moveTo>
                <a:lnTo>
                  <a:pt x="368054" y="1117"/>
                </a:lnTo>
                <a:lnTo>
                  <a:pt x="365768" y="2933"/>
                </a:lnTo>
                <a:lnTo>
                  <a:pt x="353894" y="150507"/>
                </a:lnTo>
                <a:lnTo>
                  <a:pt x="355456" y="152539"/>
                </a:lnTo>
                <a:lnTo>
                  <a:pt x="371217" y="152539"/>
                </a:lnTo>
                <a:lnTo>
                  <a:pt x="372512" y="150964"/>
                </a:lnTo>
                <a:lnTo>
                  <a:pt x="379256" y="43357"/>
                </a:lnTo>
                <a:lnTo>
                  <a:pt x="379662" y="12865"/>
                </a:lnTo>
                <a:lnTo>
                  <a:pt x="394621" y="12865"/>
                </a:lnTo>
                <a:lnTo>
                  <a:pt x="392045" y="2933"/>
                </a:lnTo>
                <a:lnTo>
                  <a:pt x="390292" y="1117"/>
                </a:lnTo>
                <a:close/>
              </a:path>
              <a:path extrusionOk="0" h="154305" w="919480">
                <a:moveTo>
                  <a:pt x="475293" y="12865"/>
                </a:moveTo>
                <a:lnTo>
                  <a:pt x="460117" y="12865"/>
                </a:lnTo>
                <a:lnTo>
                  <a:pt x="460192" y="20159"/>
                </a:lnTo>
                <a:lnTo>
                  <a:pt x="466670" y="148691"/>
                </a:lnTo>
                <a:lnTo>
                  <a:pt x="468156" y="152539"/>
                </a:lnTo>
                <a:lnTo>
                  <a:pt x="485288" y="152539"/>
                </a:lnTo>
                <a:lnTo>
                  <a:pt x="486202" y="150964"/>
                </a:lnTo>
                <a:lnTo>
                  <a:pt x="485920" y="148488"/>
                </a:lnTo>
                <a:lnTo>
                  <a:pt x="475293" y="12865"/>
                </a:lnTo>
                <a:close/>
              </a:path>
              <a:path extrusionOk="0" h="154305" w="919480">
                <a:moveTo>
                  <a:pt x="394621" y="12865"/>
                </a:moveTo>
                <a:lnTo>
                  <a:pt x="379662" y="12865"/>
                </a:lnTo>
                <a:lnTo>
                  <a:pt x="380721" y="20159"/>
                </a:lnTo>
                <a:lnTo>
                  <a:pt x="381650" y="27278"/>
                </a:lnTo>
                <a:lnTo>
                  <a:pt x="408656" y="132422"/>
                </a:lnTo>
                <a:lnTo>
                  <a:pt x="410739" y="136982"/>
                </a:lnTo>
                <a:lnTo>
                  <a:pt x="429357" y="136982"/>
                </a:lnTo>
                <a:lnTo>
                  <a:pt x="430449" y="135623"/>
                </a:lnTo>
                <a:lnTo>
                  <a:pt x="431364" y="132422"/>
                </a:lnTo>
                <a:lnTo>
                  <a:pt x="433568" y="124269"/>
                </a:lnTo>
                <a:lnTo>
                  <a:pt x="420404" y="124269"/>
                </a:lnTo>
                <a:lnTo>
                  <a:pt x="418997" y="111142"/>
                </a:lnTo>
                <a:lnTo>
                  <a:pt x="418129" y="104725"/>
                </a:lnTo>
                <a:lnTo>
                  <a:pt x="416909" y="98793"/>
                </a:lnTo>
                <a:lnTo>
                  <a:pt x="394621" y="12865"/>
                </a:lnTo>
                <a:close/>
              </a:path>
              <a:path extrusionOk="0" h="154305" w="919480">
                <a:moveTo>
                  <a:pt x="472448" y="1117"/>
                </a:moveTo>
                <a:lnTo>
                  <a:pt x="450706" y="1117"/>
                </a:lnTo>
                <a:lnTo>
                  <a:pt x="448699" y="2667"/>
                </a:lnTo>
                <a:lnTo>
                  <a:pt x="423737" y="98996"/>
                </a:lnTo>
                <a:lnTo>
                  <a:pt x="420404" y="124269"/>
                </a:lnTo>
                <a:lnTo>
                  <a:pt x="433568" y="124269"/>
                </a:lnTo>
                <a:lnTo>
                  <a:pt x="455443" y="43357"/>
                </a:lnTo>
                <a:lnTo>
                  <a:pt x="457074" y="35487"/>
                </a:lnTo>
                <a:lnTo>
                  <a:pt x="458337" y="27035"/>
                </a:lnTo>
                <a:lnTo>
                  <a:pt x="460117" y="12865"/>
                </a:lnTo>
                <a:lnTo>
                  <a:pt x="475293" y="12865"/>
                </a:lnTo>
                <a:lnTo>
                  <a:pt x="474709" y="5410"/>
                </a:lnTo>
                <a:lnTo>
                  <a:pt x="474455" y="2489"/>
                </a:lnTo>
                <a:lnTo>
                  <a:pt x="472448" y="1117"/>
                </a:lnTo>
                <a:close/>
              </a:path>
              <a:path extrusionOk="0" h="154305" w="919480">
                <a:moveTo>
                  <a:pt x="322817" y="1117"/>
                </a:moveTo>
                <a:lnTo>
                  <a:pt x="249627" y="1117"/>
                </a:lnTo>
                <a:lnTo>
                  <a:pt x="247417" y="2933"/>
                </a:lnTo>
                <a:lnTo>
                  <a:pt x="247417" y="150507"/>
                </a:lnTo>
                <a:lnTo>
                  <a:pt x="249627" y="152539"/>
                </a:lnTo>
                <a:lnTo>
                  <a:pt x="322817" y="152539"/>
                </a:lnTo>
                <a:lnTo>
                  <a:pt x="325154" y="150507"/>
                </a:lnTo>
                <a:lnTo>
                  <a:pt x="325154" y="137185"/>
                </a:lnTo>
                <a:lnTo>
                  <a:pt x="322817" y="135166"/>
                </a:lnTo>
                <a:lnTo>
                  <a:pt x="265591" y="135166"/>
                </a:lnTo>
                <a:lnTo>
                  <a:pt x="265591" y="80708"/>
                </a:lnTo>
                <a:lnTo>
                  <a:pt x="318601" y="80708"/>
                </a:lnTo>
                <a:lnTo>
                  <a:pt x="320607" y="78612"/>
                </a:lnTo>
                <a:lnTo>
                  <a:pt x="320607" y="66205"/>
                </a:lnTo>
                <a:lnTo>
                  <a:pt x="318601" y="64122"/>
                </a:lnTo>
                <a:lnTo>
                  <a:pt x="265591" y="64122"/>
                </a:lnTo>
                <a:lnTo>
                  <a:pt x="265591" y="18021"/>
                </a:lnTo>
                <a:lnTo>
                  <a:pt x="323338" y="18021"/>
                </a:lnTo>
                <a:lnTo>
                  <a:pt x="325154" y="15798"/>
                </a:lnTo>
                <a:lnTo>
                  <a:pt x="325154" y="2933"/>
                </a:lnTo>
                <a:lnTo>
                  <a:pt x="322817" y="1117"/>
                </a:lnTo>
                <a:close/>
              </a:path>
              <a:path extrusionOk="0" h="154305" w="919480">
                <a:moveTo>
                  <a:pt x="131860" y="1117"/>
                </a:moveTo>
                <a:lnTo>
                  <a:pt x="118423" y="1117"/>
                </a:lnTo>
                <a:lnTo>
                  <a:pt x="116163" y="2933"/>
                </a:lnTo>
                <a:lnTo>
                  <a:pt x="116163" y="150507"/>
                </a:lnTo>
                <a:lnTo>
                  <a:pt x="118423" y="152539"/>
                </a:lnTo>
                <a:lnTo>
                  <a:pt x="131860" y="152539"/>
                </a:lnTo>
                <a:lnTo>
                  <a:pt x="134133" y="150507"/>
                </a:lnTo>
                <a:lnTo>
                  <a:pt x="134133" y="80454"/>
                </a:lnTo>
                <a:lnTo>
                  <a:pt x="208936" y="80454"/>
                </a:lnTo>
                <a:lnTo>
                  <a:pt x="208936" y="64122"/>
                </a:lnTo>
                <a:lnTo>
                  <a:pt x="134133" y="64122"/>
                </a:lnTo>
                <a:lnTo>
                  <a:pt x="134133" y="2933"/>
                </a:lnTo>
                <a:lnTo>
                  <a:pt x="131860" y="1117"/>
                </a:lnTo>
                <a:close/>
              </a:path>
              <a:path extrusionOk="0" h="154305" w="919480">
                <a:moveTo>
                  <a:pt x="208936" y="80454"/>
                </a:moveTo>
                <a:lnTo>
                  <a:pt x="190966" y="80454"/>
                </a:lnTo>
                <a:lnTo>
                  <a:pt x="190966" y="150507"/>
                </a:lnTo>
                <a:lnTo>
                  <a:pt x="193239" y="152539"/>
                </a:lnTo>
                <a:lnTo>
                  <a:pt x="206675" y="152539"/>
                </a:lnTo>
                <a:lnTo>
                  <a:pt x="208936" y="150507"/>
                </a:lnTo>
                <a:lnTo>
                  <a:pt x="208936" y="80454"/>
                </a:lnTo>
                <a:close/>
              </a:path>
              <a:path extrusionOk="0" h="154305" w="919480">
                <a:moveTo>
                  <a:pt x="206675" y="1117"/>
                </a:moveTo>
                <a:lnTo>
                  <a:pt x="193239" y="1117"/>
                </a:lnTo>
                <a:lnTo>
                  <a:pt x="190966" y="2933"/>
                </a:lnTo>
                <a:lnTo>
                  <a:pt x="190966" y="64122"/>
                </a:lnTo>
                <a:lnTo>
                  <a:pt x="208936" y="64122"/>
                </a:lnTo>
                <a:lnTo>
                  <a:pt x="208936" y="2933"/>
                </a:lnTo>
                <a:lnTo>
                  <a:pt x="206675" y="1117"/>
                </a:lnTo>
                <a:close/>
              </a:path>
              <a:path extrusionOk="0" h="154305" w="919480">
                <a:moveTo>
                  <a:pt x="58200" y="0"/>
                </a:moveTo>
                <a:lnTo>
                  <a:pt x="34602" y="5122"/>
                </a:lnTo>
                <a:lnTo>
                  <a:pt x="16207" y="19967"/>
                </a:lnTo>
                <a:lnTo>
                  <a:pt x="4259" y="43751"/>
                </a:lnTo>
                <a:lnTo>
                  <a:pt x="0" y="75692"/>
                </a:lnTo>
                <a:lnTo>
                  <a:pt x="3826" y="108868"/>
                </a:lnTo>
                <a:lnTo>
                  <a:pt x="14941" y="133354"/>
                </a:lnTo>
                <a:lnTo>
                  <a:pt x="32795" y="148513"/>
                </a:lnTo>
                <a:lnTo>
                  <a:pt x="56841" y="153708"/>
                </a:lnTo>
                <a:lnTo>
                  <a:pt x="66106" y="153162"/>
                </a:lnTo>
                <a:lnTo>
                  <a:pt x="87600" y="144627"/>
                </a:lnTo>
                <a:lnTo>
                  <a:pt x="86495" y="142151"/>
                </a:lnTo>
                <a:lnTo>
                  <a:pt x="83750" y="136271"/>
                </a:lnTo>
                <a:lnTo>
                  <a:pt x="58403" y="136271"/>
                </a:lnTo>
                <a:lnTo>
                  <a:pt x="43079" y="132822"/>
                </a:lnTo>
                <a:lnTo>
                  <a:pt x="31004" y="122048"/>
                </a:lnTo>
                <a:lnTo>
                  <a:pt x="23089" y="103304"/>
                </a:lnTo>
                <a:lnTo>
                  <a:pt x="20248" y="75946"/>
                </a:lnTo>
                <a:lnTo>
                  <a:pt x="22751" y="49277"/>
                </a:lnTo>
                <a:lnTo>
                  <a:pt x="30138" y="30924"/>
                </a:lnTo>
                <a:lnTo>
                  <a:pt x="42230" y="20324"/>
                </a:lnTo>
                <a:lnTo>
                  <a:pt x="58847" y="16916"/>
                </a:lnTo>
                <a:lnTo>
                  <a:pt x="83530" y="16916"/>
                </a:lnTo>
                <a:lnTo>
                  <a:pt x="85848" y="12395"/>
                </a:lnTo>
                <a:lnTo>
                  <a:pt x="87143" y="9931"/>
                </a:lnTo>
                <a:lnTo>
                  <a:pt x="86241" y="7188"/>
                </a:lnTo>
                <a:lnTo>
                  <a:pt x="84032" y="5880"/>
                </a:lnTo>
                <a:lnTo>
                  <a:pt x="77918" y="2952"/>
                </a:lnTo>
                <a:lnTo>
                  <a:pt x="71463" y="1154"/>
                </a:lnTo>
                <a:lnTo>
                  <a:pt x="64835" y="249"/>
                </a:lnTo>
                <a:lnTo>
                  <a:pt x="58200" y="0"/>
                </a:lnTo>
                <a:close/>
              </a:path>
              <a:path extrusionOk="0" h="154305" w="919480">
                <a:moveTo>
                  <a:pt x="79548" y="130606"/>
                </a:moveTo>
                <a:lnTo>
                  <a:pt x="76831" y="131978"/>
                </a:lnTo>
                <a:lnTo>
                  <a:pt x="73008" y="133794"/>
                </a:lnTo>
                <a:lnTo>
                  <a:pt x="64499" y="136271"/>
                </a:lnTo>
                <a:lnTo>
                  <a:pt x="83750" y="136271"/>
                </a:lnTo>
                <a:lnTo>
                  <a:pt x="82382" y="133354"/>
                </a:lnTo>
                <a:lnTo>
                  <a:pt x="81580" y="131775"/>
                </a:lnTo>
                <a:lnTo>
                  <a:pt x="79548" y="130606"/>
                </a:lnTo>
                <a:close/>
              </a:path>
              <a:path extrusionOk="0" h="154305" w="919480">
                <a:moveTo>
                  <a:pt x="83530" y="16916"/>
                </a:moveTo>
                <a:lnTo>
                  <a:pt x="65794" y="16916"/>
                </a:lnTo>
                <a:lnTo>
                  <a:pt x="71001" y="18732"/>
                </a:lnTo>
                <a:lnTo>
                  <a:pt x="76183" y="21221"/>
                </a:lnTo>
                <a:lnTo>
                  <a:pt x="78837" y="22593"/>
                </a:lnTo>
                <a:lnTo>
                  <a:pt x="81111" y="21678"/>
                </a:lnTo>
                <a:lnTo>
                  <a:pt x="83530" y="16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505824" y="1228191"/>
            <a:ext cx="2353034" cy="181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911600" y="448299"/>
            <a:ext cx="8458200" cy="14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Fakultät Elektrotechnik und Informationstechnik Institut für Informationstechnik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Professur Schaltkreis- und Systementwurf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484950" y="9324137"/>
            <a:ext cx="187960" cy="377825"/>
          </a:xfrm>
          <a:custGeom>
            <a:rect b="b" l="l" r="r" t="t"/>
            <a:pathLst>
              <a:path extrusionOk="0" h="377825" w="187959">
                <a:moveTo>
                  <a:pt x="14809" y="330460"/>
                </a:moveTo>
                <a:lnTo>
                  <a:pt x="0" y="345358"/>
                </a:lnTo>
                <a:lnTo>
                  <a:pt x="36409" y="369423"/>
                </a:lnTo>
                <a:lnTo>
                  <a:pt x="77809" y="377442"/>
                </a:lnTo>
                <a:lnTo>
                  <a:pt x="119221" y="369419"/>
                </a:lnTo>
                <a:lnTo>
                  <a:pt x="138666" y="356539"/>
                </a:lnTo>
                <a:lnTo>
                  <a:pt x="77813" y="356539"/>
                </a:lnTo>
                <a:lnTo>
                  <a:pt x="44309" y="350017"/>
                </a:lnTo>
                <a:lnTo>
                  <a:pt x="14809" y="330460"/>
                </a:lnTo>
                <a:close/>
              </a:path>
              <a:path extrusionOk="0" h="377825" w="187959">
                <a:moveTo>
                  <a:pt x="97721" y="0"/>
                </a:moveTo>
                <a:lnTo>
                  <a:pt x="80499" y="1637"/>
                </a:lnTo>
                <a:lnTo>
                  <a:pt x="63781" y="6553"/>
                </a:lnTo>
                <a:lnTo>
                  <a:pt x="48095" y="14749"/>
                </a:lnTo>
                <a:lnTo>
                  <a:pt x="33967" y="26229"/>
                </a:lnTo>
                <a:lnTo>
                  <a:pt x="14271" y="56086"/>
                </a:lnTo>
                <a:lnTo>
                  <a:pt x="7706" y="89953"/>
                </a:lnTo>
                <a:lnTo>
                  <a:pt x="14271" y="123820"/>
                </a:lnTo>
                <a:lnTo>
                  <a:pt x="33967" y="153574"/>
                </a:lnTo>
                <a:lnTo>
                  <a:pt x="45662" y="163501"/>
                </a:lnTo>
                <a:lnTo>
                  <a:pt x="58542" y="171110"/>
                </a:lnTo>
                <a:lnTo>
                  <a:pt x="72554" y="176376"/>
                </a:lnTo>
                <a:lnTo>
                  <a:pt x="87651" y="179273"/>
                </a:lnTo>
                <a:lnTo>
                  <a:pt x="87788" y="179273"/>
                </a:lnTo>
                <a:lnTo>
                  <a:pt x="95736" y="180139"/>
                </a:lnTo>
                <a:lnTo>
                  <a:pt x="133491" y="198135"/>
                </a:lnTo>
                <a:lnTo>
                  <a:pt x="160366" y="234137"/>
                </a:lnTo>
                <a:lnTo>
                  <a:pt x="166912" y="267553"/>
                </a:lnTo>
                <a:lnTo>
                  <a:pt x="160371" y="300989"/>
                </a:lnTo>
                <a:lnTo>
                  <a:pt x="140738" y="330460"/>
                </a:lnTo>
                <a:lnTo>
                  <a:pt x="111266" y="350022"/>
                </a:lnTo>
                <a:lnTo>
                  <a:pt x="77813" y="356539"/>
                </a:lnTo>
                <a:lnTo>
                  <a:pt x="138666" y="356539"/>
                </a:lnTo>
                <a:lnTo>
                  <a:pt x="155548" y="345358"/>
                </a:lnTo>
                <a:lnTo>
                  <a:pt x="179682" y="309008"/>
                </a:lnTo>
                <a:lnTo>
                  <a:pt x="187730" y="267628"/>
                </a:lnTo>
                <a:lnTo>
                  <a:pt x="179687" y="226264"/>
                </a:lnTo>
                <a:lnTo>
                  <a:pt x="155548" y="189964"/>
                </a:lnTo>
                <a:lnTo>
                  <a:pt x="117121" y="164861"/>
                </a:lnTo>
                <a:lnTo>
                  <a:pt x="90034" y="158553"/>
                </a:lnTo>
                <a:lnTo>
                  <a:pt x="78133" y="156326"/>
                </a:lnTo>
                <a:lnTo>
                  <a:pt x="33671" y="115896"/>
                </a:lnTo>
                <a:lnTo>
                  <a:pt x="28603" y="89953"/>
                </a:lnTo>
                <a:lnTo>
                  <a:pt x="33671" y="64009"/>
                </a:lnTo>
                <a:lnTo>
                  <a:pt x="48877" y="41127"/>
                </a:lnTo>
                <a:lnTo>
                  <a:pt x="71774" y="25932"/>
                </a:lnTo>
                <a:lnTo>
                  <a:pt x="97738" y="20868"/>
                </a:lnTo>
                <a:lnTo>
                  <a:pt x="154810" y="20868"/>
                </a:lnTo>
                <a:lnTo>
                  <a:pt x="147287" y="14749"/>
                </a:lnTo>
                <a:lnTo>
                  <a:pt x="131625" y="6553"/>
                </a:lnTo>
                <a:lnTo>
                  <a:pt x="114932" y="1637"/>
                </a:lnTo>
                <a:lnTo>
                  <a:pt x="97721" y="0"/>
                </a:lnTo>
                <a:close/>
              </a:path>
              <a:path extrusionOk="0" h="377825" w="187959">
                <a:moveTo>
                  <a:pt x="154810" y="20868"/>
                </a:moveTo>
                <a:lnTo>
                  <a:pt x="97738" y="20868"/>
                </a:lnTo>
                <a:lnTo>
                  <a:pt x="123702" y="25932"/>
                </a:lnTo>
                <a:lnTo>
                  <a:pt x="146598" y="41127"/>
                </a:lnTo>
                <a:lnTo>
                  <a:pt x="161403" y="26229"/>
                </a:lnTo>
                <a:lnTo>
                  <a:pt x="154810" y="20868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684008" y="9324137"/>
            <a:ext cx="187960" cy="377825"/>
          </a:xfrm>
          <a:custGeom>
            <a:rect b="b" l="l" r="r" t="t"/>
            <a:pathLst>
              <a:path extrusionOk="0" h="377825" w="187959">
                <a:moveTo>
                  <a:pt x="14804" y="330460"/>
                </a:moveTo>
                <a:lnTo>
                  <a:pt x="0" y="345358"/>
                </a:lnTo>
                <a:lnTo>
                  <a:pt x="36309" y="369423"/>
                </a:lnTo>
                <a:lnTo>
                  <a:pt x="77666" y="377442"/>
                </a:lnTo>
                <a:lnTo>
                  <a:pt x="119041" y="369419"/>
                </a:lnTo>
                <a:lnTo>
                  <a:pt x="138507" y="356539"/>
                </a:lnTo>
                <a:lnTo>
                  <a:pt x="77677" y="356539"/>
                </a:lnTo>
                <a:lnTo>
                  <a:pt x="44235" y="350017"/>
                </a:lnTo>
                <a:lnTo>
                  <a:pt x="14804" y="330460"/>
                </a:lnTo>
                <a:close/>
              </a:path>
              <a:path extrusionOk="0" h="377825" w="187959">
                <a:moveTo>
                  <a:pt x="97612" y="0"/>
                </a:moveTo>
                <a:lnTo>
                  <a:pt x="48055" y="14745"/>
                </a:lnTo>
                <a:lnTo>
                  <a:pt x="14207" y="55996"/>
                </a:lnTo>
                <a:lnTo>
                  <a:pt x="7621" y="89901"/>
                </a:lnTo>
                <a:lnTo>
                  <a:pt x="14207" y="123805"/>
                </a:lnTo>
                <a:lnTo>
                  <a:pt x="45644" y="163508"/>
                </a:lnTo>
                <a:lnTo>
                  <a:pt x="87542" y="179273"/>
                </a:lnTo>
                <a:lnTo>
                  <a:pt x="102810" y="182091"/>
                </a:lnTo>
                <a:lnTo>
                  <a:pt x="140629" y="204725"/>
                </a:lnTo>
                <a:lnTo>
                  <a:pt x="166731" y="267553"/>
                </a:lnTo>
                <a:lnTo>
                  <a:pt x="160208" y="300991"/>
                </a:lnTo>
                <a:lnTo>
                  <a:pt x="140629" y="330460"/>
                </a:lnTo>
                <a:lnTo>
                  <a:pt x="111138" y="350022"/>
                </a:lnTo>
                <a:lnTo>
                  <a:pt x="77677" y="356539"/>
                </a:lnTo>
                <a:lnTo>
                  <a:pt x="138507" y="356539"/>
                </a:lnTo>
                <a:lnTo>
                  <a:pt x="155406" y="345358"/>
                </a:lnTo>
                <a:lnTo>
                  <a:pt x="179481" y="309007"/>
                </a:lnTo>
                <a:lnTo>
                  <a:pt x="187510" y="267628"/>
                </a:lnTo>
                <a:lnTo>
                  <a:pt x="179486" y="226265"/>
                </a:lnTo>
                <a:lnTo>
                  <a:pt x="155406" y="189964"/>
                </a:lnTo>
                <a:lnTo>
                  <a:pt x="108386" y="162051"/>
                </a:lnTo>
                <a:lnTo>
                  <a:pt x="89891" y="158515"/>
                </a:lnTo>
                <a:lnTo>
                  <a:pt x="78013" y="156330"/>
                </a:lnTo>
                <a:lnTo>
                  <a:pt x="33475" y="115894"/>
                </a:lnTo>
                <a:lnTo>
                  <a:pt x="28389" y="89953"/>
                </a:lnTo>
                <a:lnTo>
                  <a:pt x="33475" y="64010"/>
                </a:lnTo>
                <a:lnTo>
                  <a:pt x="48733" y="41127"/>
                </a:lnTo>
                <a:lnTo>
                  <a:pt x="71581" y="25947"/>
                </a:lnTo>
                <a:lnTo>
                  <a:pt x="97542" y="20888"/>
                </a:lnTo>
                <a:lnTo>
                  <a:pt x="154709" y="20888"/>
                </a:lnTo>
                <a:lnTo>
                  <a:pt x="147170" y="14745"/>
                </a:lnTo>
                <a:lnTo>
                  <a:pt x="131516" y="6550"/>
                </a:lnTo>
                <a:lnTo>
                  <a:pt x="114823" y="1636"/>
                </a:lnTo>
                <a:lnTo>
                  <a:pt x="97612" y="0"/>
                </a:lnTo>
                <a:close/>
              </a:path>
              <a:path extrusionOk="0" h="377825" w="187959">
                <a:moveTo>
                  <a:pt x="154709" y="20888"/>
                </a:moveTo>
                <a:lnTo>
                  <a:pt x="97542" y="20888"/>
                </a:lnTo>
                <a:lnTo>
                  <a:pt x="123503" y="25947"/>
                </a:lnTo>
                <a:lnTo>
                  <a:pt x="146350" y="41127"/>
                </a:lnTo>
                <a:lnTo>
                  <a:pt x="161265" y="26229"/>
                </a:lnTo>
                <a:lnTo>
                  <a:pt x="154709" y="20888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513190" y="9522042"/>
            <a:ext cx="120014" cy="140335"/>
          </a:xfrm>
          <a:custGeom>
            <a:rect b="b" l="l" r="r" t="t"/>
            <a:pathLst>
              <a:path extrusionOk="0" h="140334" w="120015">
                <a:moveTo>
                  <a:pt x="14794" y="104485"/>
                </a:moveTo>
                <a:lnTo>
                  <a:pt x="0" y="119267"/>
                </a:lnTo>
                <a:lnTo>
                  <a:pt x="23153" y="134648"/>
                </a:lnTo>
                <a:lnTo>
                  <a:pt x="49570" y="139770"/>
                </a:lnTo>
                <a:lnTo>
                  <a:pt x="76005" y="134641"/>
                </a:lnTo>
                <a:lnTo>
                  <a:pt x="99212" y="119267"/>
                </a:lnTo>
                <a:lnTo>
                  <a:pt x="99410" y="118969"/>
                </a:lnTo>
                <a:lnTo>
                  <a:pt x="49564" y="118969"/>
                </a:lnTo>
                <a:lnTo>
                  <a:pt x="31065" y="115344"/>
                </a:lnTo>
                <a:lnTo>
                  <a:pt x="14794" y="104485"/>
                </a:lnTo>
                <a:close/>
              </a:path>
              <a:path extrusionOk="0" h="140334" w="120015">
                <a:moveTo>
                  <a:pt x="57188" y="0"/>
                </a:moveTo>
                <a:lnTo>
                  <a:pt x="54954" y="20874"/>
                </a:lnTo>
                <a:lnTo>
                  <a:pt x="63439" y="22413"/>
                </a:lnTo>
                <a:lnTo>
                  <a:pt x="71003" y="25180"/>
                </a:lnTo>
                <a:lnTo>
                  <a:pt x="77909" y="29304"/>
                </a:lnTo>
                <a:lnTo>
                  <a:pt x="84418" y="34912"/>
                </a:lnTo>
                <a:lnTo>
                  <a:pt x="95241" y="51233"/>
                </a:lnTo>
                <a:lnTo>
                  <a:pt x="98844" y="69740"/>
                </a:lnTo>
                <a:lnTo>
                  <a:pt x="95234" y="88227"/>
                </a:lnTo>
                <a:lnTo>
                  <a:pt x="84418" y="104485"/>
                </a:lnTo>
                <a:lnTo>
                  <a:pt x="68084" y="115352"/>
                </a:lnTo>
                <a:lnTo>
                  <a:pt x="49564" y="118969"/>
                </a:lnTo>
                <a:lnTo>
                  <a:pt x="99410" y="118969"/>
                </a:lnTo>
                <a:lnTo>
                  <a:pt x="114544" y="96127"/>
                </a:lnTo>
                <a:lnTo>
                  <a:pt x="119649" y="69732"/>
                </a:lnTo>
                <a:lnTo>
                  <a:pt x="114536" y="43320"/>
                </a:lnTo>
                <a:lnTo>
                  <a:pt x="99212" y="20130"/>
                </a:lnTo>
                <a:lnTo>
                  <a:pt x="90089" y="12392"/>
                </a:lnTo>
                <a:lnTo>
                  <a:pt x="79990" y="6418"/>
                </a:lnTo>
                <a:lnTo>
                  <a:pt x="68996" y="2267"/>
                </a:lnTo>
                <a:lnTo>
                  <a:pt x="57188" y="0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532420" y="9363891"/>
            <a:ext cx="86360" cy="100330"/>
          </a:xfrm>
          <a:custGeom>
            <a:rect b="b" l="l" r="r" t="t"/>
            <a:pathLst>
              <a:path extrusionOk="0" h="100329" w="86359">
                <a:moveTo>
                  <a:pt x="50268" y="0"/>
                </a:moveTo>
                <a:lnTo>
                  <a:pt x="14712" y="14662"/>
                </a:lnTo>
                <a:lnTo>
                  <a:pt x="0" y="50194"/>
                </a:lnTo>
                <a:lnTo>
                  <a:pt x="3678" y="69143"/>
                </a:lnTo>
                <a:lnTo>
                  <a:pt x="36376" y="98400"/>
                </a:lnTo>
                <a:lnTo>
                  <a:pt x="44799" y="100013"/>
                </a:lnTo>
                <a:lnTo>
                  <a:pt x="47035" y="79265"/>
                </a:lnTo>
                <a:lnTo>
                  <a:pt x="39768" y="78482"/>
                </a:lnTo>
                <a:lnTo>
                  <a:pt x="34713" y="76023"/>
                </a:lnTo>
                <a:lnTo>
                  <a:pt x="29504" y="70819"/>
                </a:lnTo>
                <a:lnTo>
                  <a:pt x="23030" y="61158"/>
                </a:lnTo>
                <a:lnTo>
                  <a:pt x="20872" y="50192"/>
                </a:lnTo>
                <a:lnTo>
                  <a:pt x="23030" y="39228"/>
                </a:lnTo>
                <a:lnTo>
                  <a:pt x="29504" y="29570"/>
                </a:lnTo>
                <a:lnTo>
                  <a:pt x="29631" y="29443"/>
                </a:lnTo>
                <a:lnTo>
                  <a:pt x="39295" y="22974"/>
                </a:lnTo>
                <a:lnTo>
                  <a:pt x="50268" y="20817"/>
                </a:lnTo>
                <a:lnTo>
                  <a:pt x="79612" y="20817"/>
                </a:lnTo>
                <a:lnTo>
                  <a:pt x="85825" y="14662"/>
                </a:lnTo>
                <a:lnTo>
                  <a:pt x="77972" y="8237"/>
                </a:lnTo>
                <a:lnTo>
                  <a:pt x="69228" y="3656"/>
                </a:lnTo>
                <a:lnTo>
                  <a:pt x="59894" y="912"/>
                </a:lnTo>
                <a:lnTo>
                  <a:pt x="50268" y="0"/>
                </a:lnTo>
                <a:close/>
              </a:path>
              <a:path extrusionOk="0" h="100329" w="86359">
                <a:moveTo>
                  <a:pt x="79612" y="20817"/>
                </a:moveTo>
                <a:lnTo>
                  <a:pt x="50268" y="20817"/>
                </a:lnTo>
                <a:lnTo>
                  <a:pt x="61241" y="22974"/>
                </a:lnTo>
                <a:lnTo>
                  <a:pt x="70906" y="29443"/>
                </a:lnTo>
                <a:lnTo>
                  <a:pt x="79612" y="20817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712115" y="9522042"/>
            <a:ext cx="120014" cy="140335"/>
          </a:xfrm>
          <a:custGeom>
            <a:rect b="b" l="l" r="r" t="t"/>
            <a:pathLst>
              <a:path extrusionOk="0" h="140334" w="120015">
                <a:moveTo>
                  <a:pt x="14794" y="104485"/>
                </a:moveTo>
                <a:lnTo>
                  <a:pt x="0" y="119267"/>
                </a:lnTo>
                <a:lnTo>
                  <a:pt x="23204" y="134641"/>
                </a:lnTo>
                <a:lnTo>
                  <a:pt x="49639" y="139770"/>
                </a:lnTo>
                <a:lnTo>
                  <a:pt x="76067" y="134641"/>
                </a:lnTo>
                <a:lnTo>
                  <a:pt x="99212" y="119267"/>
                </a:lnTo>
                <a:lnTo>
                  <a:pt x="99411" y="118969"/>
                </a:lnTo>
                <a:lnTo>
                  <a:pt x="49584" y="118969"/>
                </a:lnTo>
                <a:lnTo>
                  <a:pt x="31096" y="115344"/>
                </a:lnTo>
                <a:lnTo>
                  <a:pt x="14794" y="104485"/>
                </a:lnTo>
                <a:close/>
              </a:path>
              <a:path extrusionOk="0" h="140334" w="120015">
                <a:moveTo>
                  <a:pt x="57315" y="0"/>
                </a:moveTo>
                <a:lnTo>
                  <a:pt x="55074" y="20874"/>
                </a:lnTo>
                <a:lnTo>
                  <a:pt x="63475" y="22411"/>
                </a:lnTo>
                <a:lnTo>
                  <a:pt x="70959" y="25179"/>
                </a:lnTo>
                <a:lnTo>
                  <a:pt x="77805" y="29303"/>
                </a:lnTo>
                <a:lnTo>
                  <a:pt x="84291" y="34912"/>
                </a:lnTo>
                <a:lnTo>
                  <a:pt x="95167" y="51214"/>
                </a:lnTo>
                <a:lnTo>
                  <a:pt x="98788" y="69677"/>
                </a:lnTo>
                <a:lnTo>
                  <a:pt x="95161" y="88118"/>
                </a:lnTo>
                <a:lnTo>
                  <a:pt x="84291" y="104358"/>
                </a:lnTo>
                <a:lnTo>
                  <a:pt x="84291" y="104485"/>
                </a:lnTo>
                <a:lnTo>
                  <a:pt x="68039" y="115344"/>
                </a:lnTo>
                <a:lnTo>
                  <a:pt x="49584" y="118969"/>
                </a:lnTo>
                <a:lnTo>
                  <a:pt x="99411" y="118969"/>
                </a:lnTo>
                <a:lnTo>
                  <a:pt x="114606" y="96131"/>
                </a:lnTo>
                <a:lnTo>
                  <a:pt x="119732" y="69732"/>
                </a:lnTo>
                <a:lnTo>
                  <a:pt x="114598" y="43317"/>
                </a:lnTo>
                <a:lnTo>
                  <a:pt x="99212" y="20130"/>
                </a:lnTo>
                <a:lnTo>
                  <a:pt x="90095" y="12392"/>
                </a:lnTo>
                <a:lnTo>
                  <a:pt x="80018" y="6418"/>
                </a:lnTo>
                <a:lnTo>
                  <a:pt x="69063" y="2267"/>
                </a:lnTo>
                <a:lnTo>
                  <a:pt x="57315" y="0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731345" y="9363891"/>
            <a:ext cx="86360" cy="100330"/>
          </a:xfrm>
          <a:custGeom>
            <a:rect b="b" l="l" r="r" t="t"/>
            <a:pathLst>
              <a:path extrusionOk="0" h="100329" w="86359">
                <a:moveTo>
                  <a:pt x="50268" y="0"/>
                </a:moveTo>
                <a:lnTo>
                  <a:pt x="14711" y="14662"/>
                </a:lnTo>
                <a:lnTo>
                  <a:pt x="0" y="50194"/>
                </a:lnTo>
                <a:lnTo>
                  <a:pt x="3677" y="69143"/>
                </a:lnTo>
                <a:lnTo>
                  <a:pt x="36272" y="98400"/>
                </a:lnTo>
                <a:lnTo>
                  <a:pt x="44674" y="100013"/>
                </a:lnTo>
                <a:lnTo>
                  <a:pt x="46914" y="79265"/>
                </a:lnTo>
                <a:lnTo>
                  <a:pt x="39641" y="78482"/>
                </a:lnTo>
                <a:lnTo>
                  <a:pt x="34713" y="76023"/>
                </a:lnTo>
                <a:lnTo>
                  <a:pt x="29504" y="70819"/>
                </a:lnTo>
                <a:lnTo>
                  <a:pt x="23029" y="61158"/>
                </a:lnTo>
                <a:lnTo>
                  <a:pt x="20871" y="50192"/>
                </a:lnTo>
                <a:lnTo>
                  <a:pt x="23029" y="39228"/>
                </a:lnTo>
                <a:lnTo>
                  <a:pt x="29504" y="29570"/>
                </a:lnTo>
                <a:lnTo>
                  <a:pt x="29504" y="29443"/>
                </a:lnTo>
                <a:lnTo>
                  <a:pt x="39226" y="22942"/>
                </a:lnTo>
                <a:lnTo>
                  <a:pt x="50205" y="20775"/>
                </a:lnTo>
                <a:lnTo>
                  <a:pt x="79655" y="20775"/>
                </a:lnTo>
                <a:lnTo>
                  <a:pt x="85826" y="14662"/>
                </a:lnTo>
                <a:lnTo>
                  <a:pt x="77958" y="8248"/>
                </a:lnTo>
                <a:lnTo>
                  <a:pt x="69214" y="3666"/>
                </a:lnTo>
                <a:lnTo>
                  <a:pt x="59887" y="916"/>
                </a:lnTo>
                <a:lnTo>
                  <a:pt x="50268" y="0"/>
                </a:lnTo>
                <a:close/>
              </a:path>
              <a:path extrusionOk="0" h="100329" w="86359">
                <a:moveTo>
                  <a:pt x="79655" y="20775"/>
                </a:moveTo>
                <a:lnTo>
                  <a:pt x="50205" y="20775"/>
                </a:lnTo>
                <a:lnTo>
                  <a:pt x="61184" y="22942"/>
                </a:lnTo>
                <a:lnTo>
                  <a:pt x="70906" y="29443"/>
                </a:lnTo>
                <a:lnTo>
                  <a:pt x="79655" y="20775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890518" y="9323019"/>
            <a:ext cx="323850" cy="379095"/>
          </a:xfrm>
          <a:custGeom>
            <a:rect b="b" l="l" r="r" t="t"/>
            <a:pathLst>
              <a:path extrusionOk="0" h="379095" w="323850">
                <a:moveTo>
                  <a:pt x="189480" y="0"/>
                </a:moveTo>
                <a:lnTo>
                  <a:pt x="118114" y="13853"/>
                </a:lnTo>
                <a:lnTo>
                  <a:pt x="55456" y="55412"/>
                </a:lnTo>
                <a:lnTo>
                  <a:pt x="24646" y="95731"/>
                </a:lnTo>
                <a:lnTo>
                  <a:pt x="6161" y="141195"/>
                </a:lnTo>
                <a:lnTo>
                  <a:pt x="0" y="189236"/>
                </a:lnTo>
                <a:lnTo>
                  <a:pt x="6162" y="237285"/>
                </a:lnTo>
                <a:lnTo>
                  <a:pt x="24648" y="282775"/>
                </a:lnTo>
                <a:lnTo>
                  <a:pt x="55456" y="323138"/>
                </a:lnTo>
                <a:lnTo>
                  <a:pt x="95816" y="353924"/>
                </a:lnTo>
                <a:lnTo>
                  <a:pt x="141339" y="372394"/>
                </a:lnTo>
                <a:lnTo>
                  <a:pt x="189446" y="378550"/>
                </a:lnTo>
                <a:lnTo>
                  <a:pt x="237561" y="372392"/>
                </a:lnTo>
                <a:lnTo>
                  <a:pt x="273662" y="357751"/>
                </a:lnTo>
                <a:lnTo>
                  <a:pt x="189443" y="357751"/>
                </a:lnTo>
                <a:lnTo>
                  <a:pt x="146738" y="352262"/>
                </a:lnTo>
                <a:lnTo>
                  <a:pt x="106298" y="335794"/>
                </a:lnTo>
                <a:lnTo>
                  <a:pt x="70377" y="308349"/>
                </a:lnTo>
                <a:lnTo>
                  <a:pt x="42911" y="272405"/>
                </a:lnTo>
                <a:lnTo>
                  <a:pt x="26432" y="231946"/>
                </a:lnTo>
                <a:lnTo>
                  <a:pt x="20940" y="189234"/>
                </a:lnTo>
                <a:lnTo>
                  <a:pt x="26434" y="146531"/>
                </a:lnTo>
                <a:lnTo>
                  <a:pt x="42914" y="106097"/>
                </a:lnTo>
                <a:lnTo>
                  <a:pt x="70377" y="70194"/>
                </a:lnTo>
                <a:lnTo>
                  <a:pt x="106305" y="42748"/>
                </a:lnTo>
                <a:lnTo>
                  <a:pt x="146758" y="26281"/>
                </a:lnTo>
                <a:lnTo>
                  <a:pt x="189443" y="20794"/>
                </a:lnTo>
                <a:lnTo>
                  <a:pt x="274042" y="20794"/>
                </a:lnTo>
                <a:lnTo>
                  <a:pt x="260820" y="13850"/>
                </a:lnTo>
                <a:lnTo>
                  <a:pt x="225685" y="3462"/>
                </a:lnTo>
                <a:lnTo>
                  <a:pt x="189480" y="0"/>
                </a:lnTo>
                <a:close/>
              </a:path>
              <a:path extrusionOk="0" h="379095" w="323850">
                <a:moveTo>
                  <a:pt x="308589" y="308349"/>
                </a:moveTo>
                <a:lnTo>
                  <a:pt x="272624" y="335796"/>
                </a:lnTo>
                <a:lnTo>
                  <a:pt x="232157" y="352263"/>
                </a:lnTo>
                <a:lnTo>
                  <a:pt x="189443" y="357751"/>
                </a:lnTo>
                <a:lnTo>
                  <a:pt x="273662" y="357751"/>
                </a:lnTo>
                <a:lnTo>
                  <a:pt x="283108" y="353921"/>
                </a:lnTo>
                <a:lnTo>
                  <a:pt x="323510" y="323138"/>
                </a:lnTo>
                <a:lnTo>
                  <a:pt x="308589" y="308349"/>
                </a:lnTo>
                <a:close/>
              </a:path>
              <a:path extrusionOk="0" h="379095" w="323850">
                <a:moveTo>
                  <a:pt x="274042" y="20794"/>
                </a:moveTo>
                <a:lnTo>
                  <a:pt x="189443" y="20794"/>
                </a:lnTo>
                <a:lnTo>
                  <a:pt x="232164" y="26284"/>
                </a:lnTo>
                <a:lnTo>
                  <a:pt x="272628" y="42751"/>
                </a:lnTo>
                <a:lnTo>
                  <a:pt x="308589" y="70194"/>
                </a:lnTo>
                <a:lnTo>
                  <a:pt x="323510" y="55412"/>
                </a:lnTo>
                <a:lnTo>
                  <a:pt x="293790" y="31166"/>
                </a:lnTo>
                <a:lnTo>
                  <a:pt x="274042" y="20794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932048" y="9362633"/>
            <a:ext cx="261620" cy="298450"/>
          </a:xfrm>
          <a:custGeom>
            <a:rect b="b" l="l" r="r" t="t"/>
            <a:pathLst>
              <a:path extrusionOk="0" h="298450" w="261619">
                <a:moveTo>
                  <a:pt x="90779" y="262614"/>
                </a:moveTo>
                <a:lnTo>
                  <a:pt x="49749" y="262614"/>
                </a:lnTo>
                <a:lnTo>
                  <a:pt x="88180" y="286821"/>
                </a:lnTo>
                <a:lnTo>
                  <a:pt x="130902" y="298207"/>
                </a:lnTo>
                <a:lnTo>
                  <a:pt x="174822" y="296772"/>
                </a:lnTo>
                <a:lnTo>
                  <a:pt x="216850" y="282513"/>
                </a:lnTo>
                <a:lnTo>
                  <a:pt x="222606" y="278304"/>
                </a:lnTo>
                <a:lnTo>
                  <a:pt x="152825" y="278304"/>
                </a:lnTo>
                <a:lnTo>
                  <a:pt x="106495" y="271549"/>
                </a:lnTo>
                <a:lnTo>
                  <a:pt x="90779" y="262614"/>
                </a:lnTo>
                <a:close/>
              </a:path>
              <a:path extrusionOk="0" h="298450" w="261619">
                <a:moveTo>
                  <a:pt x="238946" y="240668"/>
                </a:moveTo>
                <a:lnTo>
                  <a:pt x="198637" y="268012"/>
                </a:lnTo>
                <a:lnTo>
                  <a:pt x="152825" y="278304"/>
                </a:lnTo>
                <a:lnTo>
                  <a:pt x="222606" y="278304"/>
                </a:lnTo>
                <a:lnTo>
                  <a:pt x="253894" y="255430"/>
                </a:lnTo>
                <a:lnTo>
                  <a:pt x="238946" y="240668"/>
                </a:lnTo>
                <a:close/>
              </a:path>
              <a:path extrusionOk="0" h="298450" w="261619">
                <a:moveTo>
                  <a:pt x="147962" y="0"/>
                </a:moveTo>
                <a:lnTo>
                  <a:pt x="91561" y="10995"/>
                </a:lnTo>
                <a:lnTo>
                  <a:pt x="42030" y="43867"/>
                </a:lnTo>
                <a:lnTo>
                  <a:pt x="14010" y="82668"/>
                </a:lnTo>
                <a:lnTo>
                  <a:pt x="0" y="126735"/>
                </a:lnTo>
                <a:lnTo>
                  <a:pt x="0" y="172557"/>
                </a:lnTo>
                <a:lnTo>
                  <a:pt x="14010" y="216626"/>
                </a:lnTo>
                <a:lnTo>
                  <a:pt x="42030" y="255430"/>
                </a:lnTo>
                <a:lnTo>
                  <a:pt x="49467" y="262895"/>
                </a:lnTo>
                <a:lnTo>
                  <a:pt x="49749" y="262614"/>
                </a:lnTo>
                <a:lnTo>
                  <a:pt x="90779" y="262614"/>
                </a:lnTo>
                <a:lnTo>
                  <a:pt x="64631" y="247749"/>
                </a:lnTo>
                <a:lnTo>
                  <a:pt x="79907" y="232465"/>
                </a:lnTo>
                <a:lnTo>
                  <a:pt x="50239" y="232465"/>
                </a:lnTo>
                <a:lnTo>
                  <a:pt x="26405" y="190678"/>
                </a:lnTo>
                <a:lnTo>
                  <a:pt x="19470" y="144504"/>
                </a:lnTo>
                <a:lnTo>
                  <a:pt x="29560" y="98859"/>
                </a:lnTo>
                <a:lnTo>
                  <a:pt x="56801" y="58661"/>
                </a:lnTo>
                <a:lnTo>
                  <a:pt x="99470" y="30345"/>
                </a:lnTo>
                <a:lnTo>
                  <a:pt x="147962" y="20897"/>
                </a:lnTo>
                <a:lnTo>
                  <a:pt x="223182" y="20897"/>
                </a:lnTo>
                <a:lnTo>
                  <a:pt x="204364" y="10995"/>
                </a:lnTo>
                <a:lnTo>
                  <a:pt x="176590" y="2752"/>
                </a:lnTo>
                <a:lnTo>
                  <a:pt x="147962" y="0"/>
                </a:lnTo>
                <a:close/>
              </a:path>
              <a:path extrusionOk="0" h="298450" w="261619">
                <a:moveTo>
                  <a:pt x="223182" y="20897"/>
                </a:moveTo>
                <a:lnTo>
                  <a:pt x="147962" y="20897"/>
                </a:lnTo>
                <a:lnTo>
                  <a:pt x="170015" y="22897"/>
                </a:lnTo>
                <a:lnTo>
                  <a:pt x="191475" y="28818"/>
                </a:lnTo>
                <a:lnTo>
                  <a:pt x="211881" y="38545"/>
                </a:lnTo>
                <a:lnTo>
                  <a:pt x="230768" y="51962"/>
                </a:lnTo>
                <a:lnTo>
                  <a:pt x="50239" y="232465"/>
                </a:lnTo>
                <a:lnTo>
                  <a:pt x="79907" y="232465"/>
                </a:lnTo>
                <a:lnTo>
                  <a:pt x="253894" y="58661"/>
                </a:lnTo>
                <a:lnTo>
                  <a:pt x="261227" y="51196"/>
                </a:lnTo>
                <a:lnTo>
                  <a:pt x="253894" y="43867"/>
                </a:lnTo>
                <a:lnTo>
                  <a:pt x="230421" y="24707"/>
                </a:lnTo>
                <a:lnTo>
                  <a:pt x="223182" y="20897"/>
                </a:lnTo>
                <a:close/>
              </a:path>
            </a:pathLst>
          </a:custGeom>
          <a:solidFill>
            <a:srgbClr val="09A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63600" y="2895600"/>
            <a:ext cx="11353800" cy="1647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ADVANCED RANGE ESTIMATION OF</a:t>
            </a:r>
            <a:br>
              <a:rPr b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BATTERY ELECTRIC VEHICLES</a:t>
            </a:r>
            <a:endParaRPr b="1"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63600" y="4953000"/>
            <a:ext cx="11353800" cy="4329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Reliability in Electromobility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Professorship of Circuit Design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Faculty of Electrical Engineering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Editors :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Enniyan Thangaraju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329709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Sabarinathan Balasubramanian - 388573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13004799" cy="79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>
            <p:ph type="title"/>
          </p:nvPr>
        </p:nvSpPr>
        <p:spPr>
          <a:xfrm>
            <a:off x="1701800" y="190398"/>
            <a:ext cx="10668000" cy="7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Simulation and Analysis – Without Full battery drain</a:t>
            </a:r>
            <a:endParaRPr sz="3500"/>
          </a:p>
        </p:txBody>
      </p:sp>
      <p:sp>
        <p:nvSpPr>
          <p:cNvPr id="165" name="Google Shape;165;p10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701800" y="190398"/>
            <a:ext cx="10438764" cy="748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673100" y="1972741"/>
            <a:ext cx="116586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prerequisites mentioned in the lab manual are fulfilled and results are analysed.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Task from Section 7 is completed (Battery-Drain notification).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Battery assistance cut off after 25 km/hr is achieved.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</p:txBody>
      </p:sp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2235198" y="3886200"/>
            <a:ext cx="8915402" cy="231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THANKYOU !!</a:t>
            </a: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0" y="1143001"/>
            <a:ext cx="9372600" cy="5702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" y="6248400"/>
            <a:ext cx="7715250" cy="29988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>
            <p:ph type="title"/>
          </p:nvPr>
        </p:nvSpPr>
        <p:spPr>
          <a:xfrm>
            <a:off x="1701800" y="190398"/>
            <a:ext cx="1043876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Battery Drain – Simulation Block and Code</a:t>
            </a:r>
            <a:endParaRPr sz="4000"/>
          </a:p>
        </p:txBody>
      </p:sp>
      <p:sp>
        <p:nvSpPr>
          <p:cNvPr id="186" name="Google Shape;186;p13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778000" y="228600"/>
            <a:ext cx="27685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168400" y="2133600"/>
            <a:ext cx="5566973" cy="7725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Completed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Based Speed assignment.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Support Control. 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Task 7 – C.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and Analysis. </a:t>
            </a:r>
            <a:endParaRPr/>
          </a:p>
          <a:p>
            <a:pPr indent="-203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64234" y="190398"/>
            <a:ext cx="1127633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55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Tasks completed</a:t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1397000" y="1752600"/>
            <a:ext cx="10515600" cy="7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 of Segment Time, Accumulated Time, Acceleration of both Mountain bike and racing bike and Slope.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Calculation of Vehicle Velocity based on the difference in the slopes and using them to find vehicle velocity at the instant.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task to cut off the assistive power to the bike when its velocity crosses 25Km/hr is carried out using a comparator in power distribution block. 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Exporting results to workspace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(Total Energy used by driver, Motor, Rest capacity of battery, Velocity).</a:t>
            </a:r>
            <a:endParaRPr/>
          </a:p>
          <a:p>
            <a:pPr indent="-558800" lvl="0" marL="685800" marR="0" rtl="0" algn="l">
              <a:lnSpc>
                <a:spcPct val="3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64234" y="190398"/>
            <a:ext cx="1127633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55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Slope based Speed assignment</a:t>
            </a:r>
            <a:endParaRPr/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1854200" y="8001000"/>
            <a:ext cx="906594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 realistic speed with in limits for E-Bikes. Between 15.4and 24.7km/h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447800"/>
            <a:ext cx="11294615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64234" y="190398"/>
            <a:ext cx="11276330" cy="748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Motor Support Control.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558800" y="1295400"/>
            <a:ext cx="117729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task is to cut off assistive power to the bike when the bike travels at speed greater then 25Km/hr.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" y="2438400"/>
            <a:ext cx="12110663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1625600" y="190398"/>
            <a:ext cx="105149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 Task 7 – C.</a:t>
            </a:r>
            <a:br>
              <a:rPr lang="en-US"/>
            </a:b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0" y="1295400"/>
            <a:ext cx="13004800" cy="6794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Task 7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: Task to terminate the simulation when the battery is completely drained to zero is taken.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By using a simple comparator and comparing the battery capacity to a constant value over a regular intervals of time and stopping the simulation when it reaches its critical state.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warning message will be provided to user regarding battery state and  simulation will be terminated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0" y="4847686"/>
            <a:ext cx="7772400" cy="4346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701800" y="222647"/>
            <a:ext cx="1043876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Simulation and Analysis – Full battery  drain</a:t>
            </a:r>
            <a:endParaRPr sz="4000"/>
          </a:p>
        </p:txBody>
      </p:sp>
      <p:sp>
        <p:nvSpPr>
          <p:cNvPr id="132" name="Google Shape;132;p7"/>
          <p:cNvSpPr txBox="1"/>
          <p:nvPr/>
        </p:nvSpPr>
        <p:spPr>
          <a:xfrm>
            <a:off x="254000" y="7010400"/>
            <a:ext cx="2423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6426200" y="6934200"/>
            <a:ext cx="2423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60452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8077200"/>
            <a:ext cx="467360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1400" y="1600200"/>
            <a:ext cx="688340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7600" y="8153400"/>
            <a:ext cx="56388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5400"/>
            <a:ext cx="1300480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1701800" y="190398"/>
            <a:ext cx="1043876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 and Analysis – Full battery  drain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400" y="1676400"/>
            <a:ext cx="68834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330200" y="6858000"/>
            <a:ext cx="2423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6426200" y="6858000"/>
            <a:ext cx="2423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>
            <p:ph type="title"/>
          </p:nvPr>
        </p:nvSpPr>
        <p:spPr>
          <a:xfrm>
            <a:off x="1701800" y="190398"/>
            <a:ext cx="1043876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Simulation and Analysis – Without Full battery drain</a:t>
            </a:r>
            <a:endParaRPr sz="3500"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43000"/>
            <a:ext cx="6197600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001000"/>
            <a:ext cx="54356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1400" y="8001000"/>
            <a:ext cx="5715000" cy="1145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6300470" y="9421123"/>
            <a:ext cx="38607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25" rtl="0" algn="l">
              <a:lnSpc>
                <a:spcPct val="104944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2015-07-21T23:23:14Z</dcterms:created>
  <dc:creator>Shruthi Reddy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2015-07-21T00:00:00Z</vt:filetime>
  </property>
</Properties>
</file>