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71" r:id="rId4"/>
    <p:sldId id="264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5" r:id="rId14"/>
    <p:sldId id="267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Windows" initials="П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3B496-A032-423F-BFAD-2808A3D9EB0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EC73B6BF-531E-49FC-AABC-AB0F6B20C739}" type="pres">
      <dgm:prSet presAssocID="{BFF3B496-A032-423F-BFAD-2808A3D9EB0F}" presName="Name0" presStyleCnt="0">
        <dgm:presLayoutVars>
          <dgm:dir/>
          <dgm:animLvl val="lvl"/>
          <dgm:resizeHandles val="exact"/>
        </dgm:presLayoutVars>
      </dgm:prSet>
      <dgm:spPr/>
    </dgm:pt>
    <dgm:pt modelId="{20588513-3739-4F12-A041-5F55B12209A2}" type="pres">
      <dgm:prSet presAssocID="{BFF3B496-A032-423F-BFAD-2808A3D9EB0F}" presName="dummy" presStyleCnt="0"/>
      <dgm:spPr/>
    </dgm:pt>
    <dgm:pt modelId="{9CAE5F61-5E72-4685-8E80-B84AABF43DAA}" type="pres">
      <dgm:prSet presAssocID="{BFF3B496-A032-423F-BFAD-2808A3D9EB0F}" presName="linH" presStyleCnt="0"/>
      <dgm:spPr/>
    </dgm:pt>
    <dgm:pt modelId="{57600B88-E93C-4A93-A751-2CB77A4C47F8}" type="pres">
      <dgm:prSet presAssocID="{BFF3B496-A032-423F-BFAD-2808A3D9EB0F}" presName="padding1" presStyleCnt="0"/>
      <dgm:spPr/>
    </dgm:pt>
    <dgm:pt modelId="{9F57CDC8-82AB-4534-91D1-E39BBAFA9F4C}" type="pres">
      <dgm:prSet presAssocID="{BFF3B496-A032-423F-BFAD-2808A3D9EB0F}" presName="padding2" presStyleCnt="0"/>
      <dgm:spPr/>
    </dgm:pt>
    <dgm:pt modelId="{FAA84F31-F740-418D-B100-D8657F458EAD}" type="pres">
      <dgm:prSet presAssocID="{BFF3B496-A032-423F-BFAD-2808A3D9EB0F}" presName="negArrow" presStyleCnt="0"/>
      <dgm:spPr/>
    </dgm:pt>
    <dgm:pt modelId="{A87E67A6-82A3-4183-AFD4-7CF4C5BB5B42}" type="pres">
      <dgm:prSet presAssocID="{BFF3B496-A032-423F-BFAD-2808A3D9EB0F}" presName="backgroundArrow" presStyleLbl="node1" presStyleIdx="0" presStyleCnt="1" custLinFactY="-100000" custLinFactNeighborX="-61771" custLinFactNeighborY="-141128"/>
      <dgm:spPr/>
    </dgm:pt>
  </dgm:ptLst>
  <dgm:cxnLst>
    <dgm:cxn modelId="{98E8EF90-3D09-4DBF-8ED1-4E4EDF167806}" type="presOf" srcId="{BFF3B496-A032-423F-BFAD-2808A3D9EB0F}" destId="{EC73B6BF-531E-49FC-AABC-AB0F6B20C739}" srcOrd="0" destOrd="0" presId="urn:microsoft.com/office/officeart/2005/8/layout/hProcess3"/>
    <dgm:cxn modelId="{49377C77-6AB8-44B9-923E-2ED2078402FA}" type="presParOf" srcId="{EC73B6BF-531E-49FC-AABC-AB0F6B20C739}" destId="{20588513-3739-4F12-A041-5F55B12209A2}" srcOrd="0" destOrd="0" presId="urn:microsoft.com/office/officeart/2005/8/layout/hProcess3"/>
    <dgm:cxn modelId="{4A938127-53C6-437D-917E-CF357644D734}" type="presParOf" srcId="{EC73B6BF-531E-49FC-AABC-AB0F6B20C739}" destId="{9CAE5F61-5E72-4685-8E80-B84AABF43DAA}" srcOrd="1" destOrd="0" presId="urn:microsoft.com/office/officeart/2005/8/layout/hProcess3"/>
    <dgm:cxn modelId="{1E6BA1A6-6255-4134-A231-654925684C84}" type="presParOf" srcId="{9CAE5F61-5E72-4685-8E80-B84AABF43DAA}" destId="{57600B88-E93C-4A93-A751-2CB77A4C47F8}" srcOrd="0" destOrd="0" presId="urn:microsoft.com/office/officeart/2005/8/layout/hProcess3"/>
    <dgm:cxn modelId="{E7B8BEEA-6D73-4AA1-8B2C-29E87D7F27A2}" type="presParOf" srcId="{9CAE5F61-5E72-4685-8E80-B84AABF43DAA}" destId="{9F57CDC8-82AB-4534-91D1-E39BBAFA9F4C}" srcOrd="1" destOrd="0" presId="urn:microsoft.com/office/officeart/2005/8/layout/hProcess3"/>
    <dgm:cxn modelId="{E49725DC-5782-4BF4-A6EF-639BCA088D33}" type="presParOf" srcId="{9CAE5F61-5E72-4685-8E80-B84AABF43DAA}" destId="{FAA84F31-F740-418D-B100-D8657F458EAD}" srcOrd="2" destOrd="0" presId="urn:microsoft.com/office/officeart/2005/8/layout/hProcess3"/>
    <dgm:cxn modelId="{E2F84C93-A6BC-4A23-A3CF-64A87A0FDD55}" type="presParOf" srcId="{9CAE5F61-5E72-4685-8E80-B84AABF43DAA}" destId="{A87E67A6-82A3-4183-AFD4-7CF4C5BB5B42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F3B496-A032-423F-BFAD-2808A3D9EB0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10800000"/>
          </a:camera>
          <a:lightRig rig="threePt" dir="t"/>
        </a:scene3d>
      </dgm:spPr>
    </dgm:pt>
    <dgm:pt modelId="{EC73B6BF-531E-49FC-AABC-AB0F6B20C739}" type="pres">
      <dgm:prSet presAssocID="{BFF3B496-A032-423F-BFAD-2808A3D9EB0F}" presName="Name0" presStyleCnt="0">
        <dgm:presLayoutVars>
          <dgm:dir/>
          <dgm:animLvl val="lvl"/>
          <dgm:resizeHandles val="exact"/>
        </dgm:presLayoutVars>
      </dgm:prSet>
      <dgm:spPr/>
    </dgm:pt>
    <dgm:pt modelId="{20588513-3739-4F12-A041-5F55B12209A2}" type="pres">
      <dgm:prSet presAssocID="{BFF3B496-A032-423F-BFAD-2808A3D9EB0F}" presName="dummy" presStyleCnt="0"/>
      <dgm:spPr/>
    </dgm:pt>
    <dgm:pt modelId="{9CAE5F61-5E72-4685-8E80-B84AABF43DAA}" type="pres">
      <dgm:prSet presAssocID="{BFF3B496-A032-423F-BFAD-2808A3D9EB0F}" presName="linH" presStyleCnt="0"/>
      <dgm:spPr/>
    </dgm:pt>
    <dgm:pt modelId="{57600B88-E93C-4A93-A751-2CB77A4C47F8}" type="pres">
      <dgm:prSet presAssocID="{BFF3B496-A032-423F-BFAD-2808A3D9EB0F}" presName="padding1" presStyleCnt="0"/>
      <dgm:spPr/>
    </dgm:pt>
    <dgm:pt modelId="{9F57CDC8-82AB-4534-91D1-E39BBAFA9F4C}" type="pres">
      <dgm:prSet presAssocID="{BFF3B496-A032-423F-BFAD-2808A3D9EB0F}" presName="padding2" presStyleCnt="0"/>
      <dgm:spPr/>
    </dgm:pt>
    <dgm:pt modelId="{FAA84F31-F740-418D-B100-D8657F458EAD}" type="pres">
      <dgm:prSet presAssocID="{BFF3B496-A032-423F-BFAD-2808A3D9EB0F}" presName="negArrow" presStyleCnt="0"/>
      <dgm:spPr/>
    </dgm:pt>
    <dgm:pt modelId="{A87E67A6-82A3-4183-AFD4-7CF4C5BB5B42}" type="pres">
      <dgm:prSet presAssocID="{BFF3B496-A032-423F-BFAD-2808A3D9EB0F}" presName="backgroundArrow" presStyleLbl="node1" presStyleIdx="0" presStyleCnt="1" custLinFactY="-100000" custLinFactNeighborX="-61771" custLinFactNeighborY="-141128"/>
      <dgm:spPr>
        <a:solidFill>
          <a:srgbClr val="00B050"/>
        </a:solidFill>
      </dgm:spPr>
    </dgm:pt>
  </dgm:ptLst>
  <dgm:cxnLst>
    <dgm:cxn modelId="{2C7DF42D-D93D-4A1E-847C-D3AEB404AD33}" type="presOf" srcId="{BFF3B496-A032-423F-BFAD-2808A3D9EB0F}" destId="{EC73B6BF-531E-49FC-AABC-AB0F6B20C739}" srcOrd="0" destOrd="0" presId="urn:microsoft.com/office/officeart/2005/8/layout/hProcess3"/>
    <dgm:cxn modelId="{DF22FE17-B713-41E9-84EC-CB9BD6160F81}" type="presParOf" srcId="{EC73B6BF-531E-49FC-AABC-AB0F6B20C739}" destId="{20588513-3739-4F12-A041-5F55B12209A2}" srcOrd="0" destOrd="0" presId="urn:microsoft.com/office/officeart/2005/8/layout/hProcess3"/>
    <dgm:cxn modelId="{D236A69B-276D-4B0D-8E1D-FD3BAC4FD75B}" type="presParOf" srcId="{EC73B6BF-531E-49FC-AABC-AB0F6B20C739}" destId="{9CAE5F61-5E72-4685-8E80-B84AABF43DAA}" srcOrd="1" destOrd="0" presId="urn:microsoft.com/office/officeart/2005/8/layout/hProcess3"/>
    <dgm:cxn modelId="{F0E7D47B-91ED-4591-BE6E-7926BC0BB2E3}" type="presParOf" srcId="{9CAE5F61-5E72-4685-8E80-B84AABF43DAA}" destId="{57600B88-E93C-4A93-A751-2CB77A4C47F8}" srcOrd="0" destOrd="0" presId="urn:microsoft.com/office/officeart/2005/8/layout/hProcess3"/>
    <dgm:cxn modelId="{360E3352-4969-4610-9E58-65872799E064}" type="presParOf" srcId="{9CAE5F61-5E72-4685-8E80-B84AABF43DAA}" destId="{9F57CDC8-82AB-4534-91D1-E39BBAFA9F4C}" srcOrd="1" destOrd="0" presId="urn:microsoft.com/office/officeart/2005/8/layout/hProcess3"/>
    <dgm:cxn modelId="{19318C6F-368E-4656-88ED-2065855B87DB}" type="presParOf" srcId="{9CAE5F61-5E72-4685-8E80-B84AABF43DAA}" destId="{FAA84F31-F740-418D-B100-D8657F458EAD}" srcOrd="2" destOrd="0" presId="urn:microsoft.com/office/officeart/2005/8/layout/hProcess3"/>
    <dgm:cxn modelId="{CA0B9F40-0566-43A8-AF18-E16CB57B4911}" type="presParOf" srcId="{9CAE5F61-5E72-4685-8E80-B84AABF43DAA}" destId="{A87E67A6-82A3-4183-AFD4-7CF4C5BB5B42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3B496-A032-423F-BFAD-2808A3D9EB0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EC73B6BF-531E-49FC-AABC-AB0F6B20C739}" type="pres">
      <dgm:prSet presAssocID="{BFF3B496-A032-423F-BFAD-2808A3D9EB0F}" presName="Name0" presStyleCnt="0">
        <dgm:presLayoutVars>
          <dgm:dir/>
          <dgm:animLvl val="lvl"/>
          <dgm:resizeHandles val="exact"/>
        </dgm:presLayoutVars>
      </dgm:prSet>
      <dgm:spPr/>
    </dgm:pt>
    <dgm:pt modelId="{20588513-3739-4F12-A041-5F55B12209A2}" type="pres">
      <dgm:prSet presAssocID="{BFF3B496-A032-423F-BFAD-2808A3D9EB0F}" presName="dummy" presStyleCnt="0"/>
      <dgm:spPr/>
    </dgm:pt>
    <dgm:pt modelId="{9CAE5F61-5E72-4685-8E80-B84AABF43DAA}" type="pres">
      <dgm:prSet presAssocID="{BFF3B496-A032-423F-BFAD-2808A3D9EB0F}" presName="linH" presStyleCnt="0"/>
      <dgm:spPr/>
    </dgm:pt>
    <dgm:pt modelId="{57600B88-E93C-4A93-A751-2CB77A4C47F8}" type="pres">
      <dgm:prSet presAssocID="{BFF3B496-A032-423F-BFAD-2808A3D9EB0F}" presName="padding1" presStyleCnt="0"/>
      <dgm:spPr/>
    </dgm:pt>
    <dgm:pt modelId="{9F57CDC8-82AB-4534-91D1-E39BBAFA9F4C}" type="pres">
      <dgm:prSet presAssocID="{BFF3B496-A032-423F-BFAD-2808A3D9EB0F}" presName="padding2" presStyleCnt="0"/>
      <dgm:spPr/>
    </dgm:pt>
    <dgm:pt modelId="{FAA84F31-F740-418D-B100-D8657F458EAD}" type="pres">
      <dgm:prSet presAssocID="{BFF3B496-A032-423F-BFAD-2808A3D9EB0F}" presName="negArrow" presStyleCnt="0"/>
      <dgm:spPr/>
    </dgm:pt>
    <dgm:pt modelId="{A87E67A6-82A3-4183-AFD4-7CF4C5BB5B42}" type="pres">
      <dgm:prSet presAssocID="{BFF3B496-A032-423F-BFAD-2808A3D9EB0F}" presName="backgroundArrow" presStyleLbl="node1" presStyleIdx="0" presStyleCnt="1" custLinFactY="-100000" custLinFactNeighborX="-61771" custLinFactNeighborY="-141128"/>
      <dgm:spPr/>
    </dgm:pt>
  </dgm:ptLst>
  <dgm:cxnLst>
    <dgm:cxn modelId="{D39BBAFD-0F06-4F3D-AC7B-EFA605DD7B7C}" type="presOf" srcId="{BFF3B496-A032-423F-BFAD-2808A3D9EB0F}" destId="{EC73B6BF-531E-49FC-AABC-AB0F6B20C739}" srcOrd="0" destOrd="0" presId="urn:microsoft.com/office/officeart/2005/8/layout/hProcess3"/>
    <dgm:cxn modelId="{C74E30D1-F3FC-4CED-954C-F932D77DB012}" type="presParOf" srcId="{EC73B6BF-531E-49FC-AABC-AB0F6B20C739}" destId="{20588513-3739-4F12-A041-5F55B12209A2}" srcOrd="0" destOrd="0" presId="urn:microsoft.com/office/officeart/2005/8/layout/hProcess3"/>
    <dgm:cxn modelId="{1F8383C3-4005-4A24-A439-3D04635DC208}" type="presParOf" srcId="{EC73B6BF-531E-49FC-AABC-AB0F6B20C739}" destId="{9CAE5F61-5E72-4685-8E80-B84AABF43DAA}" srcOrd="1" destOrd="0" presId="urn:microsoft.com/office/officeart/2005/8/layout/hProcess3"/>
    <dgm:cxn modelId="{4EFA3684-3076-4906-A551-A22400F2B667}" type="presParOf" srcId="{9CAE5F61-5E72-4685-8E80-B84AABF43DAA}" destId="{57600B88-E93C-4A93-A751-2CB77A4C47F8}" srcOrd="0" destOrd="0" presId="urn:microsoft.com/office/officeart/2005/8/layout/hProcess3"/>
    <dgm:cxn modelId="{F69AE50C-80B3-49E4-B0AE-93E46BF0D0FF}" type="presParOf" srcId="{9CAE5F61-5E72-4685-8E80-B84AABF43DAA}" destId="{9F57CDC8-82AB-4534-91D1-E39BBAFA9F4C}" srcOrd="1" destOrd="0" presId="urn:microsoft.com/office/officeart/2005/8/layout/hProcess3"/>
    <dgm:cxn modelId="{F2DC7236-B65A-4750-A468-192C482021F3}" type="presParOf" srcId="{9CAE5F61-5E72-4685-8E80-B84AABF43DAA}" destId="{FAA84F31-F740-418D-B100-D8657F458EAD}" srcOrd="2" destOrd="0" presId="urn:microsoft.com/office/officeart/2005/8/layout/hProcess3"/>
    <dgm:cxn modelId="{C64D33BA-3324-48D5-84BA-917ABD438184}" type="presParOf" srcId="{9CAE5F61-5E72-4685-8E80-B84AABF43DAA}" destId="{A87E67A6-82A3-4183-AFD4-7CF4C5BB5B42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F3B496-A032-423F-BFAD-2808A3D9EB0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10800000"/>
          </a:camera>
          <a:lightRig rig="threePt" dir="t"/>
        </a:scene3d>
      </dgm:spPr>
    </dgm:pt>
    <dgm:pt modelId="{EC73B6BF-531E-49FC-AABC-AB0F6B20C739}" type="pres">
      <dgm:prSet presAssocID="{BFF3B496-A032-423F-BFAD-2808A3D9EB0F}" presName="Name0" presStyleCnt="0">
        <dgm:presLayoutVars>
          <dgm:dir/>
          <dgm:animLvl val="lvl"/>
          <dgm:resizeHandles val="exact"/>
        </dgm:presLayoutVars>
      </dgm:prSet>
      <dgm:spPr/>
    </dgm:pt>
    <dgm:pt modelId="{20588513-3739-4F12-A041-5F55B12209A2}" type="pres">
      <dgm:prSet presAssocID="{BFF3B496-A032-423F-BFAD-2808A3D9EB0F}" presName="dummy" presStyleCnt="0"/>
      <dgm:spPr/>
    </dgm:pt>
    <dgm:pt modelId="{9CAE5F61-5E72-4685-8E80-B84AABF43DAA}" type="pres">
      <dgm:prSet presAssocID="{BFF3B496-A032-423F-BFAD-2808A3D9EB0F}" presName="linH" presStyleCnt="0"/>
      <dgm:spPr/>
    </dgm:pt>
    <dgm:pt modelId="{57600B88-E93C-4A93-A751-2CB77A4C47F8}" type="pres">
      <dgm:prSet presAssocID="{BFF3B496-A032-423F-BFAD-2808A3D9EB0F}" presName="padding1" presStyleCnt="0"/>
      <dgm:spPr/>
    </dgm:pt>
    <dgm:pt modelId="{9F57CDC8-82AB-4534-91D1-E39BBAFA9F4C}" type="pres">
      <dgm:prSet presAssocID="{BFF3B496-A032-423F-BFAD-2808A3D9EB0F}" presName="padding2" presStyleCnt="0"/>
      <dgm:spPr/>
    </dgm:pt>
    <dgm:pt modelId="{FAA84F31-F740-418D-B100-D8657F458EAD}" type="pres">
      <dgm:prSet presAssocID="{BFF3B496-A032-423F-BFAD-2808A3D9EB0F}" presName="negArrow" presStyleCnt="0"/>
      <dgm:spPr/>
    </dgm:pt>
    <dgm:pt modelId="{A87E67A6-82A3-4183-AFD4-7CF4C5BB5B42}" type="pres">
      <dgm:prSet presAssocID="{BFF3B496-A032-423F-BFAD-2808A3D9EB0F}" presName="backgroundArrow" presStyleLbl="node1" presStyleIdx="0" presStyleCnt="1" custLinFactY="51707" custLinFactNeighborX="-464" custLinFactNeighborY="100000"/>
      <dgm:spPr>
        <a:solidFill>
          <a:srgbClr val="00B050"/>
        </a:solidFill>
      </dgm:spPr>
    </dgm:pt>
  </dgm:ptLst>
  <dgm:cxnLst>
    <dgm:cxn modelId="{38C34AE6-E2DE-4BBF-BB6F-39564670F07F}" type="presOf" srcId="{BFF3B496-A032-423F-BFAD-2808A3D9EB0F}" destId="{EC73B6BF-531E-49FC-AABC-AB0F6B20C739}" srcOrd="0" destOrd="0" presId="urn:microsoft.com/office/officeart/2005/8/layout/hProcess3"/>
    <dgm:cxn modelId="{BC352ACE-E155-4A11-9340-289084835763}" type="presParOf" srcId="{EC73B6BF-531E-49FC-AABC-AB0F6B20C739}" destId="{20588513-3739-4F12-A041-5F55B12209A2}" srcOrd="0" destOrd="0" presId="urn:microsoft.com/office/officeart/2005/8/layout/hProcess3"/>
    <dgm:cxn modelId="{DB83E85B-2173-4DB0-A717-B70153081EE9}" type="presParOf" srcId="{EC73B6BF-531E-49FC-AABC-AB0F6B20C739}" destId="{9CAE5F61-5E72-4685-8E80-B84AABF43DAA}" srcOrd="1" destOrd="0" presId="urn:microsoft.com/office/officeart/2005/8/layout/hProcess3"/>
    <dgm:cxn modelId="{B8D157A3-39FE-4BED-ACF8-C0436F4B6A6E}" type="presParOf" srcId="{9CAE5F61-5E72-4685-8E80-B84AABF43DAA}" destId="{57600B88-E93C-4A93-A751-2CB77A4C47F8}" srcOrd="0" destOrd="0" presId="urn:microsoft.com/office/officeart/2005/8/layout/hProcess3"/>
    <dgm:cxn modelId="{00A3C11E-84D1-4463-BEAB-E99FB54AC788}" type="presParOf" srcId="{9CAE5F61-5E72-4685-8E80-B84AABF43DAA}" destId="{9F57CDC8-82AB-4534-91D1-E39BBAFA9F4C}" srcOrd="1" destOrd="0" presId="urn:microsoft.com/office/officeart/2005/8/layout/hProcess3"/>
    <dgm:cxn modelId="{601BBB08-1192-41A0-8191-325C02089DC7}" type="presParOf" srcId="{9CAE5F61-5E72-4685-8E80-B84AABF43DAA}" destId="{FAA84F31-F740-418D-B100-D8657F458EAD}" srcOrd="2" destOrd="0" presId="urn:microsoft.com/office/officeart/2005/8/layout/hProcess3"/>
    <dgm:cxn modelId="{7849549B-1C99-4412-AA1F-762C81898174}" type="presParOf" srcId="{9CAE5F61-5E72-4685-8E80-B84AABF43DAA}" destId="{A87E67A6-82A3-4183-AFD4-7CF4C5BB5B42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7E67A6-82A3-4183-AFD4-7CF4C5BB5B42}">
      <dsp:nvSpPr>
        <dsp:cNvPr id="0" name=""/>
        <dsp:cNvSpPr/>
      </dsp:nvSpPr>
      <dsp:spPr>
        <a:xfrm>
          <a:off x="0" y="0"/>
          <a:ext cx="3836337" cy="2318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7E67A6-82A3-4183-AFD4-7CF4C5BB5B42}">
      <dsp:nvSpPr>
        <dsp:cNvPr id="0" name=""/>
        <dsp:cNvSpPr/>
      </dsp:nvSpPr>
      <dsp:spPr>
        <a:xfrm>
          <a:off x="0" y="0"/>
          <a:ext cx="3836337" cy="231800"/>
        </a:xfrm>
        <a:prstGeom prst="rightArrow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7E67A6-82A3-4183-AFD4-7CF4C5BB5B42}">
      <dsp:nvSpPr>
        <dsp:cNvPr id="0" name=""/>
        <dsp:cNvSpPr/>
      </dsp:nvSpPr>
      <dsp:spPr>
        <a:xfrm>
          <a:off x="0" y="0"/>
          <a:ext cx="3836337" cy="2318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7E67A6-82A3-4183-AFD4-7CF4C5BB5B42}">
      <dsp:nvSpPr>
        <dsp:cNvPr id="0" name=""/>
        <dsp:cNvSpPr/>
      </dsp:nvSpPr>
      <dsp:spPr>
        <a:xfrm>
          <a:off x="0" y="0"/>
          <a:ext cx="3836337" cy="231800"/>
        </a:xfrm>
        <a:prstGeom prst="rightArrow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7631-2164-4F76-9B7F-350CFB7AC1BA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5F13B-E3A2-4ED0-ADE1-AD403E38239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Получение в ответе </a:t>
            </a:r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Список</a:t>
            </a:r>
            <a:r>
              <a:rPr lang="ru-RU" baseline="0" dirty="0" smtClean="0"/>
              <a:t> отправленных запросов. При клике на нужную дату будет сформирован запрос на проверку результата.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 если результат готов –</a:t>
            </a:r>
            <a:r>
              <a:rPr lang="ru-RU" baseline="0" dirty="0" smtClean="0"/>
              <a:t> на странице отобразится преобразованный к удобочитаемому виду.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результате реализованы адаптер, формы</a:t>
            </a:r>
            <a:r>
              <a:rPr lang="ru-RU" baseline="0" dirty="0" smtClean="0"/>
              <a:t> отправки и получения запроса. Изучены языки программирования </a:t>
            </a:r>
            <a:r>
              <a:rPr lang="en-US" baseline="0" dirty="0" smtClean="0"/>
              <a:t>Java </a:t>
            </a:r>
            <a:r>
              <a:rPr lang="ru-RU" baseline="0" dirty="0" smtClean="0"/>
              <a:t>и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, языки разметки гипертекста </a:t>
            </a:r>
            <a:r>
              <a:rPr lang="en-US" baseline="0" dirty="0" smtClean="0"/>
              <a:t>XML </a:t>
            </a:r>
            <a:r>
              <a:rPr lang="ru-RU" baseline="0" dirty="0" smtClean="0"/>
              <a:t>и </a:t>
            </a:r>
            <a:r>
              <a:rPr lang="en-US" baseline="0" dirty="0" smtClean="0"/>
              <a:t>HTML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рамках госпрограммы</a:t>
            </a:r>
            <a:r>
              <a:rPr lang="ru-RU" baseline="0" dirty="0" smtClean="0"/>
              <a:t> «Информационное общество» существует ФЗ 210, одним из пунктов которого является то, что госорганы не могут требовать с граждан дополнительные документы, которые находятся у других государственных органов. СМЭВ реализует данный пункт.</a:t>
            </a:r>
          </a:p>
          <a:p>
            <a:r>
              <a:rPr lang="ru-RU" baseline="0" dirty="0" smtClean="0"/>
              <a:t>Адаптер запроса сведений из ОВД, в соответствии с руководством пользователя является асинхронным, то есть сначала необходимо отправить запрос серверу СМЭВ, получить </a:t>
            </a:r>
            <a:r>
              <a:rPr lang="en-US" baseline="0" dirty="0" smtClean="0"/>
              <a:t>ID</a:t>
            </a:r>
            <a:r>
              <a:rPr lang="ru-RU" baseline="0" dirty="0" smtClean="0"/>
              <a:t>, и по </a:t>
            </a:r>
            <a:r>
              <a:rPr lang="en-US" baseline="0" dirty="0" smtClean="0"/>
              <a:t>ID </a:t>
            </a:r>
            <a:r>
              <a:rPr lang="ru-RU" baseline="0" dirty="0" smtClean="0"/>
              <a:t>запрашивать готовность результата.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Адаптер</a:t>
            </a:r>
            <a:r>
              <a:rPr lang="ru-RU" baseline="0" dirty="0" smtClean="0"/>
              <a:t> состоит из локальной базы данных, серверной и клиентской частей. Взаимодействие между клиентской и серверной частями происходит посредством </a:t>
            </a:r>
            <a:r>
              <a:rPr lang="en-US" baseline="0" dirty="0" smtClean="0"/>
              <a:t>AJAX</a:t>
            </a:r>
            <a:r>
              <a:rPr lang="ru-RU" baseline="0" dirty="0" smtClean="0"/>
              <a:t>-запросов.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разработке были использованы языки программирования </a:t>
            </a:r>
            <a:r>
              <a:rPr lang="en-US" dirty="0" smtClean="0"/>
              <a:t>Java </a:t>
            </a:r>
            <a:r>
              <a:rPr lang="ru-RU" dirty="0" smtClean="0"/>
              <a:t> и </a:t>
            </a:r>
            <a:r>
              <a:rPr lang="en-US" dirty="0" smtClean="0"/>
              <a:t>JavaScript</a:t>
            </a:r>
            <a:r>
              <a:rPr lang="ru-RU" dirty="0" smtClean="0"/>
              <a:t>, языки разметки гипертекста </a:t>
            </a:r>
            <a:r>
              <a:rPr lang="en-US" dirty="0" smtClean="0"/>
              <a:t>XML </a:t>
            </a:r>
            <a:r>
              <a:rPr lang="ru-RU" dirty="0" smtClean="0"/>
              <a:t>и </a:t>
            </a:r>
            <a:r>
              <a:rPr lang="en-US" dirty="0" smtClean="0"/>
              <a:t>HTML</a:t>
            </a:r>
            <a:r>
              <a:rPr lang="ru-RU" dirty="0" smtClean="0"/>
              <a:t>, язык манипулирования данными </a:t>
            </a:r>
            <a:r>
              <a:rPr lang="en-US" dirty="0" smtClean="0"/>
              <a:t>SQL</a:t>
            </a:r>
            <a:r>
              <a:rPr lang="ru-RU" dirty="0" smtClean="0"/>
              <a:t>,</a:t>
            </a:r>
            <a:r>
              <a:rPr lang="ru-RU" baseline="0" dirty="0" smtClean="0"/>
              <a:t> технология </a:t>
            </a:r>
            <a:r>
              <a:rPr lang="en-US" baseline="0" dirty="0" err="1" smtClean="0"/>
              <a:t>JavaServlets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 </a:t>
            </a:r>
            <a:r>
              <a:rPr lang="en-US" baseline="0" dirty="0" smtClean="0"/>
              <a:t>Bootstrap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 разделена на 3</a:t>
            </a:r>
            <a:r>
              <a:rPr lang="ru-RU" baseline="0" dirty="0" smtClean="0"/>
              <a:t> шага для удобства пользователя. На первом шаге проверяющим лицом вводятся данные о себе.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втором шаге проверяющим лицом вводятся персональные данные проверяемого лица.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 третьем шаге проверяющим лицом вводятся служебные данные проверяемого лица.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Проверка СНИЛС на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Проверка полей на пустоту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4.jpe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5.jpe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image" Target="../media/image3.png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4.png"/><Relationship Id="rId5" Type="http://schemas.openxmlformats.org/officeDocument/2006/relationships/image" Target="../media/image12.jpe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11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 smtClean="0">
                <a:cs typeface="Arial" charset="0"/>
              </a:rPr>
              <a:t>Федеральное государственное образовательное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бюджетное учреждение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высшего профессионального образования</a:t>
            </a:r>
            <a:br>
              <a:rPr lang="ru-RU" sz="1800" dirty="0" smtClean="0">
                <a:cs typeface="Arial" charset="0"/>
              </a:rPr>
            </a:br>
            <a:r>
              <a:rPr lang="en-US" sz="1800" dirty="0" smtClean="0">
                <a:cs typeface="Arial" charset="0"/>
              </a:rPr>
              <a:t>“</a:t>
            </a:r>
            <a:r>
              <a:rPr lang="ru-RU" sz="1800" dirty="0" smtClean="0">
                <a:cs typeface="Arial" charset="0"/>
              </a:rPr>
              <a:t>Сибирский государственный университет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телекоммуникаций и информатики</a:t>
            </a:r>
            <a:r>
              <a:rPr lang="en-US" sz="1800" dirty="0" smtClean="0">
                <a:cs typeface="Arial" charset="0"/>
              </a:rPr>
              <a:t>”</a:t>
            </a: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Кафедра </a:t>
            </a:r>
            <a:r>
              <a:rPr lang="ru-RU" sz="1800" dirty="0" smtClean="0">
                <a:cs typeface="Arial" charset="0"/>
              </a:rPr>
              <a:t>ИИКС</a:t>
            </a:r>
            <a:endParaRPr lang="ru-RU" sz="1800" dirty="0" smtClean="0">
              <a:cs typeface="Arial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357434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>
                <a:latin typeface="+mj-lt"/>
                <a:ea typeface="+mj-ea"/>
                <a:cs typeface="Arial" pitchFamily="34" charset="0"/>
              </a:rPr>
              <a:t>ДИПЛОМНЫЙ ПРОЕКТ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000381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 smtClean="0">
                <a:latin typeface="+mj-lt"/>
              </a:rPr>
              <a:t>Разработка адаптера для Системы Межведомственного Электронного Взаимодействия</a:t>
            </a:r>
            <a:endParaRPr lang="ru-RU" sz="2800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140200" y="4293096"/>
            <a:ext cx="5003800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ВМ-</a:t>
            </a:r>
            <a:r>
              <a:rPr lang="en-US" sz="2000" dirty="0" smtClean="0">
                <a:latin typeface="+mj-lt"/>
              </a:rPr>
              <a:t>05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Телепнев Дмитрий Евгеньевич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+mj-lt"/>
              </a:rPr>
              <a:t>Руководитель </a:t>
            </a:r>
            <a:r>
              <a:rPr lang="ru-RU" sz="2000" dirty="0" smtClean="0">
                <a:latin typeface="+mj-lt"/>
              </a:rPr>
              <a:t>–</a:t>
            </a: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smtClean="0">
                <a:latin typeface="+mj-lt"/>
              </a:rPr>
              <a:t>Старший преподаватель кафедры ИИКС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к</a:t>
            </a:r>
            <a:r>
              <a:rPr lang="ru-RU" sz="2000" dirty="0" smtClean="0">
                <a:latin typeface="+mj-lt"/>
              </a:rPr>
              <a:t>.т.н. Ефимов Александр Владимирович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 smtClean="0">
                <a:latin typeface="+mj-lt"/>
                <a:ea typeface="+mj-ea"/>
                <a:cs typeface="Arial" pitchFamily="34" charset="0"/>
              </a:rPr>
              <a:t>2015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9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 descr="C:\Users\user\Desktop\Диплом\Scrins\Выделение_0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1628800"/>
            <a:ext cx="7285037" cy="438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9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C:\Users\user\Desktop\Диплом\Scrins\Выделение_01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844824"/>
            <a:ext cx="7391400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9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C:\Users\user\Desktop\Диплом\Scrins\Выделение_01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1484784"/>
            <a:ext cx="7200900" cy="439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endParaRPr lang="ru-RU" dirty="0" smtClean="0"/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		     </a:t>
            </a:r>
          </a:p>
          <a:p>
            <a:pPr algn="just">
              <a:buNone/>
            </a:pPr>
            <a:r>
              <a:rPr lang="ru-RU" dirty="0" smtClean="0"/>
              <a:t>			     Изучено: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340768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dirty="0" smtClean="0">
                <a:latin typeface="+mn-lt"/>
              </a:rPr>
              <a:t>	Реализовано</a:t>
            </a:r>
          </a:p>
          <a:p>
            <a:pPr algn="just">
              <a:buFont typeface="Arial" pitchFamily="34" charset="0"/>
              <a:buChar char="•"/>
            </a:pPr>
            <a:r>
              <a:rPr lang="ru-RU" sz="3000" dirty="0" smtClean="0">
                <a:latin typeface="+mn-lt"/>
              </a:rPr>
              <a:t>Адаптер для СМЭВ</a:t>
            </a:r>
          </a:p>
          <a:p>
            <a:pPr algn="just">
              <a:buFont typeface="Arial" pitchFamily="34" charset="0"/>
              <a:buChar char="•"/>
            </a:pPr>
            <a:r>
              <a:rPr lang="ru-RU" sz="3000" dirty="0" smtClean="0">
                <a:latin typeface="+mn-lt"/>
              </a:rPr>
              <a:t>Формы отправки и получения </a:t>
            </a:r>
            <a:r>
              <a:rPr lang="ru-RU" sz="3000" dirty="0" smtClean="0">
                <a:latin typeface="+mn-lt"/>
              </a:rPr>
              <a:t>запроса</a:t>
            </a:r>
            <a:endParaRPr lang="ru-RU" sz="3000" dirty="0">
              <a:latin typeface="+mn-lt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8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C:\Users\user\Desktop\Диплом\img\images (5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1124744"/>
            <a:ext cx="849635" cy="849635"/>
          </a:xfrm>
          <a:prstGeom prst="rect">
            <a:avLst/>
          </a:prstGeom>
          <a:noFill/>
        </p:spPr>
      </p:pic>
      <p:pic>
        <p:nvPicPr>
          <p:cNvPr id="12" name="Picture 2" descr="C:\Users\user\Desktop\Диплом\img\images (5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2924944"/>
            <a:ext cx="849635" cy="849635"/>
          </a:xfrm>
          <a:prstGeom prst="rect">
            <a:avLst/>
          </a:prstGeom>
          <a:noFill/>
        </p:spPr>
      </p:pic>
      <p:grpSp>
        <p:nvGrpSpPr>
          <p:cNvPr id="17" name="Группа 16"/>
          <p:cNvGrpSpPr/>
          <p:nvPr/>
        </p:nvGrpSpPr>
        <p:grpSpPr>
          <a:xfrm>
            <a:off x="1331640" y="4149080"/>
            <a:ext cx="6578649" cy="1104900"/>
            <a:chOff x="539552" y="4149080"/>
            <a:chExt cx="6578649" cy="1104900"/>
          </a:xfrm>
        </p:grpSpPr>
        <p:pic>
          <p:nvPicPr>
            <p:cNvPr id="13" name="Picture 7" descr="C:\Users\user\Desktop\images (1)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4149080"/>
              <a:ext cx="942975" cy="97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9" descr="C:\Users\user\Desktop\image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9552" y="4149080"/>
              <a:ext cx="1428750" cy="1009650"/>
            </a:xfrm>
            <a:prstGeom prst="rect">
              <a:avLst/>
            </a:prstGeom>
            <a:noFill/>
          </p:spPr>
        </p:pic>
        <p:pic>
          <p:nvPicPr>
            <p:cNvPr id="15" name="Picture 10" descr="C:\Users\user\Desktop\images (2)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56176" y="4221088"/>
              <a:ext cx="962025" cy="1000125"/>
            </a:xfrm>
            <a:prstGeom prst="rect">
              <a:avLst/>
            </a:prstGeom>
            <a:noFill/>
          </p:spPr>
        </p:pic>
        <p:pic>
          <p:nvPicPr>
            <p:cNvPr id="16" name="Picture 2" descr="C:\Users\user\Desktop\Диплом\img\images (1)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39952" y="4149080"/>
              <a:ext cx="1104900" cy="110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соответствии с ФЗ 27 июля 2010 года № 210 «Об организации предоставления государственных и муниципальных услуг»</a:t>
            </a:r>
            <a:endParaRPr lang="ru-RU" dirty="0"/>
          </a:p>
        </p:txBody>
      </p:sp>
      <p:pic>
        <p:nvPicPr>
          <p:cNvPr id="1026" name="Picture 2" descr="C:\Users\user\Desktop\Диплом\img\images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212976"/>
            <a:ext cx="2016224" cy="201622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04248" y="270892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СМЭВ</a:t>
            </a:r>
            <a:endParaRPr lang="ru-RU" sz="3200" dirty="0">
              <a:latin typeface="+mn-lt"/>
            </a:endParaRPr>
          </a:p>
        </p:txBody>
      </p:sp>
      <p:graphicFrame>
        <p:nvGraphicFramePr>
          <p:cNvPr id="9" name="Схема 8"/>
          <p:cNvGraphicFramePr/>
          <p:nvPr/>
        </p:nvGraphicFramePr>
        <p:xfrm>
          <a:off x="2699792" y="3429000"/>
          <a:ext cx="3840088" cy="2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Схема 9"/>
          <p:cNvGraphicFramePr/>
          <p:nvPr/>
        </p:nvGraphicFramePr>
        <p:xfrm>
          <a:off x="2699792" y="3789040"/>
          <a:ext cx="3840088" cy="2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1" name="Схема 10"/>
          <p:cNvGraphicFramePr/>
          <p:nvPr/>
        </p:nvGraphicFramePr>
        <p:xfrm>
          <a:off x="2699792" y="4077072"/>
          <a:ext cx="3840088" cy="2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2" name="Схема 11"/>
          <p:cNvGraphicFramePr/>
          <p:nvPr/>
        </p:nvGraphicFramePr>
        <p:xfrm>
          <a:off x="2699792" y="4437112"/>
          <a:ext cx="3840088" cy="2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15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899592" y="2564904"/>
            <a:ext cx="2019784" cy="2160240"/>
            <a:chOff x="899592" y="2564904"/>
            <a:chExt cx="2019784" cy="216024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259632" y="3429000"/>
              <a:ext cx="1296144" cy="129614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А</a:t>
              </a:r>
              <a:endParaRPr lang="ru-RU" sz="9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592" y="2564904"/>
              <a:ext cx="2019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 smtClean="0">
                  <a:latin typeface="+mn-lt"/>
                </a:rPr>
                <a:t>Адаптер</a:t>
              </a:r>
              <a:endParaRPr lang="ru-RU" sz="4000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C:\Users\user\Desktop\Диплом\img\images.jpg"/>
          <p:cNvPicPr>
            <a:picLocks noChangeAspect="1" noChangeArrowheads="1"/>
          </p:cNvPicPr>
          <p:nvPr/>
        </p:nvPicPr>
        <p:blipFill>
          <a:blip r:embed="rId3" cstate="print"/>
          <a:srcRect b="22807"/>
          <a:stretch>
            <a:fillRect/>
          </a:stretch>
        </p:blipFill>
        <p:spPr bwMode="auto">
          <a:xfrm>
            <a:off x="899592" y="4149080"/>
            <a:ext cx="1679124" cy="129614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ПРИНЦИПИАЛЬНАЯ СХЕМА АДАПТЕРА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3" name="Picture 2" descr="C:\Users\user\Desktop\Диплом\img\anket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44824"/>
            <a:ext cx="2790311" cy="1440160"/>
          </a:xfrm>
          <a:prstGeom prst="rect">
            <a:avLst/>
          </a:prstGeom>
          <a:noFill/>
        </p:spPr>
      </p:pic>
      <p:pic>
        <p:nvPicPr>
          <p:cNvPr id="2051" name="Picture 3" descr="C:\Users\user\Desktop\Диплом\img\images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1988840"/>
            <a:ext cx="1296144" cy="1296144"/>
          </a:xfrm>
          <a:prstGeom prst="rect">
            <a:avLst/>
          </a:prstGeom>
          <a:noFill/>
        </p:spPr>
      </p:pic>
      <p:pic>
        <p:nvPicPr>
          <p:cNvPr id="2052" name="Picture 4" descr="C:\Users\user\Desktop\Диплом\img\images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4149080"/>
            <a:ext cx="953047" cy="1296144"/>
          </a:xfrm>
          <a:prstGeom prst="rect">
            <a:avLst/>
          </a:prstGeom>
          <a:noFill/>
        </p:spPr>
      </p:pic>
      <p:pic>
        <p:nvPicPr>
          <p:cNvPr id="2053" name="Picture 5" descr="C:\Users\user\Desktop\Диплом\img\images (3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00" y="2852936"/>
            <a:ext cx="2088232" cy="2088232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755576" y="1700808"/>
            <a:ext cx="4320480" cy="44644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148064" y="3140968"/>
            <a:ext cx="13681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5148064" y="3789040"/>
            <a:ext cx="13681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148064" y="3429000"/>
            <a:ext cx="1368152" cy="216024"/>
          </a:xfrm>
          <a:prstGeom prst="rightArrow">
            <a:avLst/>
          </a:prstGeom>
          <a:solidFill>
            <a:srgbClr val="92D05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148064" y="4077072"/>
            <a:ext cx="1368152" cy="216024"/>
          </a:xfrm>
          <a:prstGeom prst="rightArrow">
            <a:avLst/>
          </a:prstGeom>
          <a:solidFill>
            <a:srgbClr val="92D05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войная стрелка вверх/вниз 21"/>
          <p:cNvSpPr/>
          <p:nvPr/>
        </p:nvSpPr>
        <p:spPr>
          <a:xfrm>
            <a:off x="4067944" y="3356992"/>
            <a:ext cx="216024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войная стрелка влево/вправо 22"/>
          <p:cNvSpPr/>
          <p:nvPr/>
        </p:nvSpPr>
        <p:spPr>
          <a:xfrm>
            <a:off x="2483768" y="2348880"/>
            <a:ext cx="108012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23"/>
          <p:cNvSpPr/>
          <p:nvPr/>
        </p:nvSpPr>
        <p:spPr>
          <a:xfrm>
            <a:off x="2555776" y="4869160"/>
            <a:ext cx="108012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Группа 24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27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Скругленный прямоугольник 28"/>
          <p:cNvSpPr/>
          <p:nvPr/>
        </p:nvSpPr>
        <p:spPr>
          <a:xfrm>
            <a:off x="2267744" y="3140968"/>
            <a:ext cx="1296144" cy="12961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</a:t>
            </a:r>
            <a:endParaRPr lang="ru-RU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1052736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Адаптер</a:t>
            </a:r>
            <a:endParaRPr lang="ru-RU" sz="32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88224" y="2132856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+mn-lt"/>
              </a:rPr>
              <a:t>СМЭВ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СРЕДСТВ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14" name="Picture 7" descr="C:\Users\user\Desktop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204864"/>
            <a:ext cx="9429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C:\Users\user\Desktop\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861048"/>
            <a:ext cx="1428750" cy="1009650"/>
          </a:xfrm>
          <a:prstGeom prst="rect">
            <a:avLst/>
          </a:prstGeom>
          <a:noFill/>
        </p:spPr>
      </p:pic>
      <p:pic>
        <p:nvPicPr>
          <p:cNvPr id="1034" name="Picture 10" descr="C:\Users\user\Desktop\images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276872"/>
            <a:ext cx="962025" cy="1000125"/>
          </a:xfrm>
          <a:prstGeom prst="rect">
            <a:avLst/>
          </a:prstGeom>
          <a:noFill/>
        </p:spPr>
      </p:pic>
      <p:pic>
        <p:nvPicPr>
          <p:cNvPr id="3074" name="Picture 2" descr="C:\Users\user\Desktop\Диплом\img\images (1).jp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1556792"/>
            <a:ext cx="1104900" cy="1104900"/>
          </a:xfrm>
          <a:prstGeom prst="rect">
            <a:avLst/>
          </a:prstGeom>
          <a:noFill/>
        </p:spPr>
      </p:pic>
      <p:pic>
        <p:nvPicPr>
          <p:cNvPr id="3075" name="Picture 3" descr="C:\Users\user\Desktop\Диплом\img\images (4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9912" y="2984214"/>
            <a:ext cx="1817953" cy="1020850"/>
          </a:xfrm>
          <a:prstGeom prst="rect">
            <a:avLst/>
          </a:prstGeom>
          <a:noFill/>
        </p:spPr>
      </p:pic>
      <p:pic>
        <p:nvPicPr>
          <p:cNvPr id="3076" name="Picture 4" descr="C:\Users\user\Desktop\Диплом\img\image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3861048"/>
            <a:ext cx="1542912" cy="1081253"/>
          </a:xfrm>
          <a:prstGeom prst="rect">
            <a:avLst/>
          </a:prstGeom>
          <a:noFill/>
        </p:spPr>
      </p:pic>
      <p:pic>
        <p:nvPicPr>
          <p:cNvPr id="3077" name="Picture 5" descr="C:\Users\user\Desktop\Диплом\img\images (1)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7944" y="4581128"/>
            <a:ext cx="1295400" cy="1419225"/>
          </a:xfrm>
          <a:prstGeom prst="rect">
            <a:avLst/>
          </a:prstGeom>
          <a:noFill/>
        </p:spPr>
      </p:pic>
      <p:grpSp>
        <p:nvGrpSpPr>
          <p:cNvPr id="11" name="Группа 10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13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4098" name="Picture 2" descr="C:\Users\user\Desktop\Диплом\Scrins\Выделение_0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8572742" cy="3888432"/>
          </a:xfrm>
          <a:prstGeom prst="rect">
            <a:avLst/>
          </a:prstGeom>
          <a:noFill/>
        </p:spPr>
      </p:pic>
      <p:grpSp>
        <p:nvGrpSpPr>
          <p:cNvPr id="6" name="Группа 5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9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5122" name="Picture 2" descr="C:\Users\user\Desktop\Диплом\Scrins\Выделение_007.png"/>
          <p:cNvPicPr>
            <a:picLocks noChangeAspect="1" noChangeArrowheads="1"/>
          </p:cNvPicPr>
          <p:nvPr/>
        </p:nvPicPr>
        <p:blipFill>
          <a:blip r:embed="rId3" cstate="print"/>
          <a:srcRect b="7205"/>
          <a:stretch>
            <a:fillRect/>
          </a:stretch>
        </p:blipFill>
        <p:spPr bwMode="auto">
          <a:xfrm>
            <a:off x="1187624" y="1196752"/>
            <a:ext cx="7048500" cy="5099760"/>
          </a:xfrm>
          <a:prstGeom prst="rect">
            <a:avLst/>
          </a:prstGeom>
          <a:noFill/>
        </p:spPr>
      </p:pic>
      <p:grpSp>
        <p:nvGrpSpPr>
          <p:cNvPr id="7" name="Группа 6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9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6146" name="Picture 2" descr="C:\Users\user\Desktop\Диплом\Scrins\Выделение_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40" y="1268760"/>
            <a:ext cx="8298151" cy="4392488"/>
          </a:xfrm>
          <a:prstGeom prst="rect">
            <a:avLst/>
          </a:prstGeom>
          <a:noFill/>
        </p:spPr>
      </p:pic>
      <p:grpSp>
        <p:nvGrpSpPr>
          <p:cNvPr id="7" name="Группа 6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9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9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C:\Users\user\Desktop\Диплом\Scrins\Выделение_01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196752"/>
            <a:ext cx="7334250" cy="5438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4205" y="150768"/>
            <a:ext cx="8830283" cy="1021575"/>
            <a:chOff x="134205" y="150768"/>
            <a:chExt cx="8830283" cy="102157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88640"/>
              <a:ext cx="1008112" cy="983703"/>
            </a:xfrm>
            <a:prstGeom prst="rect">
              <a:avLst/>
            </a:prstGeom>
          </p:spPr>
        </p:pic>
        <p:pic>
          <p:nvPicPr>
            <p:cNvPr id="9" name="Picture 10" descr="http://mmbp.sibsutis.ru/images/logo.sibsutis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8748"/>
            <a:stretch>
              <a:fillRect/>
            </a:stretch>
          </p:blipFill>
          <p:spPr bwMode="auto">
            <a:xfrm>
              <a:off x="134205" y="150768"/>
              <a:ext cx="9048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C:\Users\user\Desktop\Диплом\Scrins\Выделение_01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196752"/>
            <a:ext cx="7315200" cy="5229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334</Words>
  <Application>Microsoft Office PowerPoint</Application>
  <PresentationFormat>Экран (4:3)</PresentationFormat>
  <Paragraphs>77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Федеральное государственное образовательное  бюджетное учреждение высшего профессионального образования “Сибирский государственный университет  телекоммуникаций и информатики”  Кафедра ИИКС</vt:lpstr>
      <vt:lpstr>АКТУАЛЬНОСТЬ РАБОТЫ</vt:lpstr>
      <vt:lpstr>ПРИНЦИПИАЛЬНАЯ СХЕМА АДАПТЕРА</vt:lpstr>
      <vt:lpstr>ОПИСАНИЕ СРЕДСТВ РАЗРАБОТКИ</vt:lpstr>
      <vt:lpstr>ПОЛЬЗОВАТЕЛЬСКИЙ ИНТЕРФЕЙС</vt:lpstr>
      <vt:lpstr>ПОЛЬЗОВАТЕЛЬСКИЙ ИНТЕРФЕЙС</vt:lpstr>
      <vt:lpstr>ПОЛЬЗОВАТЕЛЬСКИЙ ИНТЕРФЕЙС</vt:lpstr>
      <vt:lpstr>ПОЛЬЗОВАТЕЛЬСКИЙ ИНТЕРФЕЙС</vt:lpstr>
      <vt:lpstr>ПОЛЬЗОВАТЕЛЬСКИЙ ИНТЕРФЕЙС</vt:lpstr>
      <vt:lpstr>ПОЛЬЗОВАТЕЛЬСКИЙ ИНТЕРФЕЙС</vt:lpstr>
      <vt:lpstr>ПОЛЬЗОВАТЕЛЬСКИЙ ИНТЕРФЕЙС</vt:lpstr>
      <vt:lpstr>ПОЛЬЗОВАТЕЛЬСКИЙ ИНТЕРФЕЙС</vt:lpstr>
      <vt:lpstr>ЗАКЛЮЧЕНИЕ</vt:lpstr>
      <vt:lpstr>СПАСИБО ЗА ВНИМАНИЕ!</vt:lpstr>
    </vt:vector>
  </TitlesOfParts>
  <Company>Noname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Пользователь Windows</cp:lastModifiedBy>
  <cp:revision>62</cp:revision>
  <dcterms:created xsi:type="dcterms:W3CDTF">2009-05-05T08:04:11Z</dcterms:created>
  <dcterms:modified xsi:type="dcterms:W3CDTF">2015-06-17T17:09:40Z</dcterms:modified>
</cp:coreProperties>
</file>