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8" r:id="rId4"/>
    <p:sldId id="279" r:id="rId5"/>
    <p:sldId id="264" r:id="rId6"/>
    <p:sldId id="280" r:id="rId7"/>
    <p:sldId id="273" r:id="rId8"/>
    <p:sldId id="272" r:id="rId9"/>
    <p:sldId id="274" r:id="rId10"/>
    <p:sldId id="277" r:id="rId11"/>
    <p:sldId id="276" r:id="rId12"/>
    <p:sldId id="275" r:id="rId13"/>
    <p:sldId id="265" r:id="rId14"/>
    <p:sldId id="26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3" name="Picture 3" descr="Рисунок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2119" y="178571"/>
            <a:ext cx="857256" cy="11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прикладной математики и кибернетики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56490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 smtClean="0">
                <a:latin typeface="+mj-lt"/>
                <a:ea typeface="+mj-ea"/>
                <a:cs typeface="Arial" pitchFamily="34" charset="0"/>
              </a:rPr>
              <a:t>ВЫПУСКНАЯ РАБОТА БАКАЛАВРА</a:t>
            </a:r>
            <a:endParaRPr lang="ru-RU" sz="380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3284984"/>
            <a:ext cx="8820472" cy="122413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</a:t>
            </a:r>
            <a:r>
              <a:rPr lang="ru-RU" sz="2800" dirty="0" err="1" smtClean="0">
                <a:latin typeface="+mj-lt"/>
              </a:rPr>
              <a:t>Интернет-магазина</a:t>
            </a:r>
            <a:r>
              <a:rPr lang="ru-RU" sz="2800" dirty="0" smtClean="0">
                <a:latin typeface="+mj-lt"/>
              </a:rPr>
              <a:t> для ремонтно-отделочной организации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Телепнев Дмитрий Евгеньевич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к</a:t>
            </a:r>
            <a:r>
              <a:rPr lang="ru-RU" sz="2000" dirty="0" smtClean="0">
                <a:latin typeface="+mj-lt"/>
              </a:rPr>
              <a:t>.т.н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smtClean="0">
                <a:latin typeface="+mj-lt"/>
              </a:rPr>
              <a:t>доцент Перцев Игорь Владимирович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2014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7174580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6146" name="Picture 2" descr="C:\Users\user\Desktop\Рисунки для презентации\Просмотренные товары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29600" cy="28489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46531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6 – Раздел просмотренных товаров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7174580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2699792" y="558924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7 – Корзина покупателя</a:t>
            </a:r>
            <a:endParaRPr lang="ru-RU" dirty="0">
              <a:latin typeface="+mn-lt"/>
            </a:endParaRPr>
          </a:p>
        </p:txBody>
      </p:sp>
      <p:pic>
        <p:nvPicPr>
          <p:cNvPr id="1026" name="Picture 2" descr="C:\Users\user\Desktop\Новый рисунок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24935" cy="3960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7030564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8194" name="Picture 2" descr="C:\Users\user\Desktop\Рисунки для презентации\Форма оформления заказа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1823"/>
            <a:ext cx="8229600" cy="40750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95736" y="57332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8 – Форма оформления заказа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Был разработан Интернет-магазин по техническому заданию компании, для этого был написан свой собственный модуль, который готов выйти в продажу в Магазине 1С-Битрикс.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Разработать Интернет-магазин с широким функционалом: в первую очередь разработать каталог товаров, корзину и оформление заказов, и также сделать разделы «Статьи», «Новости», «Отзывы» на </a:t>
            </a:r>
            <a:r>
              <a:rPr lang="en-US" dirty="0" smtClean="0"/>
              <a:t>CMS </a:t>
            </a:r>
            <a:r>
              <a:rPr lang="ru-RU" dirty="0" smtClean="0"/>
              <a:t>1С-Битрикс: Управление сайтом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814540" cy="706090"/>
          </a:xfrm>
        </p:spPr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CMS </a:t>
            </a:r>
            <a:r>
              <a:rPr lang="ru-RU" dirty="0" smtClean="0"/>
              <a:t>редакции «Старт»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79512" y="1340768"/>
          <a:ext cx="8784976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65"/>
                <a:gridCol w="1087022"/>
                <a:gridCol w="1319956"/>
                <a:gridCol w="1185373"/>
                <a:gridCol w="1793583"/>
                <a:gridCol w="1446777"/>
              </a:tblGrid>
              <a:tr h="792087">
                <a:tc>
                  <a:txBody>
                    <a:bodyPr/>
                    <a:lstStyle/>
                    <a:p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ru-RU" sz="1200" b="1" u="none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Старт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ru-RU" sz="1200" b="1" u="none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Стандарт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ru-RU" sz="1200" b="1" u="none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Эксперт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ru-RU" sz="1200" b="1" u="none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Малый бизнес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ru-RU" sz="1200" b="1" u="none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Бизнес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indent="540385" algn="l">
                        <a:spcAft>
                          <a:spcPts val="1500"/>
                        </a:spcAft>
                      </a:pPr>
                      <a:r>
                        <a:rPr lang="ru-RU" sz="12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Универсальные списки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ts val="1125"/>
                        </a:lnSpc>
                        <a:spcAft>
                          <a:spcPts val="1500"/>
                        </a:spcAft>
                      </a:pPr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indent="540385" algn="l">
                        <a:spcAft>
                          <a:spcPts val="1500"/>
                        </a:spcAft>
                      </a:pPr>
                      <a:r>
                        <a:rPr lang="ru-RU" sz="1200" u="none" dirty="0">
                          <a:solidFill>
                            <a:schemeClr val="tx1"/>
                          </a:solidFill>
                          <a:latin typeface="+mn-lt"/>
                        </a:rPr>
                        <a:t>Документооборот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u="non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ts val="1125"/>
                        </a:lnSpc>
                        <a:spcAft>
                          <a:spcPts val="1500"/>
                        </a:spcAft>
                      </a:pPr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indent="540385" algn="l">
                        <a:spcAft>
                          <a:spcPts val="1500"/>
                        </a:spcAft>
                      </a:pPr>
                      <a:r>
                        <a:rPr lang="ru-RU" sz="1200" u="none" dirty="0">
                          <a:solidFill>
                            <a:schemeClr val="tx1"/>
                          </a:solidFill>
                          <a:latin typeface="+mn-lt"/>
                        </a:rPr>
                        <a:t>Интернет-магазин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ts val="1125"/>
                        </a:lnSpc>
                        <a:spcAft>
                          <a:spcPts val="1500"/>
                        </a:spcAft>
                      </a:pPr>
                      <a:r>
                        <a:rPr lang="ru-RU" sz="12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Х</a:t>
                      </a:r>
                      <a:r>
                        <a:rPr lang="ru-RU" sz="1200" u="none" dirty="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ts val="1125"/>
                        </a:lnSpc>
                        <a:spcAft>
                          <a:spcPts val="1500"/>
                        </a:spcAft>
                      </a:pPr>
                      <a:r>
                        <a:rPr lang="ru-RU" sz="12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indent="540385" algn="l">
                        <a:spcAft>
                          <a:spcPts val="1500"/>
                        </a:spcAft>
                      </a:pPr>
                      <a:r>
                        <a:rPr lang="ru-RU" sz="1200" u="none" dirty="0">
                          <a:solidFill>
                            <a:schemeClr val="tx1"/>
                          </a:solidFill>
                          <a:latin typeface="+mn-lt"/>
                        </a:rPr>
                        <a:t>Конструктор отчетов</a:t>
                      </a: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200" u="none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ts val="1125"/>
                        </a:lnSpc>
                        <a:spcAft>
                          <a:spcPts val="1500"/>
                        </a:spcAft>
                      </a:pPr>
                      <a:endParaRPr lang="ru-RU" sz="1200" u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57332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Таблица 1 – Отсутствие модуля «Интернет-магазин» в редакции «Старт»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814540" cy="706090"/>
          </a:xfrm>
        </p:spPr>
        <p:txBody>
          <a:bodyPr/>
          <a:lstStyle/>
          <a:p>
            <a:r>
              <a:rPr lang="ru-RU" dirty="0" smtClean="0"/>
              <a:t>Средства, использованные в разработке сайта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958556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1026" name="Picture 2" descr="C:\Users\user\Desktop\Рисунки для презентации\главная верх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69560" cy="399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537321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1 – Верх </a:t>
            </a:r>
            <a:r>
              <a:rPr lang="ru-RU" dirty="0" smtClean="0">
                <a:latin typeface="+mn-lt"/>
              </a:rPr>
              <a:t>часть сайта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958556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37321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</a:t>
            </a:r>
            <a:r>
              <a:rPr lang="ru-RU" dirty="0" smtClean="0">
                <a:latin typeface="+mn-lt"/>
              </a:rPr>
              <a:t>2 –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Нижняя часть сайта</a:t>
            </a:r>
            <a:endParaRPr lang="ru-RU" dirty="0">
              <a:latin typeface="+mn-lt"/>
            </a:endParaRPr>
          </a:p>
        </p:txBody>
      </p:sp>
      <p:pic>
        <p:nvPicPr>
          <p:cNvPr id="3" name="Picture 2" descr="C:\Users\user\Desktop\Рисунки для презентации\Главная низ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60698"/>
            <a:ext cx="7869237" cy="3750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958556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3074" name="Picture 2" descr="C:\Users\user\Desktop\Рисунки для презентации\список разделов каталога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29600" cy="41422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47664" y="551723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3 – Список разделов каталога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7030564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4098" name="Picture 2" descr="C:\Users\user\Desktop\Рисунки для презентации\Раздел детально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29600" cy="415439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1680" y="55892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4 – Раздел каталога детально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7030564" cy="706090"/>
          </a:xfrm>
        </p:spPr>
        <p:txBody>
          <a:bodyPr/>
          <a:lstStyle/>
          <a:p>
            <a:r>
              <a:rPr lang="ru-RU" dirty="0" smtClean="0"/>
              <a:t>Демонстрация возможностей магазина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5122" name="Picture 2" descr="C:\Users\user\Desktop\Рисунки для презентации\Элемент детально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29600" cy="348243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7704" y="522920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Рисунок 5 – Элемент каталога детально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162</Words>
  <Application>Microsoft Office PowerPoint</Application>
  <PresentationFormat>Экран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прикладной математики и кибернетики</vt:lpstr>
      <vt:lpstr>ПОСТАНОВКА ЗАДАЧИ</vt:lpstr>
      <vt:lpstr>Возможности CMS редакции «Старт»</vt:lpstr>
      <vt:lpstr>Средства, использованные в разработке сайта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Демонстрация возможностей магазина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Пользователь Windows</cp:lastModifiedBy>
  <cp:revision>128</cp:revision>
  <dcterms:created xsi:type="dcterms:W3CDTF">2009-05-05T08:04:11Z</dcterms:created>
  <dcterms:modified xsi:type="dcterms:W3CDTF">2014-06-15T12:15:41Z</dcterms:modified>
</cp:coreProperties>
</file>