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8" r:id="rId2"/>
    <p:sldId id="404" r:id="rId3"/>
    <p:sldId id="405" r:id="rId4"/>
    <p:sldId id="406" r:id="rId5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5325" autoAdjust="0"/>
  </p:normalViewPr>
  <p:slideViewPr>
    <p:cSldViewPr>
      <p:cViewPr varScale="1">
        <p:scale>
          <a:sx n="54" d="100"/>
          <a:sy n="54" d="100"/>
        </p:scale>
        <p:origin x="18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549209A-B182-403A-8B6F-87930FFC8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0F093D-6A78-419D-8516-379374F2A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ECA5-A836-4C76-8879-3C2E2A8CED0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C5770A-2902-438E-98C7-691CFC1821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D2B5A-2531-48A1-AB9B-B722166CF2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BB9B-FE9D-4513-98E7-18CD57E5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8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4C7F-022F-425E-ACDF-ADDED12BEBE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410F-48B4-4D2A-8D50-E6771587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89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410F-48B4-4D2A-8D50-E677158733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30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410F-48B4-4D2A-8D50-E677158733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94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410F-48B4-4D2A-8D50-E677158733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1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58830"/>
            <a:ext cx="198475" cy="199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59597"/>
            <a:ext cx="297815" cy="298450"/>
          </a:xfrm>
          <a:custGeom>
            <a:avLst/>
            <a:gdLst/>
            <a:ahLst/>
            <a:cxnLst/>
            <a:rect l="l" t="t" r="r" b="b"/>
            <a:pathLst>
              <a:path w="297815" h="298450">
                <a:moveTo>
                  <a:pt x="0" y="0"/>
                </a:moveTo>
                <a:lnTo>
                  <a:pt x="0" y="99233"/>
                </a:lnTo>
                <a:lnTo>
                  <a:pt x="198475" y="298402"/>
                </a:lnTo>
                <a:lnTo>
                  <a:pt x="297362" y="298402"/>
                </a:lnTo>
                <a:lnTo>
                  <a:pt x="0" y="0"/>
                </a:lnTo>
                <a:close/>
              </a:path>
            </a:pathLst>
          </a:custGeom>
          <a:solidFill>
            <a:srgbClr val="FBE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460363"/>
            <a:ext cx="396875" cy="398145"/>
          </a:xfrm>
          <a:custGeom>
            <a:avLst/>
            <a:gdLst/>
            <a:ahLst/>
            <a:cxnLst/>
            <a:rect l="l" t="t" r="r" b="b"/>
            <a:pathLst>
              <a:path w="396875" h="398145">
                <a:moveTo>
                  <a:pt x="0" y="0"/>
                </a:moveTo>
                <a:lnTo>
                  <a:pt x="0" y="99233"/>
                </a:lnTo>
                <a:lnTo>
                  <a:pt x="297362" y="397636"/>
                </a:lnTo>
                <a:lnTo>
                  <a:pt x="396249" y="397636"/>
                </a:lnTo>
                <a:lnTo>
                  <a:pt x="0" y="0"/>
                </a:lnTo>
                <a:close/>
              </a:path>
            </a:pathLst>
          </a:custGeom>
          <a:solidFill>
            <a:srgbClr val="FA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59856"/>
            <a:ext cx="496570" cy="498475"/>
          </a:xfrm>
          <a:custGeom>
            <a:avLst/>
            <a:gdLst/>
            <a:ahLst/>
            <a:cxnLst/>
            <a:rect l="l" t="t" r="r" b="b"/>
            <a:pathLst>
              <a:path w="496570" h="498475">
                <a:moveTo>
                  <a:pt x="0" y="0"/>
                </a:moveTo>
                <a:lnTo>
                  <a:pt x="0" y="100507"/>
                </a:lnTo>
                <a:lnTo>
                  <a:pt x="396249" y="498143"/>
                </a:lnTo>
                <a:lnTo>
                  <a:pt x="496406" y="498143"/>
                </a:lnTo>
                <a:lnTo>
                  <a:pt x="0" y="0"/>
                </a:lnTo>
                <a:close/>
              </a:path>
            </a:pathLst>
          </a:custGeom>
          <a:solidFill>
            <a:srgbClr val="F9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260622"/>
            <a:ext cx="595630" cy="597535"/>
          </a:xfrm>
          <a:custGeom>
            <a:avLst/>
            <a:gdLst/>
            <a:ahLst/>
            <a:cxnLst/>
            <a:rect l="l" t="t" r="r" b="b"/>
            <a:pathLst>
              <a:path w="595630" h="597534">
                <a:moveTo>
                  <a:pt x="0" y="0"/>
                </a:moveTo>
                <a:lnTo>
                  <a:pt x="0" y="99233"/>
                </a:lnTo>
                <a:lnTo>
                  <a:pt x="496406" y="597377"/>
                </a:lnTo>
                <a:lnTo>
                  <a:pt x="595294" y="597377"/>
                </a:lnTo>
                <a:lnTo>
                  <a:pt x="0" y="0"/>
                </a:lnTo>
                <a:close/>
              </a:path>
            </a:pathLst>
          </a:custGeom>
          <a:solidFill>
            <a:srgbClr val="F8E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161389"/>
            <a:ext cx="694690" cy="697230"/>
          </a:xfrm>
          <a:custGeom>
            <a:avLst/>
            <a:gdLst/>
            <a:ahLst/>
            <a:cxnLst/>
            <a:rect l="l" t="t" r="r" b="b"/>
            <a:pathLst>
              <a:path w="694690" h="697229">
                <a:moveTo>
                  <a:pt x="0" y="0"/>
                </a:moveTo>
                <a:lnTo>
                  <a:pt x="0" y="99233"/>
                </a:lnTo>
                <a:lnTo>
                  <a:pt x="595294" y="696610"/>
                </a:lnTo>
                <a:lnTo>
                  <a:pt x="694181" y="696610"/>
                </a:lnTo>
                <a:lnTo>
                  <a:pt x="0" y="0"/>
                </a:lnTo>
                <a:close/>
              </a:path>
            </a:pathLst>
          </a:custGeom>
          <a:solidFill>
            <a:srgbClr val="F7E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062156"/>
            <a:ext cx="793115" cy="796290"/>
          </a:xfrm>
          <a:custGeom>
            <a:avLst/>
            <a:gdLst/>
            <a:ahLst/>
            <a:cxnLst/>
            <a:rect l="l" t="t" r="r" b="b"/>
            <a:pathLst>
              <a:path w="793115" h="796290">
                <a:moveTo>
                  <a:pt x="0" y="0"/>
                </a:moveTo>
                <a:lnTo>
                  <a:pt x="0" y="99233"/>
                </a:lnTo>
                <a:lnTo>
                  <a:pt x="694181" y="795843"/>
                </a:lnTo>
                <a:lnTo>
                  <a:pt x="793068" y="795843"/>
                </a:lnTo>
                <a:lnTo>
                  <a:pt x="0" y="0"/>
                </a:lnTo>
                <a:close/>
              </a:path>
            </a:pathLst>
          </a:custGeom>
          <a:solidFill>
            <a:srgbClr val="F6E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5962923"/>
            <a:ext cx="892175" cy="895350"/>
          </a:xfrm>
          <a:custGeom>
            <a:avLst/>
            <a:gdLst/>
            <a:ahLst/>
            <a:cxnLst/>
            <a:rect l="l" t="t" r="r" b="b"/>
            <a:pathLst>
              <a:path w="892175" h="895350">
                <a:moveTo>
                  <a:pt x="0" y="0"/>
                </a:moveTo>
                <a:lnTo>
                  <a:pt x="0" y="99233"/>
                </a:lnTo>
                <a:lnTo>
                  <a:pt x="793068" y="895076"/>
                </a:lnTo>
                <a:lnTo>
                  <a:pt x="891956" y="895076"/>
                </a:lnTo>
                <a:lnTo>
                  <a:pt x="0" y="0"/>
                </a:lnTo>
                <a:close/>
              </a:path>
            </a:pathLst>
          </a:custGeom>
          <a:solidFill>
            <a:srgbClr val="F5E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863221"/>
            <a:ext cx="991869" cy="995044"/>
          </a:xfrm>
          <a:custGeom>
            <a:avLst/>
            <a:gdLst/>
            <a:ahLst/>
            <a:cxnLst/>
            <a:rect l="l" t="t" r="r" b="b"/>
            <a:pathLst>
              <a:path w="991869" h="995045">
                <a:moveTo>
                  <a:pt x="0" y="0"/>
                </a:moveTo>
                <a:lnTo>
                  <a:pt x="0" y="99701"/>
                </a:lnTo>
                <a:lnTo>
                  <a:pt x="891956" y="994778"/>
                </a:lnTo>
                <a:lnTo>
                  <a:pt x="991467" y="994778"/>
                </a:lnTo>
                <a:lnTo>
                  <a:pt x="0" y="0"/>
                </a:lnTo>
                <a:close/>
              </a:path>
            </a:pathLst>
          </a:custGeom>
          <a:solidFill>
            <a:srgbClr val="F4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5763181"/>
            <a:ext cx="1091565" cy="1095375"/>
          </a:xfrm>
          <a:custGeom>
            <a:avLst/>
            <a:gdLst/>
            <a:ahLst/>
            <a:cxnLst/>
            <a:rect l="l" t="t" r="r" b="b"/>
            <a:pathLst>
              <a:path w="1091565" h="1095375">
                <a:moveTo>
                  <a:pt x="0" y="0"/>
                </a:moveTo>
                <a:lnTo>
                  <a:pt x="0" y="100039"/>
                </a:lnTo>
                <a:lnTo>
                  <a:pt x="991467" y="1094817"/>
                </a:lnTo>
                <a:lnTo>
                  <a:pt x="1091000" y="1094817"/>
                </a:lnTo>
                <a:lnTo>
                  <a:pt x="0" y="0"/>
                </a:lnTo>
                <a:close/>
              </a:path>
            </a:pathLst>
          </a:custGeom>
          <a:solidFill>
            <a:srgbClr val="F3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663948"/>
            <a:ext cx="1189990" cy="1194435"/>
          </a:xfrm>
          <a:custGeom>
            <a:avLst/>
            <a:gdLst/>
            <a:ahLst/>
            <a:cxnLst/>
            <a:rect l="l" t="t" r="r" b="b"/>
            <a:pathLst>
              <a:path w="1189990" h="1194434">
                <a:moveTo>
                  <a:pt x="0" y="0"/>
                </a:moveTo>
                <a:lnTo>
                  <a:pt x="0" y="99233"/>
                </a:lnTo>
                <a:lnTo>
                  <a:pt x="1091000" y="1194051"/>
                </a:lnTo>
                <a:lnTo>
                  <a:pt x="1189888" y="1194051"/>
                </a:lnTo>
                <a:lnTo>
                  <a:pt x="0" y="0"/>
                </a:lnTo>
                <a:close/>
              </a:path>
            </a:pathLst>
          </a:custGeom>
          <a:solidFill>
            <a:srgbClr val="F2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5564715"/>
            <a:ext cx="1289050" cy="1293495"/>
          </a:xfrm>
          <a:custGeom>
            <a:avLst/>
            <a:gdLst/>
            <a:ahLst/>
            <a:cxnLst/>
            <a:rect l="l" t="t" r="r" b="b"/>
            <a:pathLst>
              <a:path w="1289050" h="1293495">
                <a:moveTo>
                  <a:pt x="0" y="0"/>
                </a:moveTo>
                <a:lnTo>
                  <a:pt x="0" y="99233"/>
                </a:lnTo>
                <a:lnTo>
                  <a:pt x="1189888" y="1293284"/>
                </a:lnTo>
                <a:lnTo>
                  <a:pt x="1288775" y="1293284"/>
                </a:lnTo>
                <a:lnTo>
                  <a:pt x="0" y="0"/>
                </a:lnTo>
                <a:close/>
              </a:path>
            </a:pathLst>
          </a:custGeom>
          <a:solidFill>
            <a:srgbClr val="F1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5462937"/>
            <a:ext cx="1390650" cy="1395095"/>
          </a:xfrm>
          <a:custGeom>
            <a:avLst/>
            <a:gdLst/>
            <a:ahLst/>
            <a:cxnLst/>
            <a:rect l="l" t="t" r="r" b="b"/>
            <a:pathLst>
              <a:path w="1390650" h="1395095">
                <a:moveTo>
                  <a:pt x="0" y="0"/>
                </a:moveTo>
                <a:lnTo>
                  <a:pt x="0" y="101777"/>
                </a:lnTo>
                <a:lnTo>
                  <a:pt x="1288775" y="1395062"/>
                </a:lnTo>
                <a:lnTo>
                  <a:pt x="1390198" y="1395062"/>
                </a:lnTo>
                <a:lnTo>
                  <a:pt x="0" y="0"/>
                </a:lnTo>
                <a:close/>
              </a:path>
            </a:pathLst>
          </a:custGeom>
          <a:solidFill>
            <a:srgbClr val="F0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5363704"/>
            <a:ext cx="1489710" cy="1494790"/>
          </a:xfrm>
          <a:custGeom>
            <a:avLst/>
            <a:gdLst/>
            <a:ahLst/>
            <a:cxnLst/>
            <a:rect l="l" t="t" r="r" b="b"/>
            <a:pathLst>
              <a:path w="1489710" h="1494790">
                <a:moveTo>
                  <a:pt x="0" y="0"/>
                </a:moveTo>
                <a:lnTo>
                  <a:pt x="0" y="99233"/>
                </a:lnTo>
                <a:lnTo>
                  <a:pt x="1390198" y="1494295"/>
                </a:lnTo>
                <a:lnTo>
                  <a:pt x="1489085" y="1494295"/>
                </a:lnTo>
                <a:lnTo>
                  <a:pt x="0" y="0"/>
                </a:lnTo>
                <a:close/>
              </a:path>
            </a:pathLst>
          </a:custGeom>
          <a:solidFill>
            <a:srgbClr val="EF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5264471"/>
            <a:ext cx="1588135" cy="1593850"/>
          </a:xfrm>
          <a:custGeom>
            <a:avLst/>
            <a:gdLst/>
            <a:ahLst/>
            <a:cxnLst/>
            <a:rect l="l" t="t" r="r" b="b"/>
            <a:pathLst>
              <a:path w="1588135" h="1593850">
                <a:moveTo>
                  <a:pt x="0" y="0"/>
                </a:moveTo>
                <a:lnTo>
                  <a:pt x="0" y="99233"/>
                </a:lnTo>
                <a:lnTo>
                  <a:pt x="1489085" y="1593528"/>
                </a:lnTo>
                <a:lnTo>
                  <a:pt x="1587972" y="1593528"/>
                </a:lnTo>
                <a:lnTo>
                  <a:pt x="0" y="0"/>
                </a:lnTo>
                <a:close/>
              </a:path>
            </a:pathLst>
          </a:custGeom>
          <a:solidFill>
            <a:srgbClr val="EE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5165237"/>
            <a:ext cx="1687195" cy="1692910"/>
          </a:xfrm>
          <a:custGeom>
            <a:avLst/>
            <a:gdLst/>
            <a:ahLst/>
            <a:cxnLst/>
            <a:rect l="l" t="t" r="r" b="b"/>
            <a:pathLst>
              <a:path w="1687195" h="1692909">
                <a:moveTo>
                  <a:pt x="0" y="0"/>
                </a:moveTo>
                <a:lnTo>
                  <a:pt x="0" y="99233"/>
                </a:lnTo>
                <a:lnTo>
                  <a:pt x="1587972" y="1692762"/>
                </a:lnTo>
                <a:lnTo>
                  <a:pt x="1686860" y="1692762"/>
                </a:lnTo>
                <a:lnTo>
                  <a:pt x="0" y="0"/>
                </a:lnTo>
                <a:close/>
              </a:path>
            </a:pathLst>
          </a:custGeom>
          <a:solidFill>
            <a:srgbClr val="ED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5066004"/>
            <a:ext cx="1786255" cy="1792605"/>
          </a:xfrm>
          <a:custGeom>
            <a:avLst/>
            <a:gdLst/>
            <a:ahLst/>
            <a:cxnLst/>
            <a:rect l="l" t="t" r="r" b="b"/>
            <a:pathLst>
              <a:path w="1786255" h="1792604">
                <a:moveTo>
                  <a:pt x="0" y="0"/>
                </a:moveTo>
                <a:lnTo>
                  <a:pt x="0" y="99233"/>
                </a:lnTo>
                <a:lnTo>
                  <a:pt x="1686860" y="1791995"/>
                </a:lnTo>
                <a:lnTo>
                  <a:pt x="1785747" y="1791995"/>
                </a:lnTo>
                <a:lnTo>
                  <a:pt x="0" y="0"/>
                </a:lnTo>
                <a:close/>
              </a:path>
            </a:pathLst>
          </a:custGeom>
          <a:solidFill>
            <a:srgbClr val="EC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4966771"/>
            <a:ext cx="1884680" cy="1891664"/>
          </a:xfrm>
          <a:custGeom>
            <a:avLst/>
            <a:gdLst/>
            <a:ahLst/>
            <a:cxnLst/>
            <a:rect l="l" t="t" r="r" b="b"/>
            <a:pathLst>
              <a:path w="1884680" h="1891665">
                <a:moveTo>
                  <a:pt x="0" y="0"/>
                </a:moveTo>
                <a:lnTo>
                  <a:pt x="0" y="99233"/>
                </a:lnTo>
                <a:lnTo>
                  <a:pt x="1785747" y="1891228"/>
                </a:lnTo>
                <a:lnTo>
                  <a:pt x="1884634" y="1891228"/>
                </a:lnTo>
                <a:lnTo>
                  <a:pt x="0" y="0"/>
                </a:lnTo>
                <a:close/>
              </a:path>
            </a:pathLst>
          </a:custGeom>
          <a:solidFill>
            <a:srgbClr val="EB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4866263"/>
            <a:ext cx="1985010" cy="1991995"/>
          </a:xfrm>
          <a:custGeom>
            <a:avLst/>
            <a:gdLst/>
            <a:ahLst/>
            <a:cxnLst/>
            <a:rect l="l" t="t" r="r" b="b"/>
            <a:pathLst>
              <a:path w="1985010" h="1991995">
                <a:moveTo>
                  <a:pt x="0" y="0"/>
                </a:moveTo>
                <a:lnTo>
                  <a:pt x="0" y="100507"/>
                </a:lnTo>
                <a:lnTo>
                  <a:pt x="1884634" y="1991736"/>
                </a:lnTo>
                <a:lnTo>
                  <a:pt x="1984792" y="1991736"/>
                </a:lnTo>
                <a:lnTo>
                  <a:pt x="0" y="0"/>
                </a:lnTo>
                <a:close/>
              </a:path>
            </a:pathLst>
          </a:custGeom>
          <a:solidFill>
            <a:srgbClr val="E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4767030"/>
            <a:ext cx="2084070" cy="2091055"/>
          </a:xfrm>
          <a:custGeom>
            <a:avLst/>
            <a:gdLst/>
            <a:ahLst/>
            <a:cxnLst/>
            <a:rect l="l" t="t" r="r" b="b"/>
            <a:pathLst>
              <a:path w="2084070" h="2091054">
                <a:moveTo>
                  <a:pt x="0" y="0"/>
                </a:moveTo>
                <a:lnTo>
                  <a:pt x="0" y="99233"/>
                </a:lnTo>
                <a:lnTo>
                  <a:pt x="1984792" y="2090969"/>
                </a:lnTo>
                <a:lnTo>
                  <a:pt x="2083679" y="2090969"/>
                </a:lnTo>
                <a:lnTo>
                  <a:pt x="0" y="0"/>
                </a:lnTo>
                <a:close/>
              </a:path>
            </a:pathLst>
          </a:custGeom>
          <a:solidFill>
            <a:srgbClr val="E9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4667796"/>
            <a:ext cx="2183130" cy="2190750"/>
          </a:xfrm>
          <a:custGeom>
            <a:avLst/>
            <a:gdLst/>
            <a:ahLst/>
            <a:cxnLst/>
            <a:rect l="l" t="t" r="r" b="b"/>
            <a:pathLst>
              <a:path w="2183130" h="2190750">
                <a:moveTo>
                  <a:pt x="0" y="0"/>
                </a:moveTo>
                <a:lnTo>
                  <a:pt x="0" y="99233"/>
                </a:lnTo>
                <a:lnTo>
                  <a:pt x="2083679" y="2190203"/>
                </a:lnTo>
                <a:lnTo>
                  <a:pt x="2182566" y="2190203"/>
                </a:lnTo>
                <a:lnTo>
                  <a:pt x="0" y="0"/>
                </a:lnTo>
                <a:close/>
              </a:path>
            </a:pathLst>
          </a:custGeom>
          <a:solidFill>
            <a:srgbClr val="E8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4568563"/>
            <a:ext cx="2281555" cy="2289810"/>
          </a:xfrm>
          <a:custGeom>
            <a:avLst/>
            <a:gdLst/>
            <a:ahLst/>
            <a:cxnLst/>
            <a:rect l="l" t="t" r="r" b="b"/>
            <a:pathLst>
              <a:path w="2281555" h="2289809">
                <a:moveTo>
                  <a:pt x="0" y="0"/>
                </a:moveTo>
                <a:lnTo>
                  <a:pt x="0" y="99233"/>
                </a:lnTo>
                <a:lnTo>
                  <a:pt x="2182566" y="2289436"/>
                </a:lnTo>
                <a:lnTo>
                  <a:pt x="2281454" y="2289436"/>
                </a:lnTo>
                <a:lnTo>
                  <a:pt x="0" y="0"/>
                </a:lnTo>
                <a:close/>
              </a:path>
            </a:pathLst>
          </a:custGeom>
          <a:solidFill>
            <a:srgbClr val="E7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4468055"/>
            <a:ext cx="2381885" cy="2390140"/>
          </a:xfrm>
          <a:custGeom>
            <a:avLst/>
            <a:gdLst/>
            <a:ahLst/>
            <a:cxnLst/>
            <a:rect l="l" t="t" r="r" b="b"/>
            <a:pathLst>
              <a:path w="2381885" h="2390140">
                <a:moveTo>
                  <a:pt x="0" y="0"/>
                </a:moveTo>
                <a:lnTo>
                  <a:pt x="0" y="100507"/>
                </a:lnTo>
                <a:lnTo>
                  <a:pt x="2281454" y="2389944"/>
                </a:lnTo>
                <a:lnTo>
                  <a:pt x="2381611" y="2389944"/>
                </a:lnTo>
                <a:lnTo>
                  <a:pt x="0" y="0"/>
                </a:lnTo>
                <a:close/>
              </a:path>
            </a:pathLst>
          </a:custGeom>
          <a:solidFill>
            <a:srgbClr val="E6D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4368475"/>
            <a:ext cx="2481580" cy="2489835"/>
          </a:xfrm>
          <a:custGeom>
            <a:avLst/>
            <a:gdLst/>
            <a:ahLst/>
            <a:cxnLst/>
            <a:rect l="l" t="t" r="r" b="b"/>
            <a:pathLst>
              <a:path w="2481580" h="2489834">
                <a:moveTo>
                  <a:pt x="0" y="0"/>
                </a:moveTo>
                <a:lnTo>
                  <a:pt x="0" y="99580"/>
                </a:lnTo>
                <a:lnTo>
                  <a:pt x="2381611" y="2489524"/>
                </a:lnTo>
                <a:lnTo>
                  <a:pt x="2481238" y="2489524"/>
                </a:lnTo>
                <a:lnTo>
                  <a:pt x="0" y="0"/>
                </a:lnTo>
                <a:close/>
              </a:path>
            </a:pathLst>
          </a:custGeom>
          <a:solidFill>
            <a:srgbClr val="E5D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4268658"/>
            <a:ext cx="2580005" cy="2589530"/>
          </a:xfrm>
          <a:custGeom>
            <a:avLst/>
            <a:gdLst/>
            <a:ahLst/>
            <a:cxnLst/>
            <a:rect l="l" t="t" r="r" b="b"/>
            <a:pathLst>
              <a:path w="2580005" h="2589529">
                <a:moveTo>
                  <a:pt x="0" y="0"/>
                </a:moveTo>
                <a:lnTo>
                  <a:pt x="0" y="99816"/>
                </a:lnTo>
                <a:lnTo>
                  <a:pt x="2481238" y="2589341"/>
                </a:lnTo>
                <a:lnTo>
                  <a:pt x="2579904" y="2589341"/>
                </a:lnTo>
                <a:lnTo>
                  <a:pt x="0" y="0"/>
                </a:lnTo>
                <a:close/>
              </a:path>
            </a:pathLst>
          </a:custGeom>
          <a:solidFill>
            <a:srgbClr val="E4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4169086"/>
            <a:ext cx="2679700" cy="2689225"/>
          </a:xfrm>
          <a:custGeom>
            <a:avLst/>
            <a:gdLst/>
            <a:ahLst/>
            <a:cxnLst/>
            <a:rect l="l" t="t" r="r" b="b"/>
            <a:pathLst>
              <a:path w="2679700" h="2689225">
                <a:moveTo>
                  <a:pt x="0" y="0"/>
                </a:moveTo>
                <a:lnTo>
                  <a:pt x="0" y="99572"/>
                </a:lnTo>
                <a:lnTo>
                  <a:pt x="2579904" y="2688913"/>
                </a:lnTo>
                <a:lnTo>
                  <a:pt x="2679538" y="2688913"/>
                </a:lnTo>
                <a:lnTo>
                  <a:pt x="0" y="0"/>
                </a:lnTo>
                <a:close/>
              </a:path>
            </a:pathLst>
          </a:custGeom>
          <a:solidFill>
            <a:srgbClr val="E3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4068903"/>
            <a:ext cx="2779395" cy="2789555"/>
          </a:xfrm>
          <a:custGeom>
            <a:avLst/>
            <a:gdLst/>
            <a:ahLst/>
            <a:cxnLst/>
            <a:rect l="l" t="t" r="r" b="b"/>
            <a:pathLst>
              <a:path w="2779395" h="2789554">
                <a:moveTo>
                  <a:pt x="0" y="0"/>
                </a:moveTo>
                <a:lnTo>
                  <a:pt x="0" y="100182"/>
                </a:lnTo>
                <a:lnTo>
                  <a:pt x="2679538" y="2789096"/>
                </a:lnTo>
                <a:lnTo>
                  <a:pt x="2778930" y="2789096"/>
                </a:lnTo>
                <a:lnTo>
                  <a:pt x="0" y="0"/>
                </a:lnTo>
                <a:close/>
              </a:path>
            </a:pathLst>
          </a:custGeom>
          <a:solidFill>
            <a:srgbClr val="E2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3969344"/>
            <a:ext cx="2879090" cy="2889250"/>
          </a:xfrm>
          <a:custGeom>
            <a:avLst/>
            <a:gdLst/>
            <a:ahLst/>
            <a:cxnLst/>
            <a:rect l="l" t="t" r="r" b="b"/>
            <a:pathLst>
              <a:path w="2879090" h="2889250">
                <a:moveTo>
                  <a:pt x="0" y="0"/>
                </a:moveTo>
                <a:lnTo>
                  <a:pt x="0" y="99558"/>
                </a:lnTo>
                <a:lnTo>
                  <a:pt x="2778930" y="2888654"/>
                </a:lnTo>
                <a:lnTo>
                  <a:pt x="2878583" y="2888654"/>
                </a:lnTo>
                <a:lnTo>
                  <a:pt x="0" y="0"/>
                </a:lnTo>
                <a:close/>
              </a:path>
            </a:pathLst>
          </a:custGeom>
          <a:solidFill>
            <a:srgbClr val="E1D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3870111"/>
            <a:ext cx="2977515" cy="2988310"/>
          </a:xfrm>
          <a:custGeom>
            <a:avLst/>
            <a:gdLst/>
            <a:ahLst/>
            <a:cxnLst/>
            <a:rect l="l" t="t" r="r" b="b"/>
            <a:pathLst>
              <a:path w="2977515" h="2988309">
                <a:moveTo>
                  <a:pt x="0" y="0"/>
                </a:moveTo>
                <a:lnTo>
                  <a:pt x="0" y="99233"/>
                </a:lnTo>
                <a:lnTo>
                  <a:pt x="2878583" y="2987888"/>
                </a:lnTo>
                <a:lnTo>
                  <a:pt x="2977470" y="2987888"/>
                </a:lnTo>
                <a:lnTo>
                  <a:pt x="0" y="0"/>
                </a:lnTo>
                <a:close/>
              </a:path>
            </a:pathLst>
          </a:custGeom>
          <a:solidFill>
            <a:srgbClr val="E0D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3770878"/>
            <a:ext cx="3076575" cy="3087370"/>
          </a:xfrm>
          <a:custGeom>
            <a:avLst/>
            <a:gdLst/>
            <a:ahLst/>
            <a:cxnLst/>
            <a:rect l="l" t="t" r="r" b="b"/>
            <a:pathLst>
              <a:path w="3076575" h="3087370">
                <a:moveTo>
                  <a:pt x="0" y="0"/>
                </a:moveTo>
                <a:lnTo>
                  <a:pt x="0" y="99233"/>
                </a:lnTo>
                <a:lnTo>
                  <a:pt x="2977470" y="3087121"/>
                </a:lnTo>
                <a:lnTo>
                  <a:pt x="3076358" y="3087121"/>
                </a:lnTo>
                <a:lnTo>
                  <a:pt x="0" y="0"/>
                </a:lnTo>
                <a:close/>
              </a:path>
            </a:pathLst>
          </a:custGeom>
          <a:solidFill>
            <a:srgbClr val="DFD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3671645"/>
            <a:ext cx="3175635" cy="3186430"/>
          </a:xfrm>
          <a:custGeom>
            <a:avLst/>
            <a:gdLst/>
            <a:ahLst/>
            <a:cxnLst/>
            <a:rect l="l" t="t" r="r" b="b"/>
            <a:pathLst>
              <a:path w="3175635" h="3186429">
                <a:moveTo>
                  <a:pt x="0" y="0"/>
                </a:moveTo>
                <a:lnTo>
                  <a:pt x="0" y="99233"/>
                </a:lnTo>
                <a:lnTo>
                  <a:pt x="3076358" y="3186354"/>
                </a:lnTo>
                <a:lnTo>
                  <a:pt x="3175245" y="3186354"/>
                </a:lnTo>
                <a:lnTo>
                  <a:pt x="0" y="0"/>
                </a:lnTo>
                <a:close/>
              </a:path>
            </a:pathLst>
          </a:custGeom>
          <a:solidFill>
            <a:srgbClr val="DED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3572411"/>
            <a:ext cx="3274695" cy="3286125"/>
          </a:xfrm>
          <a:custGeom>
            <a:avLst/>
            <a:gdLst/>
            <a:ahLst/>
            <a:cxnLst/>
            <a:rect l="l" t="t" r="r" b="b"/>
            <a:pathLst>
              <a:path w="3274695" h="3286125">
                <a:moveTo>
                  <a:pt x="0" y="0"/>
                </a:moveTo>
                <a:lnTo>
                  <a:pt x="0" y="99233"/>
                </a:lnTo>
                <a:lnTo>
                  <a:pt x="3175245" y="3285588"/>
                </a:lnTo>
                <a:lnTo>
                  <a:pt x="3274132" y="3285588"/>
                </a:lnTo>
                <a:lnTo>
                  <a:pt x="0" y="0"/>
                </a:lnTo>
                <a:close/>
              </a:path>
            </a:pathLst>
          </a:custGeom>
          <a:solidFill>
            <a:srgbClr val="DDD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3471903"/>
            <a:ext cx="3374390" cy="3386454"/>
          </a:xfrm>
          <a:custGeom>
            <a:avLst/>
            <a:gdLst/>
            <a:ahLst/>
            <a:cxnLst/>
            <a:rect l="l" t="t" r="r" b="b"/>
            <a:pathLst>
              <a:path w="3374390" h="3386454">
                <a:moveTo>
                  <a:pt x="0" y="0"/>
                </a:moveTo>
                <a:lnTo>
                  <a:pt x="0" y="100507"/>
                </a:lnTo>
                <a:lnTo>
                  <a:pt x="3274132" y="3386095"/>
                </a:lnTo>
                <a:lnTo>
                  <a:pt x="3374290" y="3386095"/>
                </a:lnTo>
                <a:lnTo>
                  <a:pt x="0" y="0"/>
                </a:lnTo>
                <a:close/>
              </a:path>
            </a:pathLst>
          </a:custGeom>
          <a:solidFill>
            <a:srgbClr val="DCD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3372670"/>
            <a:ext cx="3473450" cy="3485515"/>
          </a:xfrm>
          <a:custGeom>
            <a:avLst/>
            <a:gdLst/>
            <a:ahLst/>
            <a:cxnLst/>
            <a:rect l="l" t="t" r="r" b="b"/>
            <a:pathLst>
              <a:path w="3473450" h="3485515">
                <a:moveTo>
                  <a:pt x="0" y="0"/>
                </a:moveTo>
                <a:lnTo>
                  <a:pt x="0" y="99233"/>
                </a:lnTo>
                <a:lnTo>
                  <a:pt x="3374290" y="3485329"/>
                </a:lnTo>
                <a:lnTo>
                  <a:pt x="3473177" y="3485329"/>
                </a:lnTo>
                <a:lnTo>
                  <a:pt x="0" y="0"/>
                </a:lnTo>
                <a:close/>
              </a:path>
            </a:pathLst>
          </a:custGeom>
          <a:solidFill>
            <a:srgbClr val="DBD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3273437"/>
            <a:ext cx="3572510" cy="3584575"/>
          </a:xfrm>
          <a:custGeom>
            <a:avLst/>
            <a:gdLst/>
            <a:ahLst/>
            <a:cxnLst/>
            <a:rect l="l" t="t" r="r" b="b"/>
            <a:pathLst>
              <a:path w="3572509" h="3584575">
                <a:moveTo>
                  <a:pt x="0" y="0"/>
                </a:moveTo>
                <a:lnTo>
                  <a:pt x="0" y="99233"/>
                </a:lnTo>
                <a:lnTo>
                  <a:pt x="3473177" y="3584562"/>
                </a:lnTo>
                <a:lnTo>
                  <a:pt x="3572064" y="3584562"/>
                </a:lnTo>
                <a:lnTo>
                  <a:pt x="0" y="0"/>
                </a:lnTo>
                <a:close/>
              </a:path>
            </a:pathLst>
          </a:custGeom>
          <a:solidFill>
            <a:srgbClr val="DAD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3174204"/>
            <a:ext cx="3671570" cy="3684270"/>
          </a:xfrm>
          <a:custGeom>
            <a:avLst/>
            <a:gdLst/>
            <a:ahLst/>
            <a:cxnLst/>
            <a:rect l="l" t="t" r="r" b="b"/>
            <a:pathLst>
              <a:path w="3671570" h="3684270">
                <a:moveTo>
                  <a:pt x="0" y="0"/>
                </a:moveTo>
                <a:lnTo>
                  <a:pt x="0" y="99233"/>
                </a:lnTo>
                <a:lnTo>
                  <a:pt x="3572064" y="3683795"/>
                </a:lnTo>
                <a:lnTo>
                  <a:pt x="3670952" y="3683795"/>
                </a:lnTo>
                <a:lnTo>
                  <a:pt x="0" y="0"/>
                </a:lnTo>
                <a:close/>
              </a:path>
            </a:pathLst>
          </a:custGeom>
          <a:solidFill>
            <a:srgbClr val="D9D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3074971"/>
            <a:ext cx="3769995" cy="3783329"/>
          </a:xfrm>
          <a:custGeom>
            <a:avLst/>
            <a:gdLst/>
            <a:ahLst/>
            <a:cxnLst/>
            <a:rect l="l" t="t" r="r" b="b"/>
            <a:pathLst>
              <a:path w="3769995" h="3783329">
                <a:moveTo>
                  <a:pt x="0" y="0"/>
                </a:moveTo>
                <a:lnTo>
                  <a:pt x="0" y="99233"/>
                </a:lnTo>
                <a:lnTo>
                  <a:pt x="3670952" y="3783029"/>
                </a:lnTo>
                <a:lnTo>
                  <a:pt x="3769839" y="3783029"/>
                </a:lnTo>
                <a:lnTo>
                  <a:pt x="0" y="0"/>
                </a:lnTo>
                <a:close/>
              </a:path>
            </a:pathLst>
          </a:custGeom>
          <a:solidFill>
            <a:srgbClr val="D8D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2974463"/>
            <a:ext cx="3870325" cy="3883660"/>
          </a:xfrm>
          <a:custGeom>
            <a:avLst/>
            <a:gdLst/>
            <a:ahLst/>
            <a:cxnLst/>
            <a:rect l="l" t="t" r="r" b="b"/>
            <a:pathLst>
              <a:path w="3870325" h="3883659">
                <a:moveTo>
                  <a:pt x="0" y="0"/>
                </a:moveTo>
                <a:lnTo>
                  <a:pt x="0" y="100507"/>
                </a:lnTo>
                <a:lnTo>
                  <a:pt x="3769839" y="3883536"/>
                </a:lnTo>
                <a:lnTo>
                  <a:pt x="3869996" y="3883536"/>
                </a:lnTo>
                <a:lnTo>
                  <a:pt x="0" y="0"/>
                </a:lnTo>
                <a:close/>
              </a:path>
            </a:pathLst>
          </a:custGeom>
          <a:solidFill>
            <a:srgbClr val="D7D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2875229"/>
            <a:ext cx="3969385" cy="3983354"/>
          </a:xfrm>
          <a:custGeom>
            <a:avLst/>
            <a:gdLst/>
            <a:ahLst/>
            <a:cxnLst/>
            <a:rect l="l" t="t" r="r" b="b"/>
            <a:pathLst>
              <a:path w="3969385" h="3983354">
                <a:moveTo>
                  <a:pt x="0" y="0"/>
                </a:moveTo>
                <a:lnTo>
                  <a:pt x="0" y="99233"/>
                </a:lnTo>
                <a:lnTo>
                  <a:pt x="3869996" y="3982770"/>
                </a:lnTo>
                <a:lnTo>
                  <a:pt x="3968884" y="3982770"/>
                </a:lnTo>
                <a:lnTo>
                  <a:pt x="0" y="0"/>
                </a:lnTo>
                <a:close/>
              </a:path>
            </a:pathLst>
          </a:custGeom>
          <a:solidFill>
            <a:srgbClr val="D6D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2775775"/>
            <a:ext cx="4069079" cy="4082415"/>
          </a:xfrm>
          <a:custGeom>
            <a:avLst/>
            <a:gdLst/>
            <a:ahLst/>
            <a:cxnLst/>
            <a:rect l="l" t="t" r="r" b="b"/>
            <a:pathLst>
              <a:path w="4069079" h="4082415">
                <a:moveTo>
                  <a:pt x="0" y="0"/>
                </a:moveTo>
                <a:lnTo>
                  <a:pt x="0" y="99454"/>
                </a:lnTo>
                <a:lnTo>
                  <a:pt x="3968884" y="4082224"/>
                </a:lnTo>
                <a:lnTo>
                  <a:pt x="4068636" y="4082224"/>
                </a:lnTo>
                <a:lnTo>
                  <a:pt x="0" y="0"/>
                </a:lnTo>
                <a:close/>
              </a:path>
            </a:pathLst>
          </a:custGeom>
          <a:solidFill>
            <a:srgbClr val="D5D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675706"/>
            <a:ext cx="4167504" cy="4182745"/>
          </a:xfrm>
          <a:custGeom>
            <a:avLst/>
            <a:gdLst/>
            <a:ahLst/>
            <a:cxnLst/>
            <a:rect l="l" t="t" r="r" b="b"/>
            <a:pathLst>
              <a:path w="4167504" h="4182745">
                <a:moveTo>
                  <a:pt x="0" y="0"/>
                </a:moveTo>
                <a:lnTo>
                  <a:pt x="0" y="100069"/>
                </a:lnTo>
                <a:lnTo>
                  <a:pt x="4068636" y="4182293"/>
                </a:lnTo>
                <a:lnTo>
                  <a:pt x="4167051" y="4182293"/>
                </a:lnTo>
                <a:lnTo>
                  <a:pt x="0" y="0"/>
                </a:lnTo>
                <a:close/>
              </a:path>
            </a:pathLst>
          </a:custGeom>
          <a:solidFill>
            <a:srgbClr val="D4D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2577325"/>
            <a:ext cx="4266565" cy="4281170"/>
          </a:xfrm>
          <a:custGeom>
            <a:avLst/>
            <a:gdLst/>
            <a:ahLst/>
            <a:cxnLst/>
            <a:rect l="l" t="t" r="r" b="b"/>
            <a:pathLst>
              <a:path w="4266565" h="4281170">
                <a:moveTo>
                  <a:pt x="0" y="0"/>
                </a:moveTo>
                <a:lnTo>
                  <a:pt x="0" y="98381"/>
                </a:lnTo>
                <a:lnTo>
                  <a:pt x="4167051" y="4280674"/>
                </a:lnTo>
                <a:lnTo>
                  <a:pt x="4266426" y="4280674"/>
                </a:lnTo>
                <a:lnTo>
                  <a:pt x="0" y="0"/>
                </a:lnTo>
                <a:close/>
              </a:path>
            </a:pathLst>
          </a:custGeom>
          <a:solidFill>
            <a:srgbClr val="D3D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475752"/>
            <a:ext cx="4367530" cy="4382770"/>
          </a:xfrm>
          <a:custGeom>
            <a:avLst/>
            <a:gdLst/>
            <a:ahLst/>
            <a:cxnLst/>
            <a:rect l="l" t="t" r="r" b="b"/>
            <a:pathLst>
              <a:path w="4367530" h="4382770">
                <a:moveTo>
                  <a:pt x="0" y="0"/>
                </a:moveTo>
                <a:lnTo>
                  <a:pt x="0" y="101572"/>
                </a:lnTo>
                <a:lnTo>
                  <a:pt x="4266426" y="4382247"/>
                </a:lnTo>
                <a:lnTo>
                  <a:pt x="4366968" y="4382247"/>
                </a:lnTo>
                <a:lnTo>
                  <a:pt x="0" y="0"/>
                </a:lnTo>
                <a:close/>
              </a:path>
            </a:pathLst>
          </a:custGeom>
          <a:solidFill>
            <a:srgbClr val="D2D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2376519"/>
            <a:ext cx="4465955" cy="4481830"/>
          </a:xfrm>
          <a:custGeom>
            <a:avLst/>
            <a:gdLst/>
            <a:ahLst/>
            <a:cxnLst/>
            <a:rect l="l" t="t" r="r" b="b"/>
            <a:pathLst>
              <a:path w="4465955" h="4481830">
                <a:moveTo>
                  <a:pt x="0" y="0"/>
                </a:moveTo>
                <a:lnTo>
                  <a:pt x="0" y="99233"/>
                </a:lnTo>
                <a:lnTo>
                  <a:pt x="4366968" y="4481480"/>
                </a:lnTo>
                <a:lnTo>
                  <a:pt x="4465856" y="4481480"/>
                </a:lnTo>
                <a:lnTo>
                  <a:pt x="0" y="0"/>
                </a:lnTo>
                <a:close/>
              </a:path>
            </a:pathLst>
          </a:custGeom>
          <a:solidFill>
            <a:srgbClr val="D1D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77285"/>
            <a:ext cx="4565015" cy="4580890"/>
          </a:xfrm>
          <a:custGeom>
            <a:avLst/>
            <a:gdLst/>
            <a:ahLst/>
            <a:cxnLst/>
            <a:rect l="l" t="t" r="r" b="b"/>
            <a:pathLst>
              <a:path w="4565015" h="4580890">
                <a:moveTo>
                  <a:pt x="0" y="0"/>
                </a:moveTo>
                <a:lnTo>
                  <a:pt x="0" y="99233"/>
                </a:lnTo>
                <a:lnTo>
                  <a:pt x="4465856" y="4580714"/>
                </a:lnTo>
                <a:lnTo>
                  <a:pt x="4564743" y="4580714"/>
                </a:lnTo>
                <a:lnTo>
                  <a:pt x="0" y="0"/>
                </a:lnTo>
                <a:close/>
              </a:path>
            </a:pathLst>
          </a:custGeom>
          <a:solidFill>
            <a:srgbClr val="D0D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2176951"/>
            <a:ext cx="4664075" cy="4681220"/>
          </a:xfrm>
          <a:custGeom>
            <a:avLst/>
            <a:gdLst/>
            <a:ahLst/>
            <a:cxnLst/>
            <a:rect l="l" t="t" r="r" b="b"/>
            <a:pathLst>
              <a:path w="4664075" h="4681220">
                <a:moveTo>
                  <a:pt x="0" y="0"/>
                </a:moveTo>
                <a:lnTo>
                  <a:pt x="0" y="100334"/>
                </a:lnTo>
                <a:lnTo>
                  <a:pt x="4564743" y="4681048"/>
                </a:lnTo>
                <a:lnTo>
                  <a:pt x="4663985" y="4681048"/>
                </a:lnTo>
                <a:lnTo>
                  <a:pt x="0" y="0"/>
                </a:lnTo>
                <a:close/>
              </a:path>
            </a:pathLst>
          </a:custGeom>
          <a:solidFill>
            <a:srgbClr val="CF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2077544"/>
            <a:ext cx="4764405" cy="4780915"/>
          </a:xfrm>
          <a:custGeom>
            <a:avLst/>
            <a:gdLst/>
            <a:ahLst/>
            <a:cxnLst/>
            <a:rect l="l" t="t" r="r" b="b"/>
            <a:pathLst>
              <a:path w="4764405" h="4780915">
                <a:moveTo>
                  <a:pt x="0" y="0"/>
                </a:moveTo>
                <a:lnTo>
                  <a:pt x="0" y="99407"/>
                </a:lnTo>
                <a:lnTo>
                  <a:pt x="4663985" y="4780455"/>
                </a:lnTo>
                <a:lnTo>
                  <a:pt x="4763788" y="4780455"/>
                </a:lnTo>
                <a:lnTo>
                  <a:pt x="0" y="0"/>
                </a:lnTo>
                <a:close/>
              </a:path>
            </a:pathLst>
          </a:custGeom>
          <a:solidFill>
            <a:srgbClr val="CE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1978311"/>
            <a:ext cx="4862830" cy="4879975"/>
          </a:xfrm>
          <a:custGeom>
            <a:avLst/>
            <a:gdLst/>
            <a:ahLst/>
            <a:cxnLst/>
            <a:rect l="l" t="t" r="r" b="b"/>
            <a:pathLst>
              <a:path w="4862830" h="4879975">
                <a:moveTo>
                  <a:pt x="0" y="0"/>
                </a:moveTo>
                <a:lnTo>
                  <a:pt x="0" y="99233"/>
                </a:lnTo>
                <a:lnTo>
                  <a:pt x="4763788" y="4879688"/>
                </a:lnTo>
                <a:lnTo>
                  <a:pt x="4862675" y="4879688"/>
                </a:lnTo>
                <a:lnTo>
                  <a:pt x="0" y="0"/>
                </a:lnTo>
                <a:close/>
              </a:path>
            </a:pathLst>
          </a:custGeom>
          <a:solidFill>
            <a:srgbClr val="CD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1879078"/>
            <a:ext cx="4961890" cy="4979035"/>
          </a:xfrm>
          <a:custGeom>
            <a:avLst/>
            <a:gdLst/>
            <a:ahLst/>
            <a:cxnLst/>
            <a:rect l="l" t="t" r="r" b="b"/>
            <a:pathLst>
              <a:path w="4961890" h="4979034">
                <a:moveTo>
                  <a:pt x="0" y="0"/>
                </a:moveTo>
                <a:lnTo>
                  <a:pt x="0" y="99233"/>
                </a:lnTo>
                <a:lnTo>
                  <a:pt x="4862675" y="4978921"/>
                </a:lnTo>
                <a:lnTo>
                  <a:pt x="4961562" y="4978921"/>
                </a:lnTo>
                <a:lnTo>
                  <a:pt x="0" y="0"/>
                </a:lnTo>
                <a:close/>
              </a:path>
            </a:pathLst>
          </a:custGeom>
          <a:solidFill>
            <a:srgbClr val="CC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1779844"/>
            <a:ext cx="5060950" cy="5078730"/>
          </a:xfrm>
          <a:custGeom>
            <a:avLst/>
            <a:gdLst/>
            <a:ahLst/>
            <a:cxnLst/>
            <a:rect l="l" t="t" r="r" b="b"/>
            <a:pathLst>
              <a:path w="5060950" h="5078730">
                <a:moveTo>
                  <a:pt x="0" y="0"/>
                </a:moveTo>
                <a:lnTo>
                  <a:pt x="0" y="99233"/>
                </a:lnTo>
                <a:lnTo>
                  <a:pt x="4961562" y="5078155"/>
                </a:lnTo>
                <a:lnTo>
                  <a:pt x="5060450" y="5078155"/>
                </a:lnTo>
                <a:lnTo>
                  <a:pt x="0" y="0"/>
                </a:lnTo>
                <a:close/>
              </a:path>
            </a:pathLst>
          </a:custGeom>
          <a:solidFill>
            <a:srgbClr val="CC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1680611"/>
            <a:ext cx="5159375" cy="5177790"/>
          </a:xfrm>
          <a:custGeom>
            <a:avLst/>
            <a:gdLst/>
            <a:ahLst/>
            <a:cxnLst/>
            <a:rect l="l" t="t" r="r" b="b"/>
            <a:pathLst>
              <a:path w="5159375" h="5177790">
                <a:moveTo>
                  <a:pt x="0" y="0"/>
                </a:moveTo>
                <a:lnTo>
                  <a:pt x="0" y="99233"/>
                </a:lnTo>
                <a:lnTo>
                  <a:pt x="5060450" y="5177388"/>
                </a:lnTo>
                <a:lnTo>
                  <a:pt x="5159337" y="5177388"/>
                </a:lnTo>
                <a:lnTo>
                  <a:pt x="0" y="0"/>
                </a:lnTo>
                <a:close/>
              </a:path>
            </a:pathLst>
          </a:custGeom>
          <a:solidFill>
            <a:srgbClr val="CA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1580103"/>
            <a:ext cx="5259705" cy="5278120"/>
          </a:xfrm>
          <a:custGeom>
            <a:avLst/>
            <a:gdLst/>
            <a:ahLst/>
            <a:cxnLst/>
            <a:rect l="l" t="t" r="r" b="b"/>
            <a:pathLst>
              <a:path w="5259705" h="5278120">
                <a:moveTo>
                  <a:pt x="0" y="0"/>
                </a:moveTo>
                <a:lnTo>
                  <a:pt x="0" y="100507"/>
                </a:lnTo>
                <a:lnTo>
                  <a:pt x="5159337" y="5277896"/>
                </a:lnTo>
                <a:lnTo>
                  <a:pt x="5259494" y="5277896"/>
                </a:lnTo>
                <a:lnTo>
                  <a:pt x="0" y="0"/>
                </a:lnTo>
                <a:close/>
              </a:path>
            </a:pathLst>
          </a:custGeom>
          <a:solidFill>
            <a:srgbClr val="C9D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1480752"/>
            <a:ext cx="5359400" cy="5377815"/>
          </a:xfrm>
          <a:custGeom>
            <a:avLst/>
            <a:gdLst/>
            <a:ahLst/>
            <a:cxnLst/>
            <a:rect l="l" t="t" r="r" b="b"/>
            <a:pathLst>
              <a:path w="5359400" h="5377815">
                <a:moveTo>
                  <a:pt x="0" y="0"/>
                </a:moveTo>
                <a:lnTo>
                  <a:pt x="0" y="99351"/>
                </a:lnTo>
                <a:lnTo>
                  <a:pt x="5259494" y="5377247"/>
                </a:lnTo>
                <a:lnTo>
                  <a:pt x="5359348" y="5377247"/>
                </a:lnTo>
                <a:lnTo>
                  <a:pt x="0" y="0"/>
                </a:lnTo>
                <a:close/>
              </a:path>
            </a:pathLst>
          </a:custGeom>
          <a:solidFill>
            <a:srgbClr val="C8D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1380367"/>
            <a:ext cx="5459095" cy="5478145"/>
          </a:xfrm>
          <a:custGeom>
            <a:avLst/>
            <a:gdLst/>
            <a:ahLst/>
            <a:cxnLst/>
            <a:rect l="l" t="t" r="r" b="b"/>
            <a:pathLst>
              <a:path w="5459095" h="5478145">
                <a:moveTo>
                  <a:pt x="0" y="0"/>
                </a:moveTo>
                <a:lnTo>
                  <a:pt x="0" y="100385"/>
                </a:lnTo>
                <a:lnTo>
                  <a:pt x="5359348" y="5477632"/>
                </a:lnTo>
                <a:lnTo>
                  <a:pt x="5458534" y="5477632"/>
                </a:lnTo>
                <a:lnTo>
                  <a:pt x="0" y="0"/>
                </a:lnTo>
                <a:close/>
              </a:path>
            </a:pathLst>
          </a:custGeom>
          <a:solidFill>
            <a:srgbClr val="C7D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1281235"/>
            <a:ext cx="5556885" cy="5577205"/>
          </a:xfrm>
          <a:custGeom>
            <a:avLst/>
            <a:gdLst/>
            <a:ahLst/>
            <a:cxnLst/>
            <a:rect l="l" t="t" r="r" b="b"/>
            <a:pathLst>
              <a:path w="5556885" h="5577205">
                <a:moveTo>
                  <a:pt x="0" y="0"/>
                </a:moveTo>
                <a:lnTo>
                  <a:pt x="0" y="99131"/>
                </a:lnTo>
                <a:lnTo>
                  <a:pt x="5458534" y="5576764"/>
                </a:lnTo>
                <a:lnTo>
                  <a:pt x="5556439" y="5576764"/>
                </a:lnTo>
                <a:lnTo>
                  <a:pt x="0" y="0"/>
                </a:lnTo>
                <a:close/>
              </a:path>
            </a:pathLst>
          </a:custGeom>
          <a:solidFill>
            <a:srgbClr val="C6C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1181900"/>
            <a:ext cx="5656580" cy="5676265"/>
          </a:xfrm>
          <a:custGeom>
            <a:avLst/>
            <a:gdLst/>
            <a:ahLst/>
            <a:cxnLst/>
            <a:rect l="l" t="t" r="r" b="b"/>
            <a:pathLst>
              <a:path w="5656580" h="5676265">
                <a:moveTo>
                  <a:pt x="0" y="0"/>
                </a:moveTo>
                <a:lnTo>
                  <a:pt x="0" y="99335"/>
                </a:lnTo>
                <a:lnTo>
                  <a:pt x="5556439" y="5676099"/>
                </a:lnTo>
                <a:lnTo>
                  <a:pt x="5656309" y="5676099"/>
                </a:lnTo>
                <a:lnTo>
                  <a:pt x="0" y="0"/>
                </a:lnTo>
                <a:close/>
              </a:path>
            </a:pathLst>
          </a:custGeom>
          <a:solidFill>
            <a:srgbClr val="C5C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1081392"/>
            <a:ext cx="5756910" cy="5777230"/>
          </a:xfrm>
          <a:custGeom>
            <a:avLst/>
            <a:gdLst/>
            <a:ahLst/>
            <a:cxnLst/>
            <a:rect l="l" t="t" r="r" b="b"/>
            <a:pathLst>
              <a:path w="5756910" h="5777230">
                <a:moveTo>
                  <a:pt x="0" y="0"/>
                </a:moveTo>
                <a:lnTo>
                  <a:pt x="0" y="100507"/>
                </a:lnTo>
                <a:lnTo>
                  <a:pt x="5656309" y="5776607"/>
                </a:lnTo>
                <a:lnTo>
                  <a:pt x="5756466" y="5776607"/>
                </a:lnTo>
                <a:lnTo>
                  <a:pt x="0" y="0"/>
                </a:lnTo>
                <a:close/>
              </a:path>
            </a:pathLst>
          </a:custGeom>
          <a:solidFill>
            <a:srgbClr val="C4CE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982159"/>
            <a:ext cx="5855970" cy="5876290"/>
          </a:xfrm>
          <a:custGeom>
            <a:avLst/>
            <a:gdLst/>
            <a:ahLst/>
            <a:cxnLst/>
            <a:rect l="l" t="t" r="r" b="b"/>
            <a:pathLst>
              <a:path w="5855970" h="5876290">
                <a:moveTo>
                  <a:pt x="0" y="0"/>
                </a:moveTo>
                <a:lnTo>
                  <a:pt x="0" y="99233"/>
                </a:lnTo>
                <a:lnTo>
                  <a:pt x="5756466" y="5875840"/>
                </a:lnTo>
                <a:lnTo>
                  <a:pt x="5855354" y="5875840"/>
                </a:lnTo>
                <a:lnTo>
                  <a:pt x="0" y="0"/>
                </a:lnTo>
                <a:close/>
              </a:path>
            </a:pathLst>
          </a:custGeom>
          <a:solidFill>
            <a:srgbClr val="C3CE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882926"/>
            <a:ext cx="5954395" cy="5975350"/>
          </a:xfrm>
          <a:custGeom>
            <a:avLst/>
            <a:gdLst/>
            <a:ahLst/>
            <a:cxnLst/>
            <a:rect l="l" t="t" r="r" b="b"/>
            <a:pathLst>
              <a:path w="5954395" h="5975350">
                <a:moveTo>
                  <a:pt x="0" y="0"/>
                </a:moveTo>
                <a:lnTo>
                  <a:pt x="0" y="99233"/>
                </a:lnTo>
                <a:lnTo>
                  <a:pt x="5855354" y="5975073"/>
                </a:lnTo>
                <a:lnTo>
                  <a:pt x="5954241" y="5975073"/>
                </a:lnTo>
                <a:lnTo>
                  <a:pt x="0" y="0"/>
                </a:lnTo>
                <a:close/>
              </a:path>
            </a:pathLst>
          </a:custGeom>
          <a:solidFill>
            <a:srgbClr val="C2C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783693"/>
            <a:ext cx="6053455" cy="6074410"/>
          </a:xfrm>
          <a:custGeom>
            <a:avLst/>
            <a:gdLst/>
            <a:ahLst/>
            <a:cxnLst/>
            <a:rect l="l" t="t" r="r" b="b"/>
            <a:pathLst>
              <a:path w="6053455" h="6074409">
                <a:moveTo>
                  <a:pt x="0" y="0"/>
                </a:moveTo>
                <a:lnTo>
                  <a:pt x="0" y="99233"/>
                </a:lnTo>
                <a:lnTo>
                  <a:pt x="5954241" y="6074306"/>
                </a:lnTo>
                <a:lnTo>
                  <a:pt x="6053128" y="6074306"/>
                </a:lnTo>
                <a:lnTo>
                  <a:pt x="0" y="0"/>
                </a:lnTo>
                <a:close/>
              </a:path>
            </a:pathLst>
          </a:custGeom>
          <a:solidFill>
            <a:srgbClr val="C1C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684404"/>
            <a:ext cx="6153150" cy="6174105"/>
          </a:xfrm>
          <a:custGeom>
            <a:avLst/>
            <a:gdLst/>
            <a:ahLst/>
            <a:cxnLst/>
            <a:rect l="l" t="t" r="r" b="b"/>
            <a:pathLst>
              <a:path w="6153150" h="6174105">
                <a:moveTo>
                  <a:pt x="0" y="0"/>
                </a:moveTo>
                <a:lnTo>
                  <a:pt x="0" y="99288"/>
                </a:lnTo>
                <a:lnTo>
                  <a:pt x="6053128" y="6173595"/>
                </a:lnTo>
                <a:lnTo>
                  <a:pt x="6153048" y="6173595"/>
                </a:lnTo>
                <a:lnTo>
                  <a:pt x="0" y="0"/>
                </a:lnTo>
                <a:close/>
              </a:path>
            </a:pathLst>
          </a:custGeom>
          <a:solidFill>
            <a:srgbClr val="C0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583952"/>
            <a:ext cx="6252210" cy="6274435"/>
          </a:xfrm>
          <a:custGeom>
            <a:avLst/>
            <a:gdLst/>
            <a:ahLst/>
            <a:cxnLst/>
            <a:rect l="l" t="t" r="r" b="b"/>
            <a:pathLst>
              <a:path w="6252210" h="6274434">
                <a:moveTo>
                  <a:pt x="0" y="0"/>
                </a:moveTo>
                <a:lnTo>
                  <a:pt x="0" y="100453"/>
                </a:lnTo>
                <a:lnTo>
                  <a:pt x="6153048" y="6274048"/>
                </a:lnTo>
                <a:lnTo>
                  <a:pt x="6252173" y="6274048"/>
                </a:lnTo>
                <a:lnTo>
                  <a:pt x="0" y="0"/>
                </a:lnTo>
                <a:close/>
              </a:path>
            </a:pathLst>
          </a:custGeom>
          <a:solidFill>
            <a:srgbClr val="BF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484718"/>
            <a:ext cx="6351270" cy="6373495"/>
          </a:xfrm>
          <a:custGeom>
            <a:avLst/>
            <a:gdLst/>
            <a:ahLst/>
            <a:cxnLst/>
            <a:rect l="l" t="t" r="r" b="b"/>
            <a:pathLst>
              <a:path w="6351270" h="6373495">
                <a:moveTo>
                  <a:pt x="0" y="0"/>
                </a:moveTo>
                <a:lnTo>
                  <a:pt x="0" y="99233"/>
                </a:lnTo>
                <a:lnTo>
                  <a:pt x="6252173" y="6373281"/>
                </a:lnTo>
                <a:lnTo>
                  <a:pt x="6351060" y="6373281"/>
                </a:lnTo>
                <a:lnTo>
                  <a:pt x="0" y="0"/>
                </a:lnTo>
                <a:close/>
              </a:path>
            </a:pathLst>
          </a:custGeom>
          <a:solidFill>
            <a:srgbClr val="BE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85485"/>
            <a:ext cx="6450330" cy="6472555"/>
          </a:xfrm>
          <a:custGeom>
            <a:avLst/>
            <a:gdLst/>
            <a:ahLst/>
            <a:cxnLst/>
            <a:rect l="l" t="t" r="r" b="b"/>
            <a:pathLst>
              <a:path w="6450330" h="6472555">
                <a:moveTo>
                  <a:pt x="0" y="0"/>
                </a:moveTo>
                <a:lnTo>
                  <a:pt x="0" y="99233"/>
                </a:lnTo>
                <a:lnTo>
                  <a:pt x="6351060" y="6472514"/>
                </a:lnTo>
                <a:lnTo>
                  <a:pt x="6449947" y="6472514"/>
                </a:lnTo>
                <a:lnTo>
                  <a:pt x="0" y="0"/>
                </a:lnTo>
                <a:close/>
              </a:path>
            </a:pathLst>
          </a:custGeom>
          <a:solidFill>
            <a:srgbClr val="BDC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286252"/>
            <a:ext cx="6549390" cy="6572250"/>
          </a:xfrm>
          <a:custGeom>
            <a:avLst/>
            <a:gdLst/>
            <a:ahLst/>
            <a:cxnLst/>
            <a:rect l="l" t="t" r="r" b="b"/>
            <a:pathLst>
              <a:path w="6549390" h="6572250">
                <a:moveTo>
                  <a:pt x="0" y="0"/>
                </a:moveTo>
                <a:lnTo>
                  <a:pt x="0" y="99233"/>
                </a:lnTo>
                <a:lnTo>
                  <a:pt x="6449947" y="6571747"/>
                </a:lnTo>
                <a:lnTo>
                  <a:pt x="6548835" y="6571747"/>
                </a:lnTo>
                <a:lnTo>
                  <a:pt x="0" y="0"/>
                </a:lnTo>
                <a:close/>
              </a:path>
            </a:pathLst>
          </a:custGeom>
          <a:solidFill>
            <a:srgbClr val="BCC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185759"/>
            <a:ext cx="6648450" cy="6672580"/>
          </a:xfrm>
          <a:custGeom>
            <a:avLst/>
            <a:gdLst/>
            <a:ahLst/>
            <a:cxnLst/>
            <a:rect l="l" t="t" r="r" b="b"/>
            <a:pathLst>
              <a:path w="6648450" h="6672580">
                <a:moveTo>
                  <a:pt x="0" y="0"/>
                </a:moveTo>
                <a:lnTo>
                  <a:pt x="0" y="100492"/>
                </a:lnTo>
                <a:lnTo>
                  <a:pt x="6548835" y="6672240"/>
                </a:lnTo>
                <a:lnTo>
                  <a:pt x="6647920" y="6672240"/>
                </a:lnTo>
                <a:lnTo>
                  <a:pt x="0" y="0"/>
                </a:lnTo>
                <a:close/>
              </a:path>
            </a:pathLst>
          </a:custGeom>
          <a:solidFill>
            <a:srgbClr val="BBC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85241"/>
            <a:ext cx="6749415" cy="6772909"/>
          </a:xfrm>
          <a:custGeom>
            <a:avLst/>
            <a:gdLst/>
            <a:ahLst/>
            <a:cxnLst/>
            <a:rect l="l" t="t" r="r" b="b"/>
            <a:pathLst>
              <a:path w="6749415" h="6772909">
                <a:moveTo>
                  <a:pt x="0" y="0"/>
                </a:moveTo>
                <a:lnTo>
                  <a:pt x="0" y="100518"/>
                </a:lnTo>
                <a:lnTo>
                  <a:pt x="6647920" y="6772758"/>
                </a:lnTo>
                <a:lnTo>
                  <a:pt x="6749145" y="6772758"/>
                </a:lnTo>
                <a:lnTo>
                  <a:pt x="0" y="0"/>
                </a:lnTo>
                <a:close/>
              </a:path>
            </a:pathLst>
          </a:custGeom>
          <a:solidFill>
            <a:srgbClr val="BAC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0"/>
            <a:ext cx="6847205" cy="6858000"/>
          </a:xfrm>
          <a:custGeom>
            <a:avLst/>
            <a:gdLst/>
            <a:ahLst/>
            <a:cxnLst/>
            <a:rect l="l" t="t" r="r" b="b"/>
            <a:pathLst>
              <a:path w="6847205" h="6858000">
                <a:moveTo>
                  <a:pt x="13942" y="0"/>
                </a:moveTo>
                <a:lnTo>
                  <a:pt x="0" y="0"/>
                </a:lnTo>
                <a:lnTo>
                  <a:pt x="0" y="85241"/>
                </a:lnTo>
                <a:lnTo>
                  <a:pt x="6749145" y="6858000"/>
                </a:lnTo>
                <a:lnTo>
                  <a:pt x="6846948" y="6858000"/>
                </a:lnTo>
                <a:lnTo>
                  <a:pt x="13942" y="0"/>
                </a:lnTo>
                <a:close/>
              </a:path>
            </a:pathLst>
          </a:custGeom>
          <a:solidFill>
            <a:srgbClr val="B9C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3942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8" y="0"/>
                </a:moveTo>
                <a:lnTo>
                  <a:pt x="0" y="0"/>
                </a:lnTo>
                <a:lnTo>
                  <a:pt x="6833006" y="6858000"/>
                </a:lnTo>
                <a:lnTo>
                  <a:pt x="6932977" y="6858000"/>
                </a:lnTo>
                <a:lnTo>
                  <a:pt x="98888" y="0"/>
                </a:lnTo>
                <a:close/>
              </a:path>
            </a:pathLst>
          </a:custGeom>
          <a:solidFill>
            <a:srgbClr val="B8C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12830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100140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3142" y="6858000"/>
                </a:lnTo>
                <a:lnTo>
                  <a:pt x="100140" y="0"/>
                </a:lnTo>
                <a:close/>
              </a:path>
            </a:pathLst>
          </a:custGeom>
          <a:solidFill>
            <a:srgbClr val="B7C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12971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904" y="0"/>
                </a:moveTo>
                <a:lnTo>
                  <a:pt x="0" y="0"/>
                </a:lnTo>
                <a:lnTo>
                  <a:pt x="6833002" y="6858000"/>
                </a:lnTo>
                <a:lnTo>
                  <a:pt x="6932993" y="6858000"/>
                </a:lnTo>
                <a:lnTo>
                  <a:pt x="98904" y="0"/>
                </a:lnTo>
                <a:close/>
              </a:path>
            </a:pathLst>
          </a:custGeom>
          <a:solidFill>
            <a:srgbClr val="B6C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11875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5C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410762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4C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09649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3C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608537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98943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4119" y="6858000"/>
                </a:lnTo>
                <a:lnTo>
                  <a:pt x="98943" y="0"/>
                </a:lnTo>
                <a:close/>
              </a:path>
            </a:pathLst>
          </a:custGeom>
          <a:solidFill>
            <a:srgbClr val="B2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707480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100101" y="0"/>
                </a:moveTo>
                <a:lnTo>
                  <a:pt x="0" y="0"/>
                </a:lnTo>
                <a:lnTo>
                  <a:pt x="6835176" y="6858000"/>
                </a:lnTo>
                <a:lnTo>
                  <a:pt x="6934190" y="6858000"/>
                </a:lnTo>
                <a:lnTo>
                  <a:pt x="100101" y="0"/>
                </a:lnTo>
                <a:close/>
              </a:path>
            </a:pathLst>
          </a:custGeom>
          <a:solidFill>
            <a:srgbClr val="B1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07581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0C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906469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FC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005356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EC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104243" y="0"/>
            <a:ext cx="6936105" cy="6858000"/>
          </a:xfrm>
          <a:custGeom>
            <a:avLst/>
            <a:gdLst/>
            <a:ahLst/>
            <a:cxnLst/>
            <a:rect l="l" t="t" r="r" b="b"/>
            <a:pathLst>
              <a:path w="6936105" h="6858000">
                <a:moveTo>
                  <a:pt x="101422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5512" y="6858000"/>
                </a:lnTo>
                <a:lnTo>
                  <a:pt x="101422" y="0"/>
                </a:lnTo>
                <a:close/>
              </a:path>
            </a:pathLst>
          </a:custGeom>
          <a:solidFill>
            <a:srgbClr val="ADC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1205666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CC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304554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BC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1403441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AC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502328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99014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4190" y="6858000"/>
                </a:lnTo>
                <a:lnTo>
                  <a:pt x="99014" y="0"/>
                </a:lnTo>
                <a:close/>
              </a:path>
            </a:pathLst>
          </a:custGeom>
          <a:solidFill>
            <a:srgbClr val="A9C1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1601342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100030" y="0"/>
                </a:moveTo>
                <a:lnTo>
                  <a:pt x="0" y="0"/>
                </a:lnTo>
                <a:lnTo>
                  <a:pt x="6835176" y="6858000"/>
                </a:lnTo>
                <a:lnTo>
                  <a:pt x="6934119" y="6858000"/>
                </a:lnTo>
                <a:lnTo>
                  <a:pt x="100030" y="0"/>
                </a:lnTo>
                <a:close/>
              </a:path>
            </a:pathLst>
          </a:custGeom>
          <a:solidFill>
            <a:srgbClr val="A8C1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701373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7C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1800260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6C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899148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5B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1998035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9991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93" y="6858000"/>
                </a:lnTo>
                <a:lnTo>
                  <a:pt x="99991" y="0"/>
                </a:lnTo>
                <a:close/>
              </a:path>
            </a:pathLst>
          </a:custGeom>
          <a:solidFill>
            <a:srgbClr val="A4B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098026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9053" y="0"/>
                </a:moveTo>
                <a:lnTo>
                  <a:pt x="0" y="0"/>
                </a:lnTo>
                <a:lnTo>
                  <a:pt x="6833002" y="6858000"/>
                </a:lnTo>
                <a:lnTo>
                  <a:pt x="6933142" y="6858000"/>
                </a:lnTo>
                <a:lnTo>
                  <a:pt x="99053" y="0"/>
                </a:lnTo>
                <a:close/>
              </a:path>
            </a:pathLst>
          </a:custGeom>
          <a:solidFill>
            <a:srgbClr val="A3B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197079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9971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7" y="6858000"/>
                </a:lnTo>
                <a:lnTo>
                  <a:pt x="99971" y="0"/>
                </a:lnTo>
                <a:close/>
              </a:path>
            </a:pathLst>
          </a:custGeom>
          <a:solidFill>
            <a:srgbClr val="A2B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297051" y="0"/>
            <a:ext cx="6847205" cy="6858000"/>
          </a:xfrm>
          <a:custGeom>
            <a:avLst/>
            <a:gdLst/>
            <a:ahLst/>
            <a:cxnLst/>
            <a:rect l="l" t="t" r="r" b="b"/>
            <a:pathLst>
              <a:path w="6847205" h="6858000">
                <a:moveTo>
                  <a:pt x="97803" y="0"/>
                </a:moveTo>
                <a:lnTo>
                  <a:pt x="0" y="0"/>
                </a:lnTo>
                <a:lnTo>
                  <a:pt x="6833006" y="6858000"/>
                </a:lnTo>
                <a:lnTo>
                  <a:pt x="6846948" y="6858000"/>
                </a:lnTo>
                <a:lnTo>
                  <a:pt x="6846948" y="6772758"/>
                </a:lnTo>
                <a:lnTo>
                  <a:pt x="97803" y="0"/>
                </a:lnTo>
                <a:close/>
              </a:path>
            </a:pathLst>
          </a:custGeom>
          <a:solidFill>
            <a:srgbClr val="A1B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394854" y="0"/>
            <a:ext cx="6749415" cy="6772909"/>
          </a:xfrm>
          <a:custGeom>
            <a:avLst/>
            <a:gdLst/>
            <a:ahLst/>
            <a:cxnLst/>
            <a:rect l="l" t="t" r="r" b="b"/>
            <a:pathLst>
              <a:path w="6749415" h="6772909">
                <a:moveTo>
                  <a:pt x="101225" y="0"/>
                </a:moveTo>
                <a:lnTo>
                  <a:pt x="0" y="0"/>
                </a:lnTo>
                <a:lnTo>
                  <a:pt x="6749145" y="6772758"/>
                </a:lnTo>
                <a:lnTo>
                  <a:pt x="6749145" y="6672240"/>
                </a:lnTo>
                <a:lnTo>
                  <a:pt x="101225" y="0"/>
                </a:lnTo>
                <a:close/>
              </a:path>
            </a:pathLst>
          </a:custGeom>
          <a:solidFill>
            <a:srgbClr val="A0B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496079" y="0"/>
            <a:ext cx="6648450" cy="6672580"/>
          </a:xfrm>
          <a:custGeom>
            <a:avLst/>
            <a:gdLst/>
            <a:ahLst/>
            <a:cxnLst/>
            <a:rect l="l" t="t" r="r" b="b"/>
            <a:pathLst>
              <a:path w="6648450" h="6672580">
                <a:moveTo>
                  <a:pt x="99085" y="0"/>
                </a:moveTo>
                <a:lnTo>
                  <a:pt x="0" y="0"/>
                </a:lnTo>
                <a:lnTo>
                  <a:pt x="6647920" y="6672240"/>
                </a:lnTo>
                <a:lnTo>
                  <a:pt x="6647920" y="6571747"/>
                </a:lnTo>
                <a:lnTo>
                  <a:pt x="99085" y="0"/>
                </a:lnTo>
                <a:close/>
              </a:path>
            </a:pathLst>
          </a:custGeom>
          <a:solidFill>
            <a:srgbClr val="9FB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595164" y="0"/>
            <a:ext cx="6549390" cy="6572250"/>
          </a:xfrm>
          <a:custGeom>
            <a:avLst/>
            <a:gdLst/>
            <a:ahLst/>
            <a:cxnLst/>
            <a:rect l="l" t="t" r="r" b="b"/>
            <a:pathLst>
              <a:path w="6549390" h="6572250">
                <a:moveTo>
                  <a:pt x="98887" y="0"/>
                </a:moveTo>
                <a:lnTo>
                  <a:pt x="0" y="0"/>
                </a:lnTo>
                <a:lnTo>
                  <a:pt x="6548835" y="6571747"/>
                </a:lnTo>
                <a:lnTo>
                  <a:pt x="6548835" y="6472514"/>
                </a:lnTo>
                <a:lnTo>
                  <a:pt x="98887" y="0"/>
                </a:lnTo>
                <a:close/>
              </a:path>
            </a:pathLst>
          </a:custGeom>
          <a:solidFill>
            <a:srgbClr val="9EB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694052" y="0"/>
            <a:ext cx="6450330" cy="6472555"/>
          </a:xfrm>
          <a:custGeom>
            <a:avLst/>
            <a:gdLst/>
            <a:ahLst/>
            <a:cxnLst/>
            <a:rect l="l" t="t" r="r" b="b"/>
            <a:pathLst>
              <a:path w="6450330" h="6472555">
                <a:moveTo>
                  <a:pt x="98887" y="0"/>
                </a:moveTo>
                <a:lnTo>
                  <a:pt x="0" y="0"/>
                </a:lnTo>
                <a:lnTo>
                  <a:pt x="6449947" y="6472514"/>
                </a:lnTo>
                <a:lnTo>
                  <a:pt x="6449947" y="6373281"/>
                </a:lnTo>
                <a:lnTo>
                  <a:pt x="98887" y="0"/>
                </a:lnTo>
                <a:close/>
              </a:path>
            </a:pathLst>
          </a:custGeom>
          <a:solidFill>
            <a:srgbClr val="9D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792939" y="0"/>
            <a:ext cx="6351270" cy="6373495"/>
          </a:xfrm>
          <a:custGeom>
            <a:avLst/>
            <a:gdLst/>
            <a:ahLst/>
            <a:cxnLst/>
            <a:rect l="l" t="t" r="r" b="b"/>
            <a:pathLst>
              <a:path w="6351270" h="6373495">
                <a:moveTo>
                  <a:pt x="98887" y="0"/>
                </a:moveTo>
                <a:lnTo>
                  <a:pt x="0" y="0"/>
                </a:lnTo>
                <a:lnTo>
                  <a:pt x="6351060" y="6373281"/>
                </a:lnTo>
                <a:lnTo>
                  <a:pt x="6351060" y="6274048"/>
                </a:lnTo>
                <a:lnTo>
                  <a:pt x="98887" y="0"/>
                </a:lnTo>
                <a:close/>
              </a:path>
            </a:pathLst>
          </a:custGeom>
          <a:solidFill>
            <a:srgbClr val="9C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91826" y="0"/>
            <a:ext cx="6252210" cy="6274435"/>
          </a:xfrm>
          <a:custGeom>
            <a:avLst/>
            <a:gdLst/>
            <a:ahLst/>
            <a:cxnLst/>
            <a:rect l="l" t="t" r="r" b="b"/>
            <a:pathLst>
              <a:path w="6252209" h="6274435">
                <a:moveTo>
                  <a:pt x="99124" y="0"/>
                </a:moveTo>
                <a:lnTo>
                  <a:pt x="0" y="0"/>
                </a:lnTo>
                <a:lnTo>
                  <a:pt x="6252173" y="6274048"/>
                </a:lnTo>
                <a:lnTo>
                  <a:pt x="6252173" y="6173595"/>
                </a:lnTo>
                <a:lnTo>
                  <a:pt x="99124" y="0"/>
                </a:lnTo>
                <a:close/>
              </a:path>
            </a:pathLst>
          </a:custGeom>
          <a:solidFill>
            <a:srgbClr val="9BB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990950" y="0"/>
            <a:ext cx="6153150" cy="6174105"/>
          </a:xfrm>
          <a:custGeom>
            <a:avLst/>
            <a:gdLst/>
            <a:ahLst/>
            <a:cxnLst/>
            <a:rect l="l" t="t" r="r" b="b"/>
            <a:pathLst>
              <a:path w="6153150" h="6174105">
                <a:moveTo>
                  <a:pt x="99920" y="0"/>
                </a:moveTo>
                <a:lnTo>
                  <a:pt x="0" y="0"/>
                </a:lnTo>
                <a:lnTo>
                  <a:pt x="6153048" y="6173595"/>
                </a:lnTo>
                <a:lnTo>
                  <a:pt x="6153048" y="6074306"/>
                </a:lnTo>
                <a:lnTo>
                  <a:pt x="99920" y="0"/>
                </a:lnTo>
                <a:close/>
              </a:path>
            </a:pathLst>
          </a:custGeom>
          <a:solidFill>
            <a:srgbClr val="9AB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090871" y="0"/>
            <a:ext cx="6053455" cy="6074410"/>
          </a:xfrm>
          <a:custGeom>
            <a:avLst/>
            <a:gdLst/>
            <a:ahLst/>
            <a:cxnLst/>
            <a:rect l="l" t="t" r="r" b="b"/>
            <a:pathLst>
              <a:path w="6053455" h="6074410">
                <a:moveTo>
                  <a:pt x="98887" y="0"/>
                </a:moveTo>
                <a:lnTo>
                  <a:pt x="0" y="0"/>
                </a:lnTo>
                <a:lnTo>
                  <a:pt x="6053128" y="6074306"/>
                </a:lnTo>
                <a:lnTo>
                  <a:pt x="6053128" y="5975073"/>
                </a:lnTo>
                <a:lnTo>
                  <a:pt x="98887" y="0"/>
                </a:lnTo>
                <a:close/>
              </a:path>
            </a:pathLst>
          </a:custGeom>
          <a:solidFill>
            <a:srgbClr val="99B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189758" y="0"/>
            <a:ext cx="5954395" cy="5975350"/>
          </a:xfrm>
          <a:custGeom>
            <a:avLst/>
            <a:gdLst/>
            <a:ahLst/>
            <a:cxnLst/>
            <a:rect l="l" t="t" r="r" b="b"/>
            <a:pathLst>
              <a:path w="5954395" h="5975350">
                <a:moveTo>
                  <a:pt x="98887" y="0"/>
                </a:moveTo>
                <a:lnTo>
                  <a:pt x="0" y="0"/>
                </a:lnTo>
                <a:lnTo>
                  <a:pt x="5954241" y="5975073"/>
                </a:lnTo>
                <a:lnTo>
                  <a:pt x="5954241" y="5875840"/>
                </a:lnTo>
                <a:lnTo>
                  <a:pt x="98887" y="0"/>
                </a:lnTo>
                <a:close/>
              </a:path>
            </a:pathLst>
          </a:custGeom>
          <a:solidFill>
            <a:srgbClr val="99B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288645" y="0"/>
            <a:ext cx="5855970" cy="5876290"/>
          </a:xfrm>
          <a:custGeom>
            <a:avLst/>
            <a:gdLst/>
            <a:ahLst/>
            <a:cxnLst/>
            <a:rect l="l" t="t" r="r" b="b"/>
            <a:pathLst>
              <a:path w="5855970" h="5876290">
                <a:moveTo>
                  <a:pt x="98887" y="0"/>
                </a:moveTo>
                <a:lnTo>
                  <a:pt x="0" y="0"/>
                </a:lnTo>
                <a:lnTo>
                  <a:pt x="5855354" y="5875840"/>
                </a:lnTo>
                <a:lnTo>
                  <a:pt x="5855354" y="5776607"/>
                </a:lnTo>
                <a:lnTo>
                  <a:pt x="98887" y="0"/>
                </a:lnTo>
                <a:close/>
              </a:path>
            </a:pathLst>
          </a:custGeom>
          <a:solidFill>
            <a:srgbClr val="97B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87533" y="0"/>
            <a:ext cx="5756910" cy="5777230"/>
          </a:xfrm>
          <a:custGeom>
            <a:avLst/>
            <a:gdLst/>
            <a:ahLst/>
            <a:cxnLst/>
            <a:rect l="l" t="t" r="r" b="b"/>
            <a:pathLst>
              <a:path w="5756909" h="5777230">
                <a:moveTo>
                  <a:pt x="100157" y="0"/>
                </a:moveTo>
                <a:lnTo>
                  <a:pt x="0" y="0"/>
                </a:lnTo>
                <a:lnTo>
                  <a:pt x="5756466" y="5776607"/>
                </a:lnTo>
                <a:lnTo>
                  <a:pt x="5756466" y="5676099"/>
                </a:lnTo>
                <a:lnTo>
                  <a:pt x="100157" y="0"/>
                </a:lnTo>
                <a:close/>
              </a:path>
            </a:pathLst>
          </a:custGeom>
          <a:solidFill>
            <a:srgbClr val="96B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487690" y="0"/>
            <a:ext cx="5656580" cy="5676265"/>
          </a:xfrm>
          <a:custGeom>
            <a:avLst/>
            <a:gdLst/>
            <a:ahLst/>
            <a:cxnLst/>
            <a:rect l="l" t="t" r="r" b="b"/>
            <a:pathLst>
              <a:path w="5656580" h="5676265">
                <a:moveTo>
                  <a:pt x="99869" y="0"/>
                </a:moveTo>
                <a:lnTo>
                  <a:pt x="0" y="0"/>
                </a:lnTo>
                <a:lnTo>
                  <a:pt x="5656309" y="5676099"/>
                </a:lnTo>
                <a:lnTo>
                  <a:pt x="5656309" y="5576764"/>
                </a:lnTo>
                <a:lnTo>
                  <a:pt x="99869" y="0"/>
                </a:lnTo>
                <a:close/>
              </a:path>
            </a:pathLst>
          </a:custGeom>
          <a:solidFill>
            <a:srgbClr val="95B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587560" y="0"/>
            <a:ext cx="5556885" cy="5577205"/>
          </a:xfrm>
          <a:custGeom>
            <a:avLst/>
            <a:gdLst/>
            <a:ahLst/>
            <a:cxnLst/>
            <a:rect l="l" t="t" r="r" b="b"/>
            <a:pathLst>
              <a:path w="5556884" h="5577205">
                <a:moveTo>
                  <a:pt x="97905" y="0"/>
                </a:moveTo>
                <a:lnTo>
                  <a:pt x="0" y="0"/>
                </a:lnTo>
                <a:lnTo>
                  <a:pt x="5556439" y="5576764"/>
                </a:lnTo>
                <a:lnTo>
                  <a:pt x="5556439" y="5477632"/>
                </a:lnTo>
                <a:lnTo>
                  <a:pt x="97905" y="0"/>
                </a:lnTo>
                <a:close/>
              </a:path>
            </a:pathLst>
          </a:custGeom>
          <a:solidFill>
            <a:srgbClr val="94B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685464" y="0"/>
            <a:ext cx="5459095" cy="5478145"/>
          </a:xfrm>
          <a:custGeom>
            <a:avLst/>
            <a:gdLst/>
            <a:ahLst/>
            <a:cxnLst/>
            <a:rect l="l" t="t" r="r" b="b"/>
            <a:pathLst>
              <a:path w="5459095" h="5478145">
                <a:moveTo>
                  <a:pt x="99186" y="0"/>
                </a:moveTo>
                <a:lnTo>
                  <a:pt x="0" y="0"/>
                </a:lnTo>
                <a:lnTo>
                  <a:pt x="5458534" y="5477632"/>
                </a:lnTo>
                <a:lnTo>
                  <a:pt x="5458534" y="5377247"/>
                </a:lnTo>
                <a:lnTo>
                  <a:pt x="99186" y="0"/>
                </a:lnTo>
                <a:close/>
              </a:path>
            </a:pathLst>
          </a:custGeom>
          <a:solidFill>
            <a:srgbClr val="93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784651" y="0"/>
            <a:ext cx="5359400" cy="5377815"/>
          </a:xfrm>
          <a:custGeom>
            <a:avLst/>
            <a:gdLst/>
            <a:ahLst/>
            <a:cxnLst/>
            <a:rect l="l" t="t" r="r" b="b"/>
            <a:pathLst>
              <a:path w="5359400" h="5377815">
                <a:moveTo>
                  <a:pt x="99853" y="0"/>
                </a:moveTo>
                <a:lnTo>
                  <a:pt x="0" y="0"/>
                </a:lnTo>
                <a:lnTo>
                  <a:pt x="5359348" y="5377247"/>
                </a:lnTo>
                <a:lnTo>
                  <a:pt x="5359348" y="5277896"/>
                </a:lnTo>
                <a:lnTo>
                  <a:pt x="99853" y="0"/>
                </a:lnTo>
                <a:close/>
              </a:path>
            </a:pathLst>
          </a:custGeom>
          <a:solidFill>
            <a:srgbClr val="92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884505" y="0"/>
            <a:ext cx="5259705" cy="5278120"/>
          </a:xfrm>
          <a:custGeom>
            <a:avLst/>
            <a:gdLst/>
            <a:ahLst/>
            <a:cxnLst/>
            <a:rect l="l" t="t" r="r" b="b"/>
            <a:pathLst>
              <a:path w="5259705" h="5278120">
                <a:moveTo>
                  <a:pt x="100157" y="0"/>
                </a:moveTo>
                <a:lnTo>
                  <a:pt x="0" y="0"/>
                </a:lnTo>
                <a:lnTo>
                  <a:pt x="5259494" y="5277896"/>
                </a:lnTo>
                <a:lnTo>
                  <a:pt x="5259494" y="5177388"/>
                </a:lnTo>
                <a:lnTo>
                  <a:pt x="100157" y="0"/>
                </a:lnTo>
                <a:close/>
              </a:path>
            </a:pathLst>
          </a:custGeom>
          <a:solidFill>
            <a:srgbClr val="91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984662" y="0"/>
            <a:ext cx="5159375" cy="5177790"/>
          </a:xfrm>
          <a:custGeom>
            <a:avLst/>
            <a:gdLst/>
            <a:ahLst/>
            <a:cxnLst/>
            <a:rect l="l" t="t" r="r" b="b"/>
            <a:pathLst>
              <a:path w="5159375" h="5177790">
                <a:moveTo>
                  <a:pt x="98887" y="0"/>
                </a:moveTo>
                <a:lnTo>
                  <a:pt x="0" y="0"/>
                </a:lnTo>
                <a:lnTo>
                  <a:pt x="5159337" y="5177388"/>
                </a:lnTo>
                <a:lnTo>
                  <a:pt x="5159337" y="5078155"/>
                </a:lnTo>
                <a:lnTo>
                  <a:pt x="98887" y="0"/>
                </a:lnTo>
                <a:close/>
              </a:path>
            </a:pathLst>
          </a:custGeom>
          <a:solidFill>
            <a:srgbClr val="90B5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083549" y="0"/>
            <a:ext cx="5060950" cy="5078730"/>
          </a:xfrm>
          <a:custGeom>
            <a:avLst/>
            <a:gdLst/>
            <a:ahLst/>
            <a:cxnLst/>
            <a:rect l="l" t="t" r="r" b="b"/>
            <a:pathLst>
              <a:path w="5060950" h="5078730">
                <a:moveTo>
                  <a:pt x="98887" y="0"/>
                </a:moveTo>
                <a:lnTo>
                  <a:pt x="0" y="0"/>
                </a:lnTo>
                <a:lnTo>
                  <a:pt x="5060450" y="5078155"/>
                </a:lnTo>
                <a:lnTo>
                  <a:pt x="5060450" y="4978921"/>
                </a:lnTo>
                <a:lnTo>
                  <a:pt x="98887" y="0"/>
                </a:lnTo>
                <a:close/>
              </a:path>
            </a:pathLst>
          </a:custGeom>
          <a:solidFill>
            <a:srgbClr val="8FB5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82437" y="0"/>
            <a:ext cx="4961890" cy="4979035"/>
          </a:xfrm>
          <a:custGeom>
            <a:avLst/>
            <a:gdLst/>
            <a:ahLst/>
            <a:cxnLst/>
            <a:rect l="l" t="t" r="r" b="b"/>
            <a:pathLst>
              <a:path w="4961890" h="4979035">
                <a:moveTo>
                  <a:pt x="98887" y="0"/>
                </a:moveTo>
                <a:lnTo>
                  <a:pt x="0" y="0"/>
                </a:lnTo>
                <a:lnTo>
                  <a:pt x="4961562" y="4978921"/>
                </a:lnTo>
                <a:lnTo>
                  <a:pt x="4961562" y="4879688"/>
                </a:lnTo>
                <a:lnTo>
                  <a:pt x="98887" y="0"/>
                </a:lnTo>
                <a:close/>
              </a:path>
            </a:pathLst>
          </a:custGeom>
          <a:solidFill>
            <a:srgbClr val="8EB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281324" y="0"/>
            <a:ext cx="4862830" cy="4879975"/>
          </a:xfrm>
          <a:custGeom>
            <a:avLst/>
            <a:gdLst/>
            <a:ahLst/>
            <a:cxnLst/>
            <a:rect l="l" t="t" r="r" b="b"/>
            <a:pathLst>
              <a:path w="4862830" h="4879975">
                <a:moveTo>
                  <a:pt x="98887" y="0"/>
                </a:moveTo>
                <a:lnTo>
                  <a:pt x="0" y="0"/>
                </a:lnTo>
                <a:lnTo>
                  <a:pt x="4862675" y="4879688"/>
                </a:lnTo>
                <a:lnTo>
                  <a:pt x="4862675" y="4780455"/>
                </a:lnTo>
                <a:lnTo>
                  <a:pt x="98887" y="0"/>
                </a:lnTo>
                <a:close/>
              </a:path>
            </a:pathLst>
          </a:custGeom>
          <a:solidFill>
            <a:srgbClr val="8DB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380211" y="0"/>
            <a:ext cx="4764405" cy="4780915"/>
          </a:xfrm>
          <a:custGeom>
            <a:avLst/>
            <a:gdLst/>
            <a:ahLst/>
            <a:cxnLst/>
            <a:rect l="l" t="t" r="r" b="b"/>
            <a:pathLst>
              <a:path w="4764405" h="4780915">
                <a:moveTo>
                  <a:pt x="99802" y="0"/>
                </a:moveTo>
                <a:lnTo>
                  <a:pt x="0" y="0"/>
                </a:lnTo>
                <a:lnTo>
                  <a:pt x="4763788" y="4780455"/>
                </a:lnTo>
                <a:lnTo>
                  <a:pt x="4763788" y="4681048"/>
                </a:lnTo>
                <a:lnTo>
                  <a:pt x="99802" y="0"/>
                </a:lnTo>
                <a:close/>
              </a:path>
            </a:pathLst>
          </a:custGeom>
          <a:solidFill>
            <a:srgbClr val="8CB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480014" y="0"/>
            <a:ext cx="4664075" cy="4681220"/>
          </a:xfrm>
          <a:custGeom>
            <a:avLst/>
            <a:gdLst/>
            <a:ahLst/>
            <a:cxnLst/>
            <a:rect l="l" t="t" r="r" b="b"/>
            <a:pathLst>
              <a:path w="4664075" h="4681220">
                <a:moveTo>
                  <a:pt x="99242" y="0"/>
                </a:moveTo>
                <a:lnTo>
                  <a:pt x="0" y="0"/>
                </a:lnTo>
                <a:lnTo>
                  <a:pt x="4663985" y="4681048"/>
                </a:lnTo>
                <a:lnTo>
                  <a:pt x="4663985" y="4580714"/>
                </a:lnTo>
                <a:lnTo>
                  <a:pt x="99242" y="0"/>
                </a:lnTo>
                <a:close/>
              </a:path>
            </a:pathLst>
          </a:custGeom>
          <a:solidFill>
            <a:srgbClr val="8BB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579256" y="0"/>
            <a:ext cx="4565015" cy="4580890"/>
          </a:xfrm>
          <a:custGeom>
            <a:avLst/>
            <a:gdLst/>
            <a:ahLst/>
            <a:cxnLst/>
            <a:rect l="l" t="t" r="r" b="b"/>
            <a:pathLst>
              <a:path w="4565015" h="4580890">
                <a:moveTo>
                  <a:pt x="98887" y="0"/>
                </a:moveTo>
                <a:lnTo>
                  <a:pt x="0" y="0"/>
                </a:lnTo>
                <a:lnTo>
                  <a:pt x="4564743" y="4580714"/>
                </a:lnTo>
                <a:lnTo>
                  <a:pt x="4564743" y="4481480"/>
                </a:lnTo>
                <a:lnTo>
                  <a:pt x="98887" y="0"/>
                </a:lnTo>
                <a:close/>
              </a:path>
            </a:pathLst>
          </a:custGeom>
          <a:solidFill>
            <a:srgbClr val="8AB2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4678143" y="0"/>
            <a:ext cx="4465955" cy="4481830"/>
          </a:xfrm>
          <a:custGeom>
            <a:avLst/>
            <a:gdLst/>
            <a:ahLst/>
            <a:cxnLst/>
            <a:rect l="l" t="t" r="r" b="b"/>
            <a:pathLst>
              <a:path w="4465955" h="4481830">
                <a:moveTo>
                  <a:pt x="98887" y="0"/>
                </a:moveTo>
                <a:lnTo>
                  <a:pt x="0" y="0"/>
                </a:lnTo>
                <a:lnTo>
                  <a:pt x="4465856" y="4481480"/>
                </a:lnTo>
                <a:lnTo>
                  <a:pt x="4465856" y="4382247"/>
                </a:lnTo>
                <a:lnTo>
                  <a:pt x="98887" y="0"/>
                </a:lnTo>
                <a:close/>
              </a:path>
            </a:pathLst>
          </a:custGeom>
          <a:solidFill>
            <a:srgbClr val="89B2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777031" y="0"/>
            <a:ext cx="4367530" cy="4382770"/>
          </a:xfrm>
          <a:custGeom>
            <a:avLst/>
            <a:gdLst/>
            <a:ahLst/>
            <a:cxnLst/>
            <a:rect l="l" t="t" r="r" b="b"/>
            <a:pathLst>
              <a:path w="4367530" h="4382770">
                <a:moveTo>
                  <a:pt x="100542" y="0"/>
                </a:moveTo>
                <a:lnTo>
                  <a:pt x="0" y="0"/>
                </a:lnTo>
                <a:lnTo>
                  <a:pt x="4366968" y="4382247"/>
                </a:lnTo>
                <a:lnTo>
                  <a:pt x="4366968" y="4280674"/>
                </a:lnTo>
                <a:lnTo>
                  <a:pt x="100542" y="0"/>
                </a:lnTo>
                <a:close/>
              </a:path>
            </a:pathLst>
          </a:custGeom>
          <a:solidFill>
            <a:srgbClr val="88B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877573" y="0"/>
            <a:ext cx="4266565" cy="4281170"/>
          </a:xfrm>
          <a:custGeom>
            <a:avLst/>
            <a:gdLst/>
            <a:ahLst/>
            <a:cxnLst/>
            <a:rect l="l" t="t" r="r" b="b"/>
            <a:pathLst>
              <a:path w="4266565" h="4281170">
                <a:moveTo>
                  <a:pt x="99374" y="0"/>
                </a:moveTo>
                <a:lnTo>
                  <a:pt x="0" y="0"/>
                </a:lnTo>
                <a:lnTo>
                  <a:pt x="4266426" y="4280674"/>
                </a:lnTo>
                <a:lnTo>
                  <a:pt x="4266426" y="4182293"/>
                </a:lnTo>
                <a:lnTo>
                  <a:pt x="99374" y="0"/>
                </a:lnTo>
                <a:close/>
              </a:path>
            </a:pathLst>
          </a:custGeom>
          <a:solidFill>
            <a:srgbClr val="87B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4976948" y="0"/>
            <a:ext cx="4167504" cy="4182745"/>
          </a:xfrm>
          <a:custGeom>
            <a:avLst/>
            <a:gdLst/>
            <a:ahLst/>
            <a:cxnLst/>
            <a:rect l="l" t="t" r="r" b="b"/>
            <a:pathLst>
              <a:path w="4167504" h="4182745">
                <a:moveTo>
                  <a:pt x="98415" y="0"/>
                </a:moveTo>
                <a:lnTo>
                  <a:pt x="0" y="0"/>
                </a:lnTo>
                <a:lnTo>
                  <a:pt x="4167051" y="4182293"/>
                </a:lnTo>
                <a:lnTo>
                  <a:pt x="4167051" y="4082224"/>
                </a:lnTo>
                <a:lnTo>
                  <a:pt x="98415" y="0"/>
                </a:lnTo>
                <a:close/>
              </a:path>
            </a:pathLst>
          </a:custGeom>
          <a:solidFill>
            <a:srgbClr val="86B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5075363" y="0"/>
            <a:ext cx="4069079" cy="4082415"/>
          </a:xfrm>
          <a:custGeom>
            <a:avLst/>
            <a:gdLst/>
            <a:ahLst/>
            <a:cxnLst/>
            <a:rect l="l" t="t" r="r" b="b"/>
            <a:pathLst>
              <a:path w="4069079" h="4082415">
                <a:moveTo>
                  <a:pt x="99752" y="0"/>
                </a:moveTo>
                <a:lnTo>
                  <a:pt x="0" y="0"/>
                </a:lnTo>
                <a:lnTo>
                  <a:pt x="4068636" y="4082224"/>
                </a:lnTo>
                <a:lnTo>
                  <a:pt x="4068636" y="3982770"/>
                </a:lnTo>
                <a:lnTo>
                  <a:pt x="99752" y="0"/>
                </a:lnTo>
                <a:close/>
              </a:path>
            </a:pathLst>
          </a:custGeom>
          <a:solidFill>
            <a:srgbClr val="85B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5175115" y="0"/>
            <a:ext cx="3969385" cy="3983354"/>
          </a:xfrm>
          <a:custGeom>
            <a:avLst/>
            <a:gdLst/>
            <a:ahLst/>
            <a:cxnLst/>
            <a:rect l="l" t="t" r="r" b="b"/>
            <a:pathLst>
              <a:path w="3969384" h="3983354">
                <a:moveTo>
                  <a:pt x="98887" y="0"/>
                </a:moveTo>
                <a:lnTo>
                  <a:pt x="0" y="0"/>
                </a:lnTo>
                <a:lnTo>
                  <a:pt x="3968884" y="3982770"/>
                </a:lnTo>
                <a:lnTo>
                  <a:pt x="3968884" y="3883536"/>
                </a:lnTo>
                <a:lnTo>
                  <a:pt x="98887" y="0"/>
                </a:lnTo>
                <a:close/>
              </a:path>
            </a:pathLst>
          </a:custGeom>
          <a:solidFill>
            <a:srgbClr val="84A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5274003" y="0"/>
            <a:ext cx="3870325" cy="3883660"/>
          </a:xfrm>
          <a:custGeom>
            <a:avLst/>
            <a:gdLst/>
            <a:ahLst/>
            <a:cxnLst/>
            <a:rect l="l" t="t" r="r" b="b"/>
            <a:pathLst>
              <a:path w="3870325" h="3883660">
                <a:moveTo>
                  <a:pt x="100157" y="0"/>
                </a:moveTo>
                <a:lnTo>
                  <a:pt x="0" y="0"/>
                </a:lnTo>
                <a:lnTo>
                  <a:pt x="3869996" y="3883536"/>
                </a:lnTo>
                <a:lnTo>
                  <a:pt x="3869996" y="3783029"/>
                </a:lnTo>
                <a:lnTo>
                  <a:pt x="100157" y="0"/>
                </a:lnTo>
                <a:close/>
              </a:path>
            </a:pathLst>
          </a:custGeom>
          <a:solidFill>
            <a:srgbClr val="83A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5374160" y="0"/>
            <a:ext cx="3769995" cy="3783329"/>
          </a:xfrm>
          <a:custGeom>
            <a:avLst/>
            <a:gdLst/>
            <a:ahLst/>
            <a:cxnLst/>
            <a:rect l="l" t="t" r="r" b="b"/>
            <a:pathLst>
              <a:path w="3769995" h="3783329">
                <a:moveTo>
                  <a:pt x="98887" y="0"/>
                </a:moveTo>
                <a:lnTo>
                  <a:pt x="0" y="0"/>
                </a:lnTo>
                <a:lnTo>
                  <a:pt x="3769839" y="3783029"/>
                </a:lnTo>
                <a:lnTo>
                  <a:pt x="3769839" y="3683795"/>
                </a:lnTo>
                <a:lnTo>
                  <a:pt x="98887" y="0"/>
                </a:lnTo>
                <a:close/>
              </a:path>
            </a:pathLst>
          </a:custGeom>
          <a:solidFill>
            <a:srgbClr val="82A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5473047" y="0"/>
            <a:ext cx="3671570" cy="3684270"/>
          </a:xfrm>
          <a:custGeom>
            <a:avLst/>
            <a:gdLst/>
            <a:ahLst/>
            <a:cxnLst/>
            <a:rect l="l" t="t" r="r" b="b"/>
            <a:pathLst>
              <a:path w="3671570" h="3684270">
                <a:moveTo>
                  <a:pt x="98887" y="0"/>
                </a:moveTo>
                <a:lnTo>
                  <a:pt x="0" y="0"/>
                </a:lnTo>
                <a:lnTo>
                  <a:pt x="3670952" y="3683795"/>
                </a:lnTo>
                <a:lnTo>
                  <a:pt x="3670952" y="3584562"/>
                </a:lnTo>
                <a:lnTo>
                  <a:pt x="98887" y="0"/>
                </a:lnTo>
                <a:close/>
              </a:path>
            </a:pathLst>
          </a:custGeom>
          <a:solidFill>
            <a:srgbClr val="81A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5571935" y="0"/>
            <a:ext cx="3572510" cy="3584575"/>
          </a:xfrm>
          <a:custGeom>
            <a:avLst/>
            <a:gdLst/>
            <a:ahLst/>
            <a:cxnLst/>
            <a:rect l="l" t="t" r="r" b="b"/>
            <a:pathLst>
              <a:path w="3572509" h="3584575">
                <a:moveTo>
                  <a:pt x="98887" y="0"/>
                </a:moveTo>
                <a:lnTo>
                  <a:pt x="0" y="0"/>
                </a:lnTo>
                <a:lnTo>
                  <a:pt x="3572064" y="3584562"/>
                </a:lnTo>
                <a:lnTo>
                  <a:pt x="3572064" y="3485329"/>
                </a:lnTo>
                <a:lnTo>
                  <a:pt x="98887" y="0"/>
                </a:lnTo>
                <a:close/>
              </a:path>
            </a:pathLst>
          </a:custGeom>
          <a:solidFill>
            <a:srgbClr val="80A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5670822" y="0"/>
            <a:ext cx="3473450" cy="3485515"/>
          </a:xfrm>
          <a:custGeom>
            <a:avLst/>
            <a:gdLst/>
            <a:ahLst/>
            <a:cxnLst/>
            <a:rect l="l" t="t" r="r" b="b"/>
            <a:pathLst>
              <a:path w="3473450" h="3485515">
                <a:moveTo>
                  <a:pt x="98887" y="0"/>
                </a:moveTo>
                <a:lnTo>
                  <a:pt x="0" y="0"/>
                </a:lnTo>
                <a:lnTo>
                  <a:pt x="3473177" y="3485329"/>
                </a:lnTo>
                <a:lnTo>
                  <a:pt x="3473177" y="3386095"/>
                </a:lnTo>
                <a:lnTo>
                  <a:pt x="98887" y="0"/>
                </a:lnTo>
                <a:close/>
              </a:path>
            </a:pathLst>
          </a:custGeom>
          <a:solidFill>
            <a:srgbClr val="7FA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5769709" y="0"/>
            <a:ext cx="3374390" cy="3386454"/>
          </a:xfrm>
          <a:custGeom>
            <a:avLst/>
            <a:gdLst/>
            <a:ahLst/>
            <a:cxnLst/>
            <a:rect l="l" t="t" r="r" b="b"/>
            <a:pathLst>
              <a:path w="3374390" h="3386454">
                <a:moveTo>
                  <a:pt x="100157" y="0"/>
                </a:moveTo>
                <a:lnTo>
                  <a:pt x="0" y="0"/>
                </a:lnTo>
                <a:lnTo>
                  <a:pt x="3374290" y="3386095"/>
                </a:lnTo>
                <a:lnTo>
                  <a:pt x="3374290" y="3285588"/>
                </a:lnTo>
                <a:lnTo>
                  <a:pt x="100157" y="0"/>
                </a:lnTo>
                <a:close/>
              </a:path>
            </a:pathLst>
          </a:custGeom>
          <a:solidFill>
            <a:srgbClr val="7EA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5869867" y="0"/>
            <a:ext cx="3274695" cy="3286125"/>
          </a:xfrm>
          <a:custGeom>
            <a:avLst/>
            <a:gdLst/>
            <a:ahLst/>
            <a:cxnLst/>
            <a:rect l="l" t="t" r="r" b="b"/>
            <a:pathLst>
              <a:path w="3274695" h="3286125">
                <a:moveTo>
                  <a:pt x="98887" y="0"/>
                </a:moveTo>
                <a:lnTo>
                  <a:pt x="0" y="0"/>
                </a:lnTo>
                <a:lnTo>
                  <a:pt x="3274132" y="3285588"/>
                </a:lnTo>
                <a:lnTo>
                  <a:pt x="3274132" y="3186354"/>
                </a:lnTo>
                <a:lnTo>
                  <a:pt x="98887" y="0"/>
                </a:lnTo>
                <a:close/>
              </a:path>
            </a:pathLst>
          </a:custGeom>
          <a:solidFill>
            <a:srgbClr val="7DA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5968754" y="0"/>
            <a:ext cx="3175635" cy="3186430"/>
          </a:xfrm>
          <a:custGeom>
            <a:avLst/>
            <a:gdLst/>
            <a:ahLst/>
            <a:cxnLst/>
            <a:rect l="l" t="t" r="r" b="b"/>
            <a:pathLst>
              <a:path w="3175634" h="3186430">
                <a:moveTo>
                  <a:pt x="98887" y="0"/>
                </a:moveTo>
                <a:lnTo>
                  <a:pt x="0" y="0"/>
                </a:lnTo>
                <a:lnTo>
                  <a:pt x="3175245" y="3186354"/>
                </a:lnTo>
                <a:lnTo>
                  <a:pt x="3175245" y="3087121"/>
                </a:lnTo>
                <a:lnTo>
                  <a:pt x="98887" y="0"/>
                </a:lnTo>
                <a:close/>
              </a:path>
            </a:pathLst>
          </a:custGeom>
          <a:solidFill>
            <a:srgbClr val="7CA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6067641" y="0"/>
            <a:ext cx="3076575" cy="3087370"/>
          </a:xfrm>
          <a:custGeom>
            <a:avLst/>
            <a:gdLst/>
            <a:ahLst/>
            <a:cxnLst/>
            <a:rect l="l" t="t" r="r" b="b"/>
            <a:pathLst>
              <a:path w="3076575" h="3087370">
                <a:moveTo>
                  <a:pt x="99374" y="0"/>
                </a:moveTo>
                <a:lnTo>
                  <a:pt x="0" y="0"/>
                </a:lnTo>
                <a:lnTo>
                  <a:pt x="3076358" y="3087121"/>
                </a:lnTo>
                <a:lnTo>
                  <a:pt x="3076358" y="2986926"/>
                </a:lnTo>
                <a:lnTo>
                  <a:pt x="99374" y="0"/>
                </a:lnTo>
                <a:close/>
              </a:path>
            </a:pathLst>
          </a:custGeom>
          <a:solidFill>
            <a:srgbClr val="7BA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6167016" y="0"/>
            <a:ext cx="2977515" cy="2987040"/>
          </a:xfrm>
          <a:custGeom>
            <a:avLst/>
            <a:gdLst/>
            <a:ahLst/>
            <a:cxnLst/>
            <a:rect l="l" t="t" r="r" b="b"/>
            <a:pathLst>
              <a:path w="2977515" h="2987040">
                <a:moveTo>
                  <a:pt x="100162" y="0"/>
                </a:moveTo>
                <a:lnTo>
                  <a:pt x="0" y="0"/>
                </a:lnTo>
                <a:lnTo>
                  <a:pt x="2976983" y="2986926"/>
                </a:lnTo>
                <a:lnTo>
                  <a:pt x="2976983" y="2886427"/>
                </a:lnTo>
                <a:lnTo>
                  <a:pt x="100162" y="0"/>
                </a:lnTo>
                <a:close/>
              </a:path>
            </a:pathLst>
          </a:custGeom>
          <a:solidFill>
            <a:srgbClr val="7AA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6267178" y="0"/>
            <a:ext cx="2877185" cy="2886710"/>
          </a:xfrm>
          <a:custGeom>
            <a:avLst/>
            <a:gdLst/>
            <a:ahLst/>
            <a:cxnLst/>
            <a:rect l="l" t="t" r="r" b="b"/>
            <a:pathLst>
              <a:path w="2877184" h="2886710">
                <a:moveTo>
                  <a:pt x="98395" y="0"/>
                </a:moveTo>
                <a:lnTo>
                  <a:pt x="0" y="0"/>
                </a:lnTo>
                <a:lnTo>
                  <a:pt x="2876821" y="2886427"/>
                </a:lnTo>
                <a:lnTo>
                  <a:pt x="2876821" y="2788147"/>
                </a:lnTo>
                <a:lnTo>
                  <a:pt x="98395" y="0"/>
                </a:lnTo>
                <a:close/>
              </a:path>
            </a:pathLst>
          </a:custGeom>
          <a:solidFill>
            <a:srgbClr val="79A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6365573" y="0"/>
            <a:ext cx="2778760" cy="2788285"/>
          </a:xfrm>
          <a:custGeom>
            <a:avLst/>
            <a:gdLst/>
            <a:ahLst/>
            <a:cxnLst/>
            <a:rect l="l" t="t" r="r" b="b"/>
            <a:pathLst>
              <a:path w="2778759" h="2788285">
                <a:moveTo>
                  <a:pt x="100152" y="0"/>
                </a:moveTo>
                <a:lnTo>
                  <a:pt x="0" y="0"/>
                </a:lnTo>
                <a:lnTo>
                  <a:pt x="2778426" y="2788147"/>
                </a:lnTo>
                <a:lnTo>
                  <a:pt x="2778426" y="2687643"/>
                </a:lnTo>
                <a:lnTo>
                  <a:pt x="100152" y="0"/>
                </a:lnTo>
                <a:close/>
              </a:path>
            </a:pathLst>
          </a:custGeom>
          <a:solidFill>
            <a:srgbClr val="78A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6465726" y="0"/>
            <a:ext cx="2678430" cy="2687955"/>
          </a:xfrm>
          <a:custGeom>
            <a:avLst/>
            <a:gdLst/>
            <a:ahLst/>
            <a:cxnLst/>
            <a:rect l="l" t="t" r="r" b="b"/>
            <a:pathLst>
              <a:path w="2678429" h="2687955">
                <a:moveTo>
                  <a:pt x="98887" y="0"/>
                </a:moveTo>
                <a:lnTo>
                  <a:pt x="0" y="0"/>
                </a:lnTo>
                <a:lnTo>
                  <a:pt x="2678273" y="2687643"/>
                </a:lnTo>
                <a:lnTo>
                  <a:pt x="2678273" y="2588410"/>
                </a:lnTo>
                <a:lnTo>
                  <a:pt x="98887" y="0"/>
                </a:lnTo>
                <a:close/>
              </a:path>
            </a:pathLst>
          </a:custGeom>
          <a:solidFill>
            <a:srgbClr val="77A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6564614" y="0"/>
            <a:ext cx="2580005" cy="2588895"/>
          </a:xfrm>
          <a:custGeom>
            <a:avLst/>
            <a:gdLst/>
            <a:ahLst/>
            <a:cxnLst/>
            <a:rect l="l" t="t" r="r" b="b"/>
            <a:pathLst>
              <a:path w="2580004" h="2588895">
                <a:moveTo>
                  <a:pt x="98887" y="0"/>
                </a:moveTo>
                <a:lnTo>
                  <a:pt x="0" y="0"/>
                </a:lnTo>
                <a:lnTo>
                  <a:pt x="2579386" y="2588410"/>
                </a:lnTo>
                <a:lnTo>
                  <a:pt x="2579386" y="2489177"/>
                </a:lnTo>
                <a:lnTo>
                  <a:pt x="98887" y="0"/>
                </a:lnTo>
                <a:close/>
              </a:path>
            </a:pathLst>
          </a:custGeom>
          <a:solidFill>
            <a:srgbClr val="76A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6663501" y="0"/>
            <a:ext cx="2480945" cy="2489200"/>
          </a:xfrm>
          <a:custGeom>
            <a:avLst/>
            <a:gdLst/>
            <a:ahLst/>
            <a:cxnLst/>
            <a:rect l="l" t="t" r="r" b="b"/>
            <a:pathLst>
              <a:path w="2480945" h="2489200">
                <a:moveTo>
                  <a:pt x="98887" y="0"/>
                </a:moveTo>
                <a:lnTo>
                  <a:pt x="0" y="0"/>
                </a:lnTo>
                <a:lnTo>
                  <a:pt x="2480498" y="2489177"/>
                </a:lnTo>
                <a:lnTo>
                  <a:pt x="2480498" y="2389944"/>
                </a:lnTo>
                <a:lnTo>
                  <a:pt x="98887" y="0"/>
                </a:lnTo>
                <a:close/>
              </a:path>
            </a:pathLst>
          </a:custGeom>
          <a:solidFill>
            <a:srgbClr val="75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6762388" y="0"/>
            <a:ext cx="2381885" cy="2390140"/>
          </a:xfrm>
          <a:custGeom>
            <a:avLst/>
            <a:gdLst/>
            <a:ahLst/>
            <a:cxnLst/>
            <a:rect l="l" t="t" r="r" b="b"/>
            <a:pathLst>
              <a:path w="2381884" h="2390140">
                <a:moveTo>
                  <a:pt x="100157" y="0"/>
                </a:moveTo>
                <a:lnTo>
                  <a:pt x="0" y="0"/>
                </a:lnTo>
                <a:lnTo>
                  <a:pt x="2381611" y="2389944"/>
                </a:lnTo>
                <a:lnTo>
                  <a:pt x="2381611" y="2289436"/>
                </a:lnTo>
                <a:lnTo>
                  <a:pt x="100157" y="0"/>
                </a:lnTo>
                <a:close/>
              </a:path>
            </a:pathLst>
          </a:custGeom>
          <a:solidFill>
            <a:srgbClr val="74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6862545" y="0"/>
            <a:ext cx="2281555" cy="2289810"/>
          </a:xfrm>
          <a:custGeom>
            <a:avLst/>
            <a:gdLst/>
            <a:ahLst/>
            <a:cxnLst/>
            <a:rect l="l" t="t" r="r" b="b"/>
            <a:pathLst>
              <a:path w="2281554" h="2289810">
                <a:moveTo>
                  <a:pt x="98887" y="0"/>
                </a:moveTo>
                <a:lnTo>
                  <a:pt x="0" y="0"/>
                </a:lnTo>
                <a:lnTo>
                  <a:pt x="2281454" y="2289436"/>
                </a:lnTo>
                <a:lnTo>
                  <a:pt x="2281454" y="2190203"/>
                </a:lnTo>
                <a:lnTo>
                  <a:pt x="98887" y="0"/>
                </a:lnTo>
                <a:close/>
              </a:path>
            </a:pathLst>
          </a:custGeom>
          <a:solidFill>
            <a:srgbClr val="73A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6961433" y="0"/>
            <a:ext cx="2183130" cy="2190750"/>
          </a:xfrm>
          <a:custGeom>
            <a:avLst/>
            <a:gdLst/>
            <a:ahLst/>
            <a:cxnLst/>
            <a:rect l="l" t="t" r="r" b="b"/>
            <a:pathLst>
              <a:path w="2183129" h="2190750">
                <a:moveTo>
                  <a:pt x="98887" y="0"/>
                </a:moveTo>
                <a:lnTo>
                  <a:pt x="0" y="0"/>
                </a:lnTo>
                <a:lnTo>
                  <a:pt x="2182566" y="2190203"/>
                </a:lnTo>
                <a:lnTo>
                  <a:pt x="2182566" y="2090969"/>
                </a:lnTo>
                <a:lnTo>
                  <a:pt x="98887" y="0"/>
                </a:lnTo>
                <a:close/>
              </a:path>
            </a:pathLst>
          </a:custGeom>
          <a:solidFill>
            <a:srgbClr val="72A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060320" y="0"/>
            <a:ext cx="2084070" cy="2091055"/>
          </a:xfrm>
          <a:custGeom>
            <a:avLst/>
            <a:gdLst/>
            <a:ahLst/>
            <a:cxnLst/>
            <a:rect l="l" t="t" r="r" b="b"/>
            <a:pathLst>
              <a:path w="2084070" h="2091055">
                <a:moveTo>
                  <a:pt x="99454" y="0"/>
                </a:moveTo>
                <a:lnTo>
                  <a:pt x="0" y="0"/>
                </a:lnTo>
                <a:lnTo>
                  <a:pt x="2083679" y="2090969"/>
                </a:lnTo>
                <a:lnTo>
                  <a:pt x="2083679" y="1990850"/>
                </a:lnTo>
                <a:lnTo>
                  <a:pt x="99454" y="0"/>
                </a:lnTo>
                <a:close/>
              </a:path>
            </a:pathLst>
          </a:custGeom>
          <a:solidFill>
            <a:srgbClr val="71A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159775" y="0"/>
            <a:ext cx="1984375" cy="1991360"/>
          </a:xfrm>
          <a:custGeom>
            <a:avLst/>
            <a:gdLst/>
            <a:ahLst/>
            <a:cxnLst/>
            <a:rect l="l" t="t" r="r" b="b"/>
            <a:pathLst>
              <a:path w="1984375" h="1991360">
                <a:moveTo>
                  <a:pt x="99589" y="0"/>
                </a:moveTo>
                <a:lnTo>
                  <a:pt x="0" y="0"/>
                </a:lnTo>
                <a:lnTo>
                  <a:pt x="1984224" y="1990850"/>
                </a:lnTo>
                <a:lnTo>
                  <a:pt x="1984224" y="1891228"/>
                </a:lnTo>
                <a:lnTo>
                  <a:pt x="99589" y="0"/>
                </a:lnTo>
                <a:close/>
              </a:path>
            </a:pathLst>
          </a:custGeom>
          <a:solidFill>
            <a:srgbClr val="70A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7259365" y="0"/>
            <a:ext cx="1884680" cy="1891664"/>
          </a:xfrm>
          <a:custGeom>
            <a:avLst/>
            <a:gdLst/>
            <a:ahLst/>
            <a:cxnLst/>
            <a:rect l="l" t="t" r="r" b="b"/>
            <a:pathLst>
              <a:path w="1884679" h="1891664">
                <a:moveTo>
                  <a:pt x="98887" y="0"/>
                </a:moveTo>
                <a:lnTo>
                  <a:pt x="0" y="0"/>
                </a:lnTo>
                <a:lnTo>
                  <a:pt x="1884634" y="1891228"/>
                </a:lnTo>
                <a:lnTo>
                  <a:pt x="1884634" y="1791995"/>
                </a:lnTo>
                <a:lnTo>
                  <a:pt x="98887" y="0"/>
                </a:lnTo>
                <a:close/>
              </a:path>
            </a:pathLst>
          </a:custGeom>
          <a:solidFill>
            <a:srgbClr val="6FA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358252" y="0"/>
            <a:ext cx="1786255" cy="1792605"/>
          </a:xfrm>
          <a:custGeom>
            <a:avLst/>
            <a:gdLst/>
            <a:ahLst/>
            <a:cxnLst/>
            <a:rect l="l" t="t" r="r" b="b"/>
            <a:pathLst>
              <a:path w="1786254" h="1792605">
                <a:moveTo>
                  <a:pt x="98887" y="0"/>
                </a:moveTo>
                <a:lnTo>
                  <a:pt x="0" y="0"/>
                </a:lnTo>
                <a:lnTo>
                  <a:pt x="1785747" y="1791995"/>
                </a:lnTo>
                <a:lnTo>
                  <a:pt x="1785747" y="1692762"/>
                </a:lnTo>
                <a:lnTo>
                  <a:pt x="98887" y="0"/>
                </a:lnTo>
                <a:close/>
              </a:path>
            </a:pathLst>
          </a:custGeom>
          <a:solidFill>
            <a:srgbClr val="6EA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457139" y="0"/>
            <a:ext cx="1687195" cy="1692910"/>
          </a:xfrm>
          <a:custGeom>
            <a:avLst/>
            <a:gdLst/>
            <a:ahLst/>
            <a:cxnLst/>
            <a:rect l="l" t="t" r="r" b="b"/>
            <a:pathLst>
              <a:path w="1687195" h="1692910">
                <a:moveTo>
                  <a:pt x="100152" y="0"/>
                </a:moveTo>
                <a:lnTo>
                  <a:pt x="0" y="0"/>
                </a:lnTo>
                <a:lnTo>
                  <a:pt x="1686860" y="1692762"/>
                </a:lnTo>
                <a:lnTo>
                  <a:pt x="1686860" y="1592258"/>
                </a:lnTo>
                <a:lnTo>
                  <a:pt x="100152" y="0"/>
                </a:lnTo>
                <a:close/>
              </a:path>
            </a:pathLst>
          </a:custGeom>
          <a:solidFill>
            <a:srgbClr val="6DA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557292" y="0"/>
            <a:ext cx="1586865" cy="1592580"/>
          </a:xfrm>
          <a:custGeom>
            <a:avLst/>
            <a:gdLst/>
            <a:ahLst/>
            <a:cxnLst/>
            <a:rect l="l" t="t" r="r" b="b"/>
            <a:pathLst>
              <a:path w="1586865" h="1592580">
                <a:moveTo>
                  <a:pt x="98945" y="0"/>
                </a:moveTo>
                <a:lnTo>
                  <a:pt x="0" y="0"/>
                </a:lnTo>
                <a:lnTo>
                  <a:pt x="1586707" y="1592258"/>
                </a:lnTo>
                <a:lnTo>
                  <a:pt x="1586707" y="1493440"/>
                </a:lnTo>
                <a:lnTo>
                  <a:pt x="98945" y="0"/>
                </a:lnTo>
                <a:close/>
              </a:path>
            </a:pathLst>
          </a:custGeom>
          <a:solidFill>
            <a:srgbClr val="6CA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7656238" y="0"/>
            <a:ext cx="1487805" cy="1493520"/>
          </a:xfrm>
          <a:custGeom>
            <a:avLst/>
            <a:gdLst/>
            <a:ahLst/>
            <a:cxnLst/>
            <a:rect l="l" t="t" r="r" b="b"/>
            <a:pathLst>
              <a:path w="1487804" h="1493520">
                <a:moveTo>
                  <a:pt x="99445" y="0"/>
                </a:moveTo>
                <a:lnTo>
                  <a:pt x="0" y="0"/>
                </a:lnTo>
                <a:lnTo>
                  <a:pt x="1487761" y="1493440"/>
                </a:lnTo>
                <a:lnTo>
                  <a:pt x="1487761" y="1392952"/>
                </a:lnTo>
                <a:lnTo>
                  <a:pt x="99445" y="0"/>
                </a:lnTo>
                <a:close/>
              </a:path>
            </a:pathLst>
          </a:custGeom>
          <a:solidFill>
            <a:srgbClr val="6BA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755683" y="0"/>
            <a:ext cx="1388745" cy="1393190"/>
          </a:xfrm>
          <a:custGeom>
            <a:avLst/>
            <a:gdLst/>
            <a:ahLst/>
            <a:cxnLst/>
            <a:rect l="l" t="t" r="r" b="b"/>
            <a:pathLst>
              <a:path w="1388745" h="1393190">
                <a:moveTo>
                  <a:pt x="99540" y="0"/>
                </a:moveTo>
                <a:lnTo>
                  <a:pt x="0" y="0"/>
                </a:lnTo>
                <a:lnTo>
                  <a:pt x="1388315" y="1392952"/>
                </a:lnTo>
                <a:lnTo>
                  <a:pt x="1388315" y="1293284"/>
                </a:lnTo>
                <a:lnTo>
                  <a:pt x="99540" y="0"/>
                </a:lnTo>
                <a:close/>
              </a:path>
            </a:pathLst>
          </a:custGeom>
          <a:solidFill>
            <a:srgbClr val="6AA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7855224" y="0"/>
            <a:ext cx="1289050" cy="1293495"/>
          </a:xfrm>
          <a:custGeom>
            <a:avLst/>
            <a:gdLst/>
            <a:ahLst/>
            <a:cxnLst/>
            <a:rect l="l" t="t" r="r" b="b"/>
            <a:pathLst>
              <a:path w="1289050" h="1293495">
                <a:moveTo>
                  <a:pt x="98887" y="0"/>
                </a:moveTo>
                <a:lnTo>
                  <a:pt x="0" y="0"/>
                </a:lnTo>
                <a:lnTo>
                  <a:pt x="1288775" y="1293284"/>
                </a:lnTo>
                <a:lnTo>
                  <a:pt x="1288775" y="1194051"/>
                </a:lnTo>
                <a:lnTo>
                  <a:pt x="98887" y="0"/>
                </a:lnTo>
                <a:close/>
              </a:path>
            </a:pathLst>
          </a:custGeom>
          <a:solidFill>
            <a:srgbClr val="69A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954112" y="0"/>
            <a:ext cx="1189990" cy="1194435"/>
          </a:xfrm>
          <a:custGeom>
            <a:avLst/>
            <a:gdLst/>
            <a:ahLst/>
            <a:cxnLst/>
            <a:rect l="l" t="t" r="r" b="b"/>
            <a:pathLst>
              <a:path w="1189990" h="1194435">
                <a:moveTo>
                  <a:pt x="98887" y="0"/>
                </a:moveTo>
                <a:lnTo>
                  <a:pt x="0" y="0"/>
                </a:lnTo>
                <a:lnTo>
                  <a:pt x="1189888" y="1194051"/>
                </a:lnTo>
                <a:lnTo>
                  <a:pt x="1189888" y="1094817"/>
                </a:lnTo>
                <a:lnTo>
                  <a:pt x="98887" y="0"/>
                </a:lnTo>
                <a:close/>
              </a:path>
            </a:pathLst>
          </a:custGeom>
          <a:solidFill>
            <a:srgbClr val="68A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8052999" y="0"/>
            <a:ext cx="1091565" cy="1095375"/>
          </a:xfrm>
          <a:custGeom>
            <a:avLst/>
            <a:gdLst/>
            <a:ahLst/>
            <a:cxnLst/>
            <a:rect l="l" t="t" r="r" b="b"/>
            <a:pathLst>
              <a:path w="1091565" h="1095375">
                <a:moveTo>
                  <a:pt x="100157" y="0"/>
                </a:moveTo>
                <a:lnTo>
                  <a:pt x="0" y="0"/>
                </a:lnTo>
                <a:lnTo>
                  <a:pt x="1091000" y="1094817"/>
                </a:lnTo>
                <a:lnTo>
                  <a:pt x="1091000" y="994310"/>
                </a:lnTo>
                <a:lnTo>
                  <a:pt x="100157" y="0"/>
                </a:lnTo>
                <a:close/>
              </a:path>
            </a:pathLst>
          </a:custGeom>
          <a:solidFill>
            <a:srgbClr val="67A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8153156" y="0"/>
            <a:ext cx="991235" cy="994410"/>
          </a:xfrm>
          <a:custGeom>
            <a:avLst/>
            <a:gdLst/>
            <a:ahLst/>
            <a:cxnLst/>
            <a:rect l="l" t="t" r="r" b="b"/>
            <a:pathLst>
              <a:path w="991234" h="994410">
                <a:moveTo>
                  <a:pt x="98887" y="0"/>
                </a:moveTo>
                <a:lnTo>
                  <a:pt x="0" y="0"/>
                </a:lnTo>
                <a:lnTo>
                  <a:pt x="990843" y="994310"/>
                </a:lnTo>
                <a:lnTo>
                  <a:pt x="990843" y="895076"/>
                </a:lnTo>
                <a:lnTo>
                  <a:pt x="98887" y="0"/>
                </a:lnTo>
                <a:close/>
              </a:path>
            </a:pathLst>
          </a:custGeom>
          <a:solidFill>
            <a:srgbClr val="66A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8252043" y="0"/>
            <a:ext cx="892175" cy="895350"/>
          </a:xfrm>
          <a:custGeom>
            <a:avLst/>
            <a:gdLst/>
            <a:ahLst/>
            <a:cxnLst/>
            <a:rect l="l" t="t" r="r" b="b"/>
            <a:pathLst>
              <a:path w="892175" h="895350">
                <a:moveTo>
                  <a:pt x="98887" y="0"/>
                </a:moveTo>
                <a:lnTo>
                  <a:pt x="0" y="0"/>
                </a:lnTo>
                <a:lnTo>
                  <a:pt x="891956" y="895076"/>
                </a:lnTo>
                <a:lnTo>
                  <a:pt x="891956" y="795843"/>
                </a:lnTo>
                <a:lnTo>
                  <a:pt x="98887" y="0"/>
                </a:lnTo>
                <a:close/>
              </a:path>
            </a:pathLst>
          </a:custGeom>
          <a:solidFill>
            <a:srgbClr val="66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8350931" y="0"/>
            <a:ext cx="793115" cy="796290"/>
          </a:xfrm>
          <a:custGeom>
            <a:avLst/>
            <a:gdLst/>
            <a:ahLst/>
            <a:cxnLst/>
            <a:rect l="l" t="t" r="r" b="b"/>
            <a:pathLst>
              <a:path w="793115" h="796290">
                <a:moveTo>
                  <a:pt x="98887" y="0"/>
                </a:moveTo>
                <a:lnTo>
                  <a:pt x="0" y="0"/>
                </a:lnTo>
                <a:lnTo>
                  <a:pt x="793068" y="795843"/>
                </a:lnTo>
                <a:lnTo>
                  <a:pt x="793068" y="696610"/>
                </a:lnTo>
                <a:lnTo>
                  <a:pt x="98887" y="0"/>
                </a:lnTo>
                <a:close/>
              </a:path>
            </a:pathLst>
          </a:custGeom>
          <a:solidFill>
            <a:srgbClr val="64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8449818" y="0"/>
            <a:ext cx="694690" cy="697230"/>
          </a:xfrm>
          <a:custGeom>
            <a:avLst/>
            <a:gdLst/>
            <a:ahLst/>
            <a:cxnLst/>
            <a:rect l="l" t="t" r="r" b="b"/>
            <a:pathLst>
              <a:path w="694690" h="697230">
                <a:moveTo>
                  <a:pt x="99564" y="0"/>
                </a:moveTo>
                <a:lnTo>
                  <a:pt x="0" y="0"/>
                </a:lnTo>
                <a:lnTo>
                  <a:pt x="694181" y="696610"/>
                </a:lnTo>
                <a:lnTo>
                  <a:pt x="694181" y="596602"/>
                </a:lnTo>
                <a:lnTo>
                  <a:pt x="99564" y="0"/>
                </a:lnTo>
                <a:close/>
              </a:path>
            </a:pathLst>
          </a:custGeom>
          <a:solidFill>
            <a:srgbClr val="639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8549382" y="0"/>
            <a:ext cx="594995" cy="596900"/>
          </a:xfrm>
          <a:custGeom>
            <a:avLst/>
            <a:gdLst/>
            <a:ahLst/>
            <a:cxnLst/>
            <a:rect l="l" t="t" r="r" b="b"/>
            <a:pathLst>
              <a:path w="594995" h="596900">
                <a:moveTo>
                  <a:pt x="99479" y="0"/>
                </a:moveTo>
                <a:lnTo>
                  <a:pt x="0" y="0"/>
                </a:lnTo>
                <a:lnTo>
                  <a:pt x="594616" y="596602"/>
                </a:lnTo>
                <a:lnTo>
                  <a:pt x="594616" y="496869"/>
                </a:lnTo>
                <a:lnTo>
                  <a:pt x="99479" y="0"/>
                </a:lnTo>
                <a:close/>
              </a:path>
            </a:pathLst>
          </a:custGeom>
          <a:solidFill>
            <a:srgbClr val="629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8648862" y="0"/>
            <a:ext cx="495300" cy="497205"/>
          </a:xfrm>
          <a:custGeom>
            <a:avLst/>
            <a:gdLst/>
            <a:ahLst/>
            <a:cxnLst/>
            <a:rect l="l" t="t" r="r" b="b"/>
            <a:pathLst>
              <a:path w="495300" h="497205">
                <a:moveTo>
                  <a:pt x="98887" y="0"/>
                </a:moveTo>
                <a:lnTo>
                  <a:pt x="0" y="0"/>
                </a:lnTo>
                <a:lnTo>
                  <a:pt x="495136" y="496869"/>
                </a:lnTo>
                <a:lnTo>
                  <a:pt x="495136" y="397636"/>
                </a:lnTo>
                <a:lnTo>
                  <a:pt x="98887" y="0"/>
                </a:lnTo>
                <a:close/>
              </a:path>
            </a:pathLst>
          </a:custGeom>
          <a:solidFill>
            <a:srgbClr val="619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8747750" y="0"/>
            <a:ext cx="396875" cy="398145"/>
          </a:xfrm>
          <a:custGeom>
            <a:avLst/>
            <a:gdLst/>
            <a:ahLst/>
            <a:cxnLst/>
            <a:rect l="l" t="t" r="r" b="b"/>
            <a:pathLst>
              <a:path w="396875" h="398145">
                <a:moveTo>
                  <a:pt x="99585" y="0"/>
                </a:moveTo>
                <a:lnTo>
                  <a:pt x="0" y="0"/>
                </a:lnTo>
                <a:lnTo>
                  <a:pt x="396249" y="397636"/>
                </a:lnTo>
                <a:lnTo>
                  <a:pt x="396249" y="297654"/>
                </a:lnTo>
                <a:lnTo>
                  <a:pt x="99585" y="0"/>
                </a:lnTo>
                <a:close/>
              </a:path>
            </a:pathLst>
          </a:custGeom>
          <a:solidFill>
            <a:srgbClr val="609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8847336" y="0"/>
            <a:ext cx="297180" cy="297815"/>
          </a:xfrm>
          <a:custGeom>
            <a:avLst/>
            <a:gdLst/>
            <a:ahLst/>
            <a:cxnLst/>
            <a:rect l="l" t="t" r="r" b="b"/>
            <a:pathLst>
              <a:path w="297179" h="297815">
                <a:moveTo>
                  <a:pt x="99454" y="0"/>
                </a:moveTo>
                <a:lnTo>
                  <a:pt x="0" y="0"/>
                </a:lnTo>
                <a:lnTo>
                  <a:pt x="296663" y="297654"/>
                </a:lnTo>
                <a:lnTo>
                  <a:pt x="296663" y="197899"/>
                </a:lnTo>
                <a:lnTo>
                  <a:pt x="99454" y="0"/>
                </a:lnTo>
                <a:close/>
              </a:path>
            </a:pathLst>
          </a:custGeom>
          <a:solidFill>
            <a:srgbClr val="5F9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8946790" y="0"/>
            <a:ext cx="197209" cy="19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1066800" y="990600"/>
            <a:ext cx="1676400" cy="5867400"/>
          </a:xfrm>
          <a:custGeom>
            <a:avLst/>
            <a:gdLst/>
            <a:ahLst/>
            <a:cxnLst/>
            <a:rect l="l" t="t" r="r" b="b"/>
            <a:pathLst>
              <a:path w="1676400" h="5867400">
                <a:moveTo>
                  <a:pt x="920808" y="5854700"/>
                </a:moveTo>
                <a:lnTo>
                  <a:pt x="755392" y="5854700"/>
                </a:lnTo>
                <a:lnTo>
                  <a:pt x="775855" y="5867400"/>
                </a:lnTo>
                <a:lnTo>
                  <a:pt x="900390" y="5867400"/>
                </a:lnTo>
                <a:lnTo>
                  <a:pt x="920808" y="5854700"/>
                </a:lnTo>
                <a:close/>
              </a:path>
              <a:path w="1676400" h="5867400">
                <a:moveTo>
                  <a:pt x="941062" y="25400"/>
                </a:moveTo>
                <a:lnTo>
                  <a:pt x="735097" y="25400"/>
                </a:lnTo>
                <a:lnTo>
                  <a:pt x="695026" y="50800"/>
                </a:lnTo>
                <a:lnTo>
                  <a:pt x="636292" y="88900"/>
                </a:lnTo>
                <a:lnTo>
                  <a:pt x="598107" y="114300"/>
                </a:lnTo>
                <a:lnTo>
                  <a:pt x="579319" y="139700"/>
                </a:lnTo>
                <a:lnTo>
                  <a:pt x="560741" y="165100"/>
                </a:lnTo>
                <a:lnTo>
                  <a:pt x="542377" y="177800"/>
                </a:lnTo>
                <a:lnTo>
                  <a:pt x="506313" y="228600"/>
                </a:lnTo>
                <a:lnTo>
                  <a:pt x="471163" y="279400"/>
                </a:lnTo>
                <a:lnTo>
                  <a:pt x="453942" y="317500"/>
                </a:lnTo>
                <a:lnTo>
                  <a:pt x="436965" y="342900"/>
                </a:lnTo>
                <a:lnTo>
                  <a:pt x="420235" y="381000"/>
                </a:lnTo>
                <a:lnTo>
                  <a:pt x="403758" y="406400"/>
                </a:lnTo>
                <a:lnTo>
                  <a:pt x="387537" y="444500"/>
                </a:lnTo>
                <a:lnTo>
                  <a:pt x="371578" y="482600"/>
                </a:lnTo>
                <a:lnTo>
                  <a:pt x="355886" y="520700"/>
                </a:lnTo>
                <a:lnTo>
                  <a:pt x="340464" y="546100"/>
                </a:lnTo>
                <a:lnTo>
                  <a:pt x="325319" y="596900"/>
                </a:lnTo>
                <a:lnTo>
                  <a:pt x="310454" y="635000"/>
                </a:lnTo>
                <a:lnTo>
                  <a:pt x="295875" y="673100"/>
                </a:lnTo>
                <a:lnTo>
                  <a:pt x="281586" y="711200"/>
                </a:lnTo>
                <a:lnTo>
                  <a:pt x="267591" y="762000"/>
                </a:lnTo>
                <a:lnTo>
                  <a:pt x="253896" y="800100"/>
                </a:lnTo>
                <a:lnTo>
                  <a:pt x="240506" y="850900"/>
                </a:lnTo>
                <a:lnTo>
                  <a:pt x="227424" y="901700"/>
                </a:lnTo>
                <a:lnTo>
                  <a:pt x="214656" y="939800"/>
                </a:lnTo>
                <a:lnTo>
                  <a:pt x="202207" y="990600"/>
                </a:lnTo>
                <a:lnTo>
                  <a:pt x="190080" y="1041400"/>
                </a:lnTo>
                <a:lnTo>
                  <a:pt x="178282" y="1092200"/>
                </a:lnTo>
                <a:lnTo>
                  <a:pt x="166816" y="1143000"/>
                </a:lnTo>
                <a:lnTo>
                  <a:pt x="155687" y="1193800"/>
                </a:lnTo>
                <a:lnTo>
                  <a:pt x="144901" y="1257300"/>
                </a:lnTo>
                <a:lnTo>
                  <a:pt x="134461" y="1308100"/>
                </a:lnTo>
                <a:lnTo>
                  <a:pt x="124373" y="1358900"/>
                </a:lnTo>
                <a:lnTo>
                  <a:pt x="114641" y="1422400"/>
                </a:lnTo>
                <a:lnTo>
                  <a:pt x="105270" y="1473200"/>
                </a:lnTo>
                <a:lnTo>
                  <a:pt x="96265" y="1536700"/>
                </a:lnTo>
                <a:lnTo>
                  <a:pt x="87630" y="1600200"/>
                </a:lnTo>
                <a:lnTo>
                  <a:pt x="79371" y="1651000"/>
                </a:lnTo>
                <a:lnTo>
                  <a:pt x="71491" y="1714500"/>
                </a:lnTo>
                <a:lnTo>
                  <a:pt x="63996" y="1778000"/>
                </a:lnTo>
                <a:lnTo>
                  <a:pt x="56890" y="1841500"/>
                </a:lnTo>
                <a:lnTo>
                  <a:pt x="50178" y="1905000"/>
                </a:lnTo>
                <a:lnTo>
                  <a:pt x="43865" y="1968500"/>
                </a:lnTo>
                <a:lnTo>
                  <a:pt x="37955" y="2032000"/>
                </a:lnTo>
                <a:lnTo>
                  <a:pt x="32454" y="2095500"/>
                </a:lnTo>
                <a:lnTo>
                  <a:pt x="27366" y="2171700"/>
                </a:lnTo>
                <a:lnTo>
                  <a:pt x="22695" y="2235200"/>
                </a:lnTo>
                <a:lnTo>
                  <a:pt x="18446" y="2298700"/>
                </a:lnTo>
                <a:lnTo>
                  <a:pt x="14625" y="2374900"/>
                </a:lnTo>
                <a:lnTo>
                  <a:pt x="11236" y="2438400"/>
                </a:lnTo>
                <a:lnTo>
                  <a:pt x="8283" y="2514600"/>
                </a:lnTo>
                <a:lnTo>
                  <a:pt x="5772" y="2578100"/>
                </a:lnTo>
                <a:lnTo>
                  <a:pt x="3706" y="2654300"/>
                </a:lnTo>
                <a:lnTo>
                  <a:pt x="2092" y="2717800"/>
                </a:lnTo>
                <a:lnTo>
                  <a:pt x="933" y="2794000"/>
                </a:lnTo>
                <a:lnTo>
                  <a:pt x="234" y="2870200"/>
                </a:lnTo>
                <a:lnTo>
                  <a:pt x="0" y="2933700"/>
                </a:lnTo>
                <a:lnTo>
                  <a:pt x="234" y="3009900"/>
                </a:lnTo>
                <a:lnTo>
                  <a:pt x="933" y="3086100"/>
                </a:lnTo>
                <a:lnTo>
                  <a:pt x="2092" y="3162300"/>
                </a:lnTo>
                <a:lnTo>
                  <a:pt x="3706" y="3225800"/>
                </a:lnTo>
                <a:lnTo>
                  <a:pt x="5772" y="3302000"/>
                </a:lnTo>
                <a:lnTo>
                  <a:pt x="8283" y="3365500"/>
                </a:lnTo>
                <a:lnTo>
                  <a:pt x="11236" y="3441700"/>
                </a:lnTo>
                <a:lnTo>
                  <a:pt x="14625" y="3505200"/>
                </a:lnTo>
                <a:lnTo>
                  <a:pt x="18446" y="3581400"/>
                </a:lnTo>
                <a:lnTo>
                  <a:pt x="22695" y="3644900"/>
                </a:lnTo>
                <a:lnTo>
                  <a:pt x="27366" y="3708400"/>
                </a:lnTo>
                <a:lnTo>
                  <a:pt x="32454" y="3784600"/>
                </a:lnTo>
                <a:lnTo>
                  <a:pt x="37955" y="3848100"/>
                </a:lnTo>
                <a:lnTo>
                  <a:pt x="43865" y="3911600"/>
                </a:lnTo>
                <a:lnTo>
                  <a:pt x="50178" y="3975100"/>
                </a:lnTo>
                <a:lnTo>
                  <a:pt x="56890" y="4038600"/>
                </a:lnTo>
                <a:lnTo>
                  <a:pt x="63996" y="4102100"/>
                </a:lnTo>
                <a:lnTo>
                  <a:pt x="71491" y="4165600"/>
                </a:lnTo>
                <a:lnTo>
                  <a:pt x="79371" y="4229100"/>
                </a:lnTo>
                <a:lnTo>
                  <a:pt x="87630" y="4279900"/>
                </a:lnTo>
                <a:lnTo>
                  <a:pt x="96265" y="4343400"/>
                </a:lnTo>
                <a:lnTo>
                  <a:pt x="105270" y="4406900"/>
                </a:lnTo>
                <a:lnTo>
                  <a:pt x="114641" y="4457700"/>
                </a:lnTo>
                <a:lnTo>
                  <a:pt x="124373" y="4521200"/>
                </a:lnTo>
                <a:lnTo>
                  <a:pt x="134461" y="4572000"/>
                </a:lnTo>
                <a:lnTo>
                  <a:pt x="144901" y="4622800"/>
                </a:lnTo>
                <a:lnTo>
                  <a:pt x="155687" y="4686300"/>
                </a:lnTo>
                <a:lnTo>
                  <a:pt x="166816" y="4737100"/>
                </a:lnTo>
                <a:lnTo>
                  <a:pt x="178282" y="4787900"/>
                </a:lnTo>
                <a:lnTo>
                  <a:pt x="190080" y="4838700"/>
                </a:lnTo>
                <a:lnTo>
                  <a:pt x="202207" y="4889500"/>
                </a:lnTo>
                <a:lnTo>
                  <a:pt x="214656" y="4940300"/>
                </a:lnTo>
                <a:lnTo>
                  <a:pt x="227424" y="4978400"/>
                </a:lnTo>
                <a:lnTo>
                  <a:pt x="240506" y="5029200"/>
                </a:lnTo>
                <a:lnTo>
                  <a:pt x="253896" y="5080000"/>
                </a:lnTo>
                <a:lnTo>
                  <a:pt x="267591" y="5118100"/>
                </a:lnTo>
                <a:lnTo>
                  <a:pt x="281586" y="5168900"/>
                </a:lnTo>
                <a:lnTo>
                  <a:pt x="295875" y="5207000"/>
                </a:lnTo>
                <a:lnTo>
                  <a:pt x="310454" y="5245100"/>
                </a:lnTo>
                <a:lnTo>
                  <a:pt x="325319" y="5283200"/>
                </a:lnTo>
                <a:lnTo>
                  <a:pt x="340464" y="5334000"/>
                </a:lnTo>
                <a:lnTo>
                  <a:pt x="355886" y="5359400"/>
                </a:lnTo>
                <a:lnTo>
                  <a:pt x="371578" y="5397500"/>
                </a:lnTo>
                <a:lnTo>
                  <a:pt x="387537" y="5435600"/>
                </a:lnTo>
                <a:lnTo>
                  <a:pt x="403758" y="5473700"/>
                </a:lnTo>
                <a:lnTo>
                  <a:pt x="420235" y="5499100"/>
                </a:lnTo>
                <a:lnTo>
                  <a:pt x="436965" y="5537200"/>
                </a:lnTo>
                <a:lnTo>
                  <a:pt x="453942" y="5562600"/>
                </a:lnTo>
                <a:lnTo>
                  <a:pt x="471163" y="5600700"/>
                </a:lnTo>
                <a:lnTo>
                  <a:pt x="488621" y="5626100"/>
                </a:lnTo>
                <a:lnTo>
                  <a:pt x="506313" y="5651500"/>
                </a:lnTo>
                <a:lnTo>
                  <a:pt x="524233" y="5676900"/>
                </a:lnTo>
                <a:lnTo>
                  <a:pt x="542377" y="5702300"/>
                </a:lnTo>
                <a:lnTo>
                  <a:pt x="560741" y="5715000"/>
                </a:lnTo>
                <a:lnTo>
                  <a:pt x="579319" y="5740400"/>
                </a:lnTo>
                <a:lnTo>
                  <a:pt x="598107" y="5765800"/>
                </a:lnTo>
                <a:lnTo>
                  <a:pt x="617099" y="5778500"/>
                </a:lnTo>
                <a:lnTo>
                  <a:pt x="675261" y="5816600"/>
                </a:lnTo>
                <a:lnTo>
                  <a:pt x="735097" y="5854700"/>
                </a:lnTo>
                <a:lnTo>
                  <a:pt x="941062" y="5854700"/>
                </a:lnTo>
                <a:lnTo>
                  <a:pt x="1000789" y="5816600"/>
                </a:lnTo>
                <a:lnTo>
                  <a:pt x="1058867" y="5778500"/>
                </a:lnTo>
                <a:lnTo>
                  <a:pt x="1096604" y="5740400"/>
                </a:lnTo>
                <a:lnTo>
                  <a:pt x="1115163" y="5715000"/>
                </a:lnTo>
                <a:lnTo>
                  <a:pt x="1133511" y="5702300"/>
                </a:lnTo>
                <a:lnTo>
                  <a:pt x="1169550" y="5651500"/>
                </a:lnTo>
                <a:lnTo>
                  <a:pt x="1204684" y="5600700"/>
                </a:lnTo>
                <a:lnTo>
                  <a:pt x="1221898" y="5562600"/>
                </a:lnTo>
                <a:lnTo>
                  <a:pt x="1238872" y="5537200"/>
                </a:lnTo>
                <a:lnTo>
                  <a:pt x="1255600" y="5499100"/>
                </a:lnTo>
                <a:lnTo>
                  <a:pt x="1272077" y="5473700"/>
                </a:lnTo>
                <a:lnTo>
                  <a:pt x="1288299" y="5435600"/>
                </a:lnTo>
                <a:lnTo>
                  <a:pt x="1304261" y="5397500"/>
                </a:lnTo>
                <a:lnTo>
                  <a:pt x="1319958" y="5359400"/>
                </a:lnTo>
                <a:lnTo>
                  <a:pt x="1335385" y="5334000"/>
                </a:lnTo>
                <a:lnTo>
                  <a:pt x="1350537" y="5283200"/>
                </a:lnTo>
                <a:lnTo>
                  <a:pt x="1365410" y="5245100"/>
                </a:lnTo>
                <a:lnTo>
                  <a:pt x="1379999" y="5207000"/>
                </a:lnTo>
                <a:lnTo>
                  <a:pt x="1394299" y="5168900"/>
                </a:lnTo>
                <a:lnTo>
                  <a:pt x="1408305" y="5118100"/>
                </a:lnTo>
                <a:lnTo>
                  <a:pt x="1422013" y="5080000"/>
                </a:lnTo>
                <a:lnTo>
                  <a:pt x="1435417" y="5029200"/>
                </a:lnTo>
                <a:lnTo>
                  <a:pt x="1448513" y="4978400"/>
                </a:lnTo>
                <a:lnTo>
                  <a:pt x="1461296" y="4940300"/>
                </a:lnTo>
                <a:lnTo>
                  <a:pt x="1473762" y="4889500"/>
                </a:lnTo>
                <a:lnTo>
                  <a:pt x="1485904" y="4838700"/>
                </a:lnTo>
                <a:lnTo>
                  <a:pt x="1497720" y="4787900"/>
                </a:lnTo>
                <a:lnTo>
                  <a:pt x="1509203" y="4737100"/>
                </a:lnTo>
                <a:lnTo>
                  <a:pt x="1520349" y="4686300"/>
                </a:lnTo>
                <a:lnTo>
                  <a:pt x="1531154" y="4622800"/>
                </a:lnTo>
                <a:lnTo>
                  <a:pt x="1541612" y="4572000"/>
                </a:lnTo>
                <a:lnTo>
                  <a:pt x="1551719" y="4521200"/>
                </a:lnTo>
                <a:lnTo>
                  <a:pt x="1561469" y="4457700"/>
                </a:lnTo>
                <a:lnTo>
                  <a:pt x="1570859" y="4406900"/>
                </a:lnTo>
                <a:lnTo>
                  <a:pt x="1579883" y="4343400"/>
                </a:lnTo>
                <a:lnTo>
                  <a:pt x="1588536" y="4279900"/>
                </a:lnTo>
                <a:lnTo>
                  <a:pt x="1596814" y="4229100"/>
                </a:lnTo>
                <a:lnTo>
                  <a:pt x="1604712" y="4165600"/>
                </a:lnTo>
                <a:lnTo>
                  <a:pt x="1612225" y="4102100"/>
                </a:lnTo>
                <a:lnTo>
                  <a:pt x="1619348" y="4038600"/>
                </a:lnTo>
                <a:lnTo>
                  <a:pt x="1626077" y="3975100"/>
                </a:lnTo>
                <a:lnTo>
                  <a:pt x="1632406" y="3911600"/>
                </a:lnTo>
                <a:lnTo>
                  <a:pt x="1638331" y="3848100"/>
                </a:lnTo>
                <a:lnTo>
                  <a:pt x="1643847" y="3784600"/>
                </a:lnTo>
                <a:lnTo>
                  <a:pt x="1648950" y="3708400"/>
                </a:lnTo>
                <a:lnTo>
                  <a:pt x="1653634" y="3644900"/>
                </a:lnTo>
                <a:lnTo>
                  <a:pt x="1657895" y="3581400"/>
                </a:lnTo>
                <a:lnTo>
                  <a:pt x="1661727" y="3505200"/>
                </a:lnTo>
                <a:lnTo>
                  <a:pt x="1665127" y="3441700"/>
                </a:lnTo>
                <a:lnTo>
                  <a:pt x="1668089" y="3365500"/>
                </a:lnTo>
                <a:lnTo>
                  <a:pt x="1670608" y="3302000"/>
                </a:lnTo>
                <a:lnTo>
                  <a:pt x="1672680" y="3225800"/>
                </a:lnTo>
                <a:lnTo>
                  <a:pt x="1674300" y="3162300"/>
                </a:lnTo>
                <a:lnTo>
                  <a:pt x="1675463" y="3086100"/>
                </a:lnTo>
                <a:lnTo>
                  <a:pt x="1676165" y="3009900"/>
                </a:lnTo>
                <a:lnTo>
                  <a:pt x="1676400" y="2933700"/>
                </a:lnTo>
                <a:lnTo>
                  <a:pt x="1676165" y="2870200"/>
                </a:lnTo>
                <a:lnTo>
                  <a:pt x="1675463" y="2794000"/>
                </a:lnTo>
                <a:lnTo>
                  <a:pt x="1674300" y="2717800"/>
                </a:lnTo>
                <a:lnTo>
                  <a:pt x="1672680" y="2654300"/>
                </a:lnTo>
                <a:lnTo>
                  <a:pt x="1670608" y="2578100"/>
                </a:lnTo>
                <a:lnTo>
                  <a:pt x="1668089" y="2514600"/>
                </a:lnTo>
                <a:lnTo>
                  <a:pt x="1665127" y="2438400"/>
                </a:lnTo>
                <a:lnTo>
                  <a:pt x="1661727" y="2374900"/>
                </a:lnTo>
                <a:lnTo>
                  <a:pt x="1657895" y="2298700"/>
                </a:lnTo>
                <a:lnTo>
                  <a:pt x="1653634" y="2235200"/>
                </a:lnTo>
                <a:lnTo>
                  <a:pt x="1648950" y="2171700"/>
                </a:lnTo>
                <a:lnTo>
                  <a:pt x="1643847" y="2095500"/>
                </a:lnTo>
                <a:lnTo>
                  <a:pt x="1638331" y="2032000"/>
                </a:lnTo>
                <a:lnTo>
                  <a:pt x="1632406" y="1968500"/>
                </a:lnTo>
                <a:lnTo>
                  <a:pt x="1626077" y="1905000"/>
                </a:lnTo>
                <a:lnTo>
                  <a:pt x="1619348" y="1841500"/>
                </a:lnTo>
                <a:lnTo>
                  <a:pt x="1612225" y="1778000"/>
                </a:lnTo>
                <a:lnTo>
                  <a:pt x="1604712" y="1714500"/>
                </a:lnTo>
                <a:lnTo>
                  <a:pt x="1596814" y="1651000"/>
                </a:lnTo>
                <a:lnTo>
                  <a:pt x="1588536" y="1600200"/>
                </a:lnTo>
                <a:lnTo>
                  <a:pt x="1579883" y="1536700"/>
                </a:lnTo>
                <a:lnTo>
                  <a:pt x="1570859" y="1473200"/>
                </a:lnTo>
                <a:lnTo>
                  <a:pt x="1561469" y="1422400"/>
                </a:lnTo>
                <a:lnTo>
                  <a:pt x="1551719" y="1358900"/>
                </a:lnTo>
                <a:lnTo>
                  <a:pt x="1541612" y="1308100"/>
                </a:lnTo>
                <a:lnTo>
                  <a:pt x="1531154" y="1257300"/>
                </a:lnTo>
                <a:lnTo>
                  <a:pt x="1520349" y="1193800"/>
                </a:lnTo>
                <a:lnTo>
                  <a:pt x="1509203" y="1143000"/>
                </a:lnTo>
                <a:lnTo>
                  <a:pt x="1497720" y="1092200"/>
                </a:lnTo>
                <a:lnTo>
                  <a:pt x="1485904" y="1041400"/>
                </a:lnTo>
                <a:lnTo>
                  <a:pt x="1473762" y="990600"/>
                </a:lnTo>
                <a:lnTo>
                  <a:pt x="1461296" y="939800"/>
                </a:lnTo>
                <a:lnTo>
                  <a:pt x="1448513" y="901700"/>
                </a:lnTo>
                <a:lnTo>
                  <a:pt x="1435417" y="850900"/>
                </a:lnTo>
                <a:lnTo>
                  <a:pt x="1422013" y="800100"/>
                </a:lnTo>
                <a:lnTo>
                  <a:pt x="1408305" y="762000"/>
                </a:lnTo>
                <a:lnTo>
                  <a:pt x="1394299" y="711200"/>
                </a:lnTo>
                <a:lnTo>
                  <a:pt x="1379999" y="673100"/>
                </a:lnTo>
                <a:lnTo>
                  <a:pt x="1365410" y="635000"/>
                </a:lnTo>
                <a:lnTo>
                  <a:pt x="1350537" y="596900"/>
                </a:lnTo>
                <a:lnTo>
                  <a:pt x="1335385" y="546100"/>
                </a:lnTo>
                <a:lnTo>
                  <a:pt x="1319958" y="520700"/>
                </a:lnTo>
                <a:lnTo>
                  <a:pt x="1304261" y="482600"/>
                </a:lnTo>
                <a:lnTo>
                  <a:pt x="1288299" y="444500"/>
                </a:lnTo>
                <a:lnTo>
                  <a:pt x="1272077" y="406400"/>
                </a:lnTo>
                <a:lnTo>
                  <a:pt x="1255600" y="381000"/>
                </a:lnTo>
                <a:lnTo>
                  <a:pt x="1238872" y="342900"/>
                </a:lnTo>
                <a:lnTo>
                  <a:pt x="1221898" y="317500"/>
                </a:lnTo>
                <a:lnTo>
                  <a:pt x="1204684" y="279400"/>
                </a:lnTo>
                <a:lnTo>
                  <a:pt x="1187233" y="254000"/>
                </a:lnTo>
                <a:lnTo>
                  <a:pt x="1169550" y="228600"/>
                </a:lnTo>
                <a:lnTo>
                  <a:pt x="1151642" y="203200"/>
                </a:lnTo>
                <a:lnTo>
                  <a:pt x="1133511" y="177800"/>
                </a:lnTo>
                <a:lnTo>
                  <a:pt x="1115163" y="165100"/>
                </a:lnTo>
                <a:lnTo>
                  <a:pt x="1096604" y="139700"/>
                </a:lnTo>
                <a:lnTo>
                  <a:pt x="1077836" y="114300"/>
                </a:lnTo>
                <a:lnTo>
                  <a:pt x="1039699" y="88900"/>
                </a:lnTo>
                <a:lnTo>
                  <a:pt x="981057" y="50800"/>
                </a:lnTo>
                <a:lnTo>
                  <a:pt x="941062" y="25400"/>
                </a:lnTo>
                <a:close/>
              </a:path>
              <a:path w="1676400" h="5867400">
                <a:moveTo>
                  <a:pt x="900390" y="12700"/>
                </a:moveTo>
                <a:lnTo>
                  <a:pt x="775855" y="12700"/>
                </a:lnTo>
                <a:lnTo>
                  <a:pt x="755392" y="25400"/>
                </a:lnTo>
                <a:lnTo>
                  <a:pt x="920808" y="25400"/>
                </a:lnTo>
                <a:lnTo>
                  <a:pt x="900390" y="12700"/>
                </a:lnTo>
                <a:close/>
              </a:path>
              <a:path w="1676400" h="5867400">
                <a:moveTo>
                  <a:pt x="838200" y="0"/>
                </a:moveTo>
                <a:lnTo>
                  <a:pt x="817263" y="12700"/>
                </a:lnTo>
                <a:lnTo>
                  <a:pt x="859081" y="12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1828800" y="990600"/>
            <a:ext cx="7315200" cy="5867400"/>
          </a:xfrm>
          <a:custGeom>
            <a:avLst/>
            <a:gdLst/>
            <a:ahLst/>
            <a:cxnLst/>
            <a:rect l="l" t="t" r="r" b="b"/>
            <a:pathLst>
              <a:path w="7315200" h="5867400">
                <a:moveTo>
                  <a:pt x="7315200" y="0"/>
                </a:moveTo>
                <a:lnTo>
                  <a:pt x="0" y="0"/>
                </a:lnTo>
                <a:lnTo>
                  <a:pt x="0" y="5867400"/>
                </a:lnTo>
                <a:lnTo>
                  <a:pt x="7315200" y="5867400"/>
                </a:lnTo>
                <a:lnTo>
                  <a:pt x="731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0"/>
            <a:ext cx="2152650" cy="866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58830"/>
            <a:ext cx="198475" cy="199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59597"/>
            <a:ext cx="297815" cy="298450"/>
          </a:xfrm>
          <a:custGeom>
            <a:avLst/>
            <a:gdLst/>
            <a:ahLst/>
            <a:cxnLst/>
            <a:rect l="l" t="t" r="r" b="b"/>
            <a:pathLst>
              <a:path w="297815" h="298450">
                <a:moveTo>
                  <a:pt x="0" y="0"/>
                </a:moveTo>
                <a:lnTo>
                  <a:pt x="0" y="99233"/>
                </a:lnTo>
                <a:lnTo>
                  <a:pt x="198475" y="298402"/>
                </a:lnTo>
                <a:lnTo>
                  <a:pt x="297362" y="298402"/>
                </a:lnTo>
                <a:lnTo>
                  <a:pt x="0" y="0"/>
                </a:lnTo>
                <a:close/>
              </a:path>
            </a:pathLst>
          </a:custGeom>
          <a:solidFill>
            <a:srgbClr val="FBE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460363"/>
            <a:ext cx="396875" cy="398145"/>
          </a:xfrm>
          <a:custGeom>
            <a:avLst/>
            <a:gdLst/>
            <a:ahLst/>
            <a:cxnLst/>
            <a:rect l="l" t="t" r="r" b="b"/>
            <a:pathLst>
              <a:path w="396875" h="398145">
                <a:moveTo>
                  <a:pt x="0" y="0"/>
                </a:moveTo>
                <a:lnTo>
                  <a:pt x="0" y="99233"/>
                </a:lnTo>
                <a:lnTo>
                  <a:pt x="297362" y="397636"/>
                </a:lnTo>
                <a:lnTo>
                  <a:pt x="396249" y="397636"/>
                </a:lnTo>
                <a:lnTo>
                  <a:pt x="0" y="0"/>
                </a:lnTo>
                <a:close/>
              </a:path>
            </a:pathLst>
          </a:custGeom>
          <a:solidFill>
            <a:srgbClr val="FA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59856"/>
            <a:ext cx="496570" cy="498475"/>
          </a:xfrm>
          <a:custGeom>
            <a:avLst/>
            <a:gdLst/>
            <a:ahLst/>
            <a:cxnLst/>
            <a:rect l="l" t="t" r="r" b="b"/>
            <a:pathLst>
              <a:path w="496570" h="498475">
                <a:moveTo>
                  <a:pt x="0" y="0"/>
                </a:moveTo>
                <a:lnTo>
                  <a:pt x="0" y="100507"/>
                </a:lnTo>
                <a:lnTo>
                  <a:pt x="396249" y="498143"/>
                </a:lnTo>
                <a:lnTo>
                  <a:pt x="496406" y="498143"/>
                </a:lnTo>
                <a:lnTo>
                  <a:pt x="0" y="0"/>
                </a:lnTo>
                <a:close/>
              </a:path>
            </a:pathLst>
          </a:custGeom>
          <a:solidFill>
            <a:srgbClr val="F9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260622"/>
            <a:ext cx="595630" cy="597535"/>
          </a:xfrm>
          <a:custGeom>
            <a:avLst/>
            <a:gdLst/>
            <a:ahLst/>
            <a:cxnLst/>
            <a:rect l="l" t="t" r="r" b="b"/>
            <a:pathLst>
              <a:path w="595630" h="597534">
                <a:moveTo>
                  <a:pt x="0" y="0"/>
                </a:moveTo>
                <a:lnTo>
                  <a:pt x="0" y="99233"/>
                </a:lnTo>
                <a:lnTo>
                  <a:pt x="496406" y="597377"/>
                </a:lnTo>
                <a:lnTo>
                  <a:pt x="595294" y="597377"/>
                </a:lnTo>
                <a:lnTo>
                  <a:pt x="0" y="0"/>
                </a:lnTo>
                <a:close/>
              </a:path>
            </a:pathLst>
          </a:custGeom>
          <a:solidFill>
            <a:srgbClr val="F8E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161389"/>
            <a:ext cx="694690" cy="697230"/>
          </a:xfrm>
          <a:custGeom>
            <a:avLst/>
            <a:gdLst/>
            <a:ahLst/>
            <a:cxnLst/>
            <a:rect l="l" t="t" r="r" b="b"/>
            <a:pathLst>
              <a:path w="694690" h="697229">
                <a:moveTo>
                  <a:pt x="0" y="0"/>
                </a:moveTo>
                <a:lnTo>
                  <a:pt x="0" y="99233"/>
                </a:lnTo>
                <a:lnTo>
                  <a:pt x="595294" y="696610"/>
                </a:lnTo>
                <a:lnTo>
                  <a:pt x="694181" y="696610"/>
                </a:lnTo>
                <a:lnTo>
                  <a:pt x="0" y="0"/>
                </a:lnTo>
                <a:close/>
              </a:path>
            </a:pathLst>
          </a:custGeom>
          <a:solidFill>
            <a:srgbClr val="F7E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062156"/>
            <a:ext cx="793115" cy="796290"/>
          </a:xfrm>
          <a:custGeom>
            <a:avLst/>
            <a:gdLst/>
            <a:ahLst/>
            <a:cxnLst/>
            <a:rect l="l" t="t" r="r" b="b"/>
            <a:pathLst>
              <a:path w="793115" h="796290">
                <a:moveTo>
                  <a:pt x="0" y="0"/>
                </a:moveTo>
                <a:lnTo>
                  <a:pt x="0" y="99233"/>
                </a:lnTo>
                <a:lnTo>
                  <a:pt x="694181" y="795843"/>
                </a:lnTo>
                <a:lnTo>
                  <a:pt x="793068" y="795843"/>
                </a:lnTo>
                <a:lnTo>
                  <a:pt x="0" y="0"/>
                </a:lnTo>
                <a:close/>
              </a:path>
            </a:pathLst>
          </a:custGeom>
          <a:solidFill>
            <a:srgbClr val="F6E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5962923"/>
            <a:ext cx="892175" cy="895350"/>
          </a:xfrm>
          <a:custGeom>
            <a:avLst/>
            <a:gdLst/>
            <a:ahLst/>
            <a:cxnLst/>
            <a:rect l="l" t="t" r="r" b="b"/>
            <a:pathLst>
              <a:path w="892175" h="895350">
                <a:moveTo>
                  <a:pt x="0" y="0"/>
                </a:moveTo>
                <a:lnTo>
                  <a:pt x="0" y="99233"/>
                </a:lnTo>
                <a:lnTo>
                  <a:pt x="793068" y="895076"/>
                </a:lnTo>
                <a:lnTo>
                  <a:pt x="891956" y="895076"/>
                </a:lnTo>
                <a:lnTo>
                  <a:pt x="0" y="0"/>
                </a:lnTo>
                <a:close/>
              </a:path>
            </a:pathLst>
          </a:custGeom>
          <a:solidFill>
            <a:srgbClr val="F5E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863221"/>
            <a:ext cx="991869" cy="995044"/>
          </a:xfrm>
          <a:custGeom>
            <a:avLst/>
            <a:gdLst/>
            <a:ahLst/>
            <a:cxnLst/>
            <a:rect l="l" t="t" r="r" b="b"/>
            <a:pathLst>
              <a:path w="991869" h="995045">
                <a:moveTo>
                  <a:pt x="0" y="0"/>
                </a:moveTo>
                <a:lnTo>
                  <a:pt x="0" y="99701"/>
                </a:lnTo>
                <a:lnTo>
                  <a:pt x="891956" y="994778"/>
                </a:lnTo>
                <a:lnTo>
                  <a:pt x="991467" y="994778"/>
                </a:lnTo>
                <a:lnTo>
                  <a:pt x="0" y="0"/>
                </a:lnTo>
                <a:close/>
              </a:path>
            </a:pathLst>
          </a:custGeom>
          <a:solidFill>
            <a:srgbClr val="F4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5763181"/>
            <a:ext cx="1091565" cy="1095375"/>
          </a:xfrm>
          <a:custGeom>
            <a:avLst/>
            <a:gdLst/>
            <a:ahLst/>
            <a:cxnLst/>
            <a:rect l="l" t="t" r="r" b="b"/>
            <a:pathLst>
              <a:path w="1091565" h="1095375">
                <a:moveTo>
                  <a:pt x="0" y="0"/>
                </a:moveTo>
                <a:lnTo>
                  <a:pt x="0" y="100039"/>
                </a:lnTo>
                <a:lnTo>
                  <a:pt x="991467" y="1094817"/>
                </a:lnTo>
                <a:lnTo>
                  <a:pt x="1091000" y="1094817"/>
                </a:lnTo>
                <a:lnTo>
                  <a:pt x="0" y="0"/>
                </a:lnTo>
                <a:close/>
              </a:path>
            </a:pathLst>
          </a:custGeom>
          <a:solidFill>
            <a:srgbClr val="F3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663948"/>
            <a:ext cx="1189990" cy="1194435"/>
          </a:xfrm>
          <a:custGeom>
            <a:avLst/>
            <a:gdLst/>
            <a:ahLst/>
            <a:cxnLst/>
            <a:rect l="l" t="t" r="r" b="b"/>
            <a:pathLst>
              <a:path w="1189990" h="1194434">
                <a:moveTo>
                  <a:pt x="0" y="0"/>
                </a:moveTo>
                <a:lnTo>
                  <a:pt x="0" y="99233"/>
                </a:lnTo>
                <a:lnTo>
                  <a:pt x="1091000" y="1194051"/>
                </a:lnTo>
                <a:lnTo>
                  <a:pt x="1189888" y="1194051"/>
                </a:lnTo>
                <a:lnTo>
                  <a:pt x="0" y="0"/>
                </a:lnTo>
                <a:close/>
              </a:path>
            </a:pathLst>
          </a:custGeom>
          <a:solidFill>
            <a:srgbClr val="F2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5564715"/>
            <a:ext cx="1289050" cy="1293495"/>
          </a:xfrm>
          <a:custGeom>
            <a:avLst/>
            <a:gdLst/>
            <a:ahLst/>
            <a:cxnLst/>
            <a:rect l="l" t="t" r="r" b="b"/>
            <a:pathLst>
              <a:path w="1289050" h="1293495">
                <a:moveTo>
                  <a:pt x="0" y="0"/>
                </a:moveTo>
                <a:lnTo>
                  <a:pt x="0" y="99233"/>
                </a:lnTo>
                <a:lnTo>
                  <a:pt x="1189888" y="1293284"/>
                </a:lnTo>
                <a:lnTo>
                  <a:pt x="1288775" y="1293284"/>
                </a:lnTo>
                <a:lnTo>
                  <a:pt x="0" y="0"/>
                </a:lnTo>
                <a:close/>
              </a:path>
            </a:pathLst>
          </a:custGeom>
          <a:solidFill>
            <a:srgbClr val="F1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5462937"/>
            <a:ext cx="1390650" cy="1395095"/>
          </a:xfrm>
          <a:custGeom>
            <a:avLst/>
            <a:gdLst/>
            <a:ahLst/>
            <a:cxnLst/>
            <a:rect l="l" t="t" r="r" b="b"/>
            <a:pathLst>
              <a:path w="1390650" h="1395095">
                <a:moveTo>
                  <a:pt x="0" y="0"/>
                </a:moveTo>
                <a:lnTo>
                  <a:pt x="0" y="101777"/>
                </a:lnTo>
                <a:lnTo>
                  <a:pt x="1288775" y="1395062"/>
                </a:lnTo>
                <a:lnTo>
                  <a:pt x="1390198" y="1395062"/>
                </a:lnTo>
                <a:lnTo>
                  <a:pt x="0" y="0"/>
                </a:lnTo>
                <a:close/>
              </a:path>
            </a:pathLst>
          </a:custGeom>
          <a:solidFill>
            <a:srgbClr val="F0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5363704"/>
            <a:ext cx="1489710" cy="1494790"/>
          </a:xfrm>
          <a:custGeom>
            <a:avLst/>
            <a:gdLst/>
            <a:ahLst/>
            <a:cxnLst/>
            <a:rect l="l" t="t" r="r" b="b"/>
            <a:pathLst>
              <a:path w="1489710" h="1494790">
                <a:moveTo>
                  <a:pt x="0" y="0"/>
                </a:moveTo>
                <a:lnTo>
                  <a:pt x="0" y="99233"/>
                </a:lnTo>
                <a:lnTo>
                  <a:pt x="1390198" y="1494295"/>
                </a:lnTo>
                <a:lnTo>
                  <a:pt x="1489085" y="1494295"/>
                </a:lnTo>
                <a:lnTo>
                  <a:pt x="0" y="0"/>
                </a:lnTo>
                <a:close/>
              </a:path>
            </a:pathLst>
          </a:custGeom>
          <a:solidFill>
            <a:srgbClr val="EF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5264471"/>
            <a:ext cx="1588135" cy="1593850"/>
          </a:xfrm>
          <a:custGeom>
            <a:avLst/>
            <a:gdLst/>
            <a:ahLst/>
            <a:cxnLst/>
            <a:rect l="l" t="t" r="r" b="b"/>
            <a:pathLst>
              <a:path w="1588135" h="1593850">
                <a:moveTo>
                  <a:pt x="0" y="0"/>
                </a:moveTo>
                <a:lnTo>
                  <a:pt x="0" y="99233"/>
                </a:lnTo>
                <a:lnTo>
                  <a:pt x="1489085" y="1593528"/>
                </a:lnTo>
                <a:lnTo>
                  <a:pt x="1587972" y="1593528"/>
                </a:lnTo>
                <a:lnTo>
                  <a:pt x="0" y="0"/>
                </a:lnTo>
                <a:close/>
              </a:path>
            </a:pathLst>
          </a:custGeom>
          <a:solidFill>
            <a:srgbClr val="EE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5165237"/>
            <a:ext cx="1687195" cy="1692910"/>
          </a:xfrm>
          <a:custGeom>
            <a:avLst/>
            <a:gdLst/>
            <a:ahLst/>
            <a:cxnLst/>
            <a:rect l="l" t="t" r="r" b="b"/>
            <a:pathLst>
              <a:path w="1687195" h="1692909">
                <a:moveTo>
                  <a:pt x="0" y="0"/>
                </a:moveTo>
                <a:lnTo>
                  <a:pt x="0" y="99233"/>
                </a:lnTo>
                <a:lnTo>
                  <a:pt x="1587972" y="1692762"/>
                </a:lnTo>
                <a:lnTo>
                  <a:pt x="1686860" y="1692762"/>
                </a:lnTo>
                <a:lnTo>
                  <a:pt x="0" y="0"/>
                </a:lnTo>
                <a:close/>
              </a:path>
            </a:pathLst>
          </a:custGeom>
          <a:solidFill>
            <a:srgbClr val="ED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5066004"/>
            <a:ext cx="1786255" cy="1792605"/>
          </a:xfrm>
          <a:custGeom>
            <a:avLst/>
            <a:gdLst/>
            <a:ahLst/>
            <a:cxnLst/>
            <a:rect l="l" t="t" r="r" b="b"/>
            <a:pathLst>
              <a:path w="1786255" h="1792604">
                <a:moveTo>
                  <a:pt x="0" y="0"/>
                </a:moveTo>
                <a:lnTo>
                  <a:pt x="0" y="99233"/>
                </a:lnTo>
                <a:lnTo>
                  <a:pt x="1686860" y="1791995"/>
                </a:lnTo>
                <a:lnTo>
                  <a:pt x="1785747" y="1791995"/>
                </a:lnTo>
                <a:lnTo>
                  <a:pt x="0" y="0"/>
                </a:lnTo>
                <a:close/>
              </a:path>
            </a:pathLst>
          </a:custGeom>
          <a:solidFill>
            <a:srgbClr val="EC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4966771"/>
            <a:ext cx="1884680" cy="1891664"/>
          </a:xfrm>
          <a:custGeom>
            <a:avLst/>
            <a:gdLst/>
            <a:ahLst/>
            <a:cxnLst/>
            <a:rect l="l" t="t" r="r" b="b"/>
            <a:pathLst>
              <a:path w="1884680" h="1891665">
                <a:moveTo>
                  <a:pt x="0" y="0"/>
                </a:moveTo>
                <a:lnTo>
                  <a:pt x="0" y="99233"/>
                </a:lnTo>
                <a:lnTo>
                  <a:pt x="1785747" y="1891228"/>
                </a:lnTo>
                <a:lnTo>
                  <a:pt x="1884634" y="1891228"/>
                </a:lnTo>
                <a:lnTo>
                  <a:pt x="0" y="0"/>
                </a:lnTo>
                <a:close/>
              </a:path>
            </a:pathLst>
          </a:custGeom>
          <a:solidFill>
            <a:srgbClr val="EB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4866263"/>
            <a:ext cx="1985010" cy="1991995"/>
          </a:xfrm>
          <a:custGeom>
            <a:avLst/>
            <a:gdLst/>
            <a:ahLst/>
            <a:cxnLst/>
            <a:rect l="l" t="t" r="r" b="b"/>
            <a:pathLst>
              <a:path w="1985010" h="1991995">
                <a:moveTo>
                  <a:pt x="0" y="0"/>
                </a:moveTo>
                <a:lnTo>
                  <a:pt x="0" y="100507"/>
                </a:lnTo>
                <a:lnTo>
                  <a:pt x="1884634" y="1991736"/>
                </a:lnTo>
                <a:lnTo>
                  <a:pt x="1984792" y="1991736"/>
                </a:lnTo>
                <a:lnTo>
                  <a:pt x="0" y="0"/>
                </a:lnTo>
                <a:close/>
              </a:path>
            </a:pathLst>
          </a:custGeom>
          <a:solidFill>
            <a:srgbClr val="E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4767030"/>
            <a:ext cx="2084070" cy="2091055"/>
          </a:xfrm>
          <a:custGeom>
            <a:avLst/>
            <a:gdLst/>
            <a:ahLst/>
            <a:cxnLst/>
            <a:rect l="l" t="t" r="r" b="b"/>
            <a:pathLst>
              <a:path w="2084070" h="2091054">
                <a:moveTo>
                  <a:pt x="0" y="0"/>
                </a:moveTo>
                <a:lnTo>
                  <a:pt x="0" y="99233"/>
                </a:lnTo>
                <a:lnTo>
                  <a:pt x="1984792" y="2090969"/>
                </a:lnTo>
                <a:lnTo>
                  <a:pt x="2083679" y="2090969"/>
                </a:lnTo>
                <a:lnTo>
                  <a:pt x="0" y="0"/>
                </a:lnTo>
                <a:close/>
              </a:path>
            </a:pathLst>
          </a:custGeom>
          <a:solidFill>
            <a:srgbClr val="E9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4667796"/>
            <a:ext cx="2183130" cy="2190750"/>
          </a:xfrm>
          <a:custGeom>
            <a:avLst/>
            <a:gdLst/>
            <a:ahLst/>
            <a:cxnLst/>
            <a:rect l="l" t="t" r="r" b="b"/>
            <a:pathLst>
              <a:path w="2183130" h="2190750">
                <a:moveTo>
                  <a:pt x="0" y="0"/>
                </a:moveTo>
                <a:lnTo>
                  <a:pt x="0" y="99233"/>
                </a:lnTo>
                <a:lnTo>
                  <a:pt x="2083679" y="2190203"/>
                </a:lnTo>
                <a:lnTo>
                  <a:pt x="2182566" y="2190203"/>
                </a:lnTo>
                <a:lnTo>
                  <a:pt x="0" y="0"/>
                </a:lnTo>
                <a:close/>
              </a:path>
            </a:pathLst>
          </a:custGeom>
          <a:solidFill>
            <a:srgbClr val="E8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4568563"/>
            <a:ext cx="2281555" cy="2289810"/>
          </a:xfrm>
          <a:custGeom>
            <a:avLst/>
            <a:gdLst/>
            <a:ahLst/>
            <a:cxnLst/>
            <a:rect l="l" t="t" r="r" b="b"/>
            <a:pathLst>
              <a:path w="2281555" h="2289809">
                <a:moveTo>
                  <a:pt x="0" y="0"/>
                </a:moveTo>
                <a:lnTo>
                  <a:pt x="0" y="99233"/>
                </a:lnTo>
                <a:lnTo>
                  <a:pt x="2182566" y="2289436"/>
                </a:lnTo>
                <a:lnTo>
                  <a:pt x="2281454" y="2289436"/>
                </a:lnTo>
                <a:lnTo>
                  <a:pt x="0" y="0"/>
                </a:lnTo>
                <a:close/>
              </a:path>
            </a:pathLst>
          </a:custGeom>
          <a:solidFill>
            <a:srgbClr val="E7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4468055"/>
            <a:ext cx="2381885" cy="2390140"/>
          </a:xfrm>
          <a:custGeom>
            <a:avLst/>
            <a:gdLst/>
            <a:ahLst/>
            <a:cxnLst/>
            <a:rect l="l" t="t" r="r" b="b"/>
            <a:pathLst>
              <a:path w="2381885" h="2390140">
                <a:moveTo>
                  <a:pt x="0" y="0"/>
                </a:moveTo>
                <a:lnTo>
                  <a:pt x="0" y="100507"/>
                </a:lnTo>
                <a:lnTo>
                  <a:pt x="2281454" y="2389944"/>
                </a:lnTo>
                <a:lnTo>
                  <a:pt x="2381611" y="2389944"/>
                </a:lnTo>
                <a:lnTo>
                  <a:pt x="0" y="0"/>
                </a:lnTo>
                <a:close/>
              </a:path>
            </a:pathLst>
          </a:custGeom>
          <a:solidFill>
            <a:srgbClr val="E6D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4368475"/>
            <a:ext cx="2481580" cy="2489835"/>
          </a:xfrm>
          <a:custGeom>
            <a:avLst/>
            <a:gdLst/>
            <a:ahLst/>
            <a:cxnLst/>
            <a:rect l="l" t="t" r="r" b="b"/>
            <a:pathLst>
              <a:path w="2481580" h="2489834">
                <a:moveTo>
                  <a:pt x="0" y="0"/>
                </a:moveTo>
                <a:lnTo>
                  <a:pt x="0" y="99580"/>
                </a:lnTo>
                <a:lnTo>
                  <a:pt x="2381611" y="2489524"/>
                </a:lnTo>
                <a:lnTo>
                  <a:pt x="2481238" y="2489524"/>
                </a:lnTo>
                <a:lnTo>
                  <a:pt x="0" y="0"/>
                </a:lnTo>
                <a:close/>
              </a:path>
            </a:pathLst>
          </a:custGeom>
          <a:solidFill>
            <a:srgbClr val="E5D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4268658"/>
            <a:ext cx="2580005" cy="2589530"/>
          </a:xfrm>
          <a:custGeom>
            <a:avLst/>
            <a:gdLst/>
            <a:ahLst/>
            <a:cxnLst/>
            <a:rect l="l" t="t" r="r" b="b"/>
            <a:pathLst>
              <a:path w="2580005" h="2589529">
                <a:moveTo>
                  <a:pt x="0" y="0"/>
                </a:moveTo>
                <a:lnTo>
                  <a:pt x="0" y="99816"/>
                </a:lnTo>
                <a:lnTo>
                  <a:pt x="2481238" y="2589341"/>
                </a:lnTo>
                <a:lnTo>
                  <a:pt x="2579904" y="2589341"/>
                </a:lnTo>
                <a:lnTo>
                  <a:pt x="0" y="0"/>
                </a:lnTo>
                <a:close/>
              </a:path>
            </a:pathLst>
          </a:custGeom>
          <a:solidFill>
            <a:srgbClr val="E4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4169086"/>
            <a:ext cx="2679700" cy="2689225"/>
          </a:xfrm>
          <a:custGeom>
            <a:avLst/>
            <a:gdLst/>
            <a:ahLst/>
            <a:cxnLst/>
            <a:rect l="l" t="t" r="r" b="b"/>
            <a:pathLst>
              <a:path w="2679700" h="2689225">
                <a:moveTo>
                  <a:pt x="0" y="0"/>
                </a:moveTo>
                <a:lnTo>
                  <a:pt x="0" y="99572"/>
                </a:lnTo>
                <a:lnTo>
                  <a:pt x="2579904" y="2688913"/>
                </a:lnTo>
                <a:lnTo>
                  <a:pt x="2679538" y="2688913"/>
                </a:lnTo>
                <a:lnTo>
                  <a:pt x="0" y="0"/>
                </a:lnTo>
                <a:close/>
              </a:path>
            </a:pathLst>
          </a:custGeom>
          <a:solidFill>
            <a:srgbClr val="E3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4068903"/>
            <a:ext cx="2779395" cy="2789555"/>
          </a:xfrm>
          <a:custGeom>
            <a:avLst/>
            <a:gdLst/>
            <a:ahLst/>
            <a:cxnLst/>
            <a:rect l="l" t="t" r="r" b="b"/>
            <a:pathLst>
              <a:path w="2779395" h="2789554">
                <a:moveTo>
                  <a:pt x="0" y="0"/>
                </a:moveTo>
                <a:lnTo>
                  <a:pt x="0" y="100182"/>
                </a:lnTo>
                <a:lnTo>
                  <a:pt x="2679538" y="2789096"/>
                </a:lnTo>
                <a:lnTo>
                  <a:pt x="2778930" y="2789096"/>
                </a:lnTo>
                <a:lnTo>
                  <a:pt x="0" y="0"/>
                </a:lnTo>
                <a:close/>
              </a:path>
            </a:pathLst>
          </a:custGeom>
          <a:solidFill>
            <a:srgbClr val="E2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3969344"/>
            <a:ext cx="2879090" cy="2889250"/>
          </a:xfrm>
          <a:custGeom>
            <a:avLst/>
            <a:gdLst/>
            <a:ahLst/>
            <a:cxnLst/>
            <a:rect l="l" t="t" r="r" b="b"/>
            <a:pathLst>
              <a:path w="2879090" h="2889250">
                <a:moveTo>
                  <a:pt x="0" y="0"/>
                </a:moveTo>
                <a:lnTo>
                  <a:pt x="0" y="99558"/>
                </a:lnTo>
                <a:lnTo>
                  <a:pt x="2778930" y="2888654"/>
                </a:lnTo>
                <a:lnTo>
                  <a:pt x="2878583" y="2888654"/>
                </a:lnTo>
                <a:lnTo>
                  <a:pt x="0" y="0"/>
                </a:lnTo>
                <a:close/>
              </a:path>
            </a:pathLst>
          </a:custGeom>
          <a:solidFill>
            <a:srgbClr val="E1D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3870111"/>
            <a:ext cx="2977515" cy="2988310"/>
          </a:xfrm>
          <a:custGeom>
            <a:avLst/>
            <a:gdLst/>
            <a:ahLst/>
            <a:cxnLst/>
            <a:rect l="l" t="t" r="r" b="b"/>
            <a:pathLst>
              <a:path w="2977515" h="2988309">
                <a:moveTo>
                  <a:pt x="0" y="0"/>
                </a:moveTo>
                <a:lnTo>
                  <a:pt x="0" y="99233"/>
                </a:lnTo>
                <a:lnTo>
                  <a:pt x="2878583" y="2987888"/>
                </a:lnTo>
                <a:lnTo>
                  <a:pt x="2977470" y="2987888"/>
                </a:lnTo>
                <a:lnTo>
                  <a:pt x="0" y="0"/>
                </a:lnTo>
                <a:close/>
              </a:path>
            </a:pathLst>
          </a:custGeom>
          <a:solidFill>
            <a:srgbClr val="E0D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3770878"/>
            <a:ext cx="3076575" cy="3087370"/>
          </a:xfrm>
          <a:custGeom>
            <a:avLst/>
            <a:gdLst/>
            <a:ahLst/>
            <a:cxnLst/>
            <a:rect l="l" t="t" r="r" b="b"/>
            <a:pathLst>
              <a:path w="3076575" h="3087370">
                <a:moveTo>
                  <a:pt x="0" y="0"/>
                </a:moveTo>
                <a:lnTo>
                  <a:pt x="0" y="99233"/>
                </a:lnTo>
                <a:lnTo>
                  <a:pt x="2977470" y="3087121"/>
                </a:lnTo>
                <a:lnTo>
                  <a:pt x="3076358" y="3087121"/>
                </a:lnTo>
                <a:lnTo>
                  <a:pt x="0" y="0"/>
                </a:lnTo>
                <a:close/>
              </a:path>
            </a:pathLst>
          </a:custGeom>
          <a:solidFill>
            <a:srgbClr val="DFD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3671645"/>
            <a:ext cx="3175635" cy="3186430"/>
          </a:xfrm>
          <a:custGeom>
            <a:avLst/>
            <a:gdLst/>
            <a:ahLst/>
            <a:cxnLst/>
            <a:rect l="l" t="t" r="r" b="b"/>
            <a:pathLst>
              <a:path w="3175635" h="3186429">
                <a:moveTo>
                  <a:pt x="0" y="0"/>
                </a:moveTo>
                <a:lnTo>
                  <a:pt x="0" y="99233"/>
                </a:lnTo>
                <a:lnTo>
                  <a:pt x="3076358" y="3186354"/>
                </a:lnTo>
                <a:lnTo>
                  <a:pt x="3175245" y="3186354"/>
                </a:lnTo>
                <a:lnTo>
                  <a:pt x="0" y="0"/>
                </a:lnTo>
                <a:close/>
              </a:path>
            </a:pathLst>
          </a:custGeom>
          <a:solidFill>
            <a:srgbClr val="DED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3572411"/>
            <a:ext cx="3274695" cy="3286125"/>
          </a:xfrm>
          <a:custGeom>
            <a:avLst/>
            <a:gdLst/>
            <a:ahLst/>
            <a:cxnLst/>
            <a:rect l="l" t="t" r="r" b="b"/>
            <a:pathLst>
              <a:path w="3274695" h="3286125">
                <a:moveTo>
                  <a:pt x="0" y="0"/>
                </a:moveTo>
                <a:lnTo>
                  <a:pt x="0" y="99233"/>
                </a:lnTo>
                <a:lnTo>
                  <a:pt x="3175245" y="3285588"/>
                </a:lnTo>
                <a:lnTo>
                  <a:pt x="3274132" y="3285588"/>
                </a:lnTo>
                <a:lnTo>
                  <a:pt x="0" y="0"/>
                </a:lnTo>
                <a:close/>
              </a:path>
            </a:pathLst>
          </a:custGeom>
          <a:solidFill>
            <a:srgbClr val="DDD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3471903"/>
            <a:ext cx="3374390" cy="3386454"/>
          </a:xfrm>
          <a:custGeom>
            <a:avLst/>
            <a:gdLst/>
            <a:ahLst/>
            <a:cxnLst/>
            <a:rect l="l" t="t" r="r" b="b"/>
            <a:pathLst>
              <a:path w="3374390" h="3386454">
                <a:moveTo>
                  <a:pt x="0" y="0"/>
                </a:moveTo>
                <a:lnTo>
                  <a:pt x="0" y="100507"/>
                </a:lnTo>
                <a:lnTo>
                  <a:pt x="3274132" y="3386095"/>
                </a:lnTo>
                <a:lnTo>
                  <a:pt x="3374290" y="3386095"/>
                </a:lnTo>
                <a:lnTo>
                  <a:pt x="0" y="0"/>
                </a:lnTo>
                <a:close/>
              </a:path>
            </a:pathLst>
          </a:custGeom>
          <a:solidFill>
            <a:srgbClr val="DCD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3372670"/>
            <a:ext cx="3473450" cy="3485515"/>
          </a:xfrm>
          <a:custGeom>
            <a:avLst/>
            <a:gdLst/>
            <a:ahLst/>
            <a:cxnLst/>
            <a:rect l="l" t="t" r="r" b="b"/>
            <a:pathLst>
              <a:path w="3473450" h="3485515">
                <a:moveTo>
                  <a:pt x="0" y="0"/>
                </a:moveTo>
                <a:lnTo>
                  <a:pt x="0" y="99233"/>
                </a:lnTo>
                <a:lnTo>
                  <a:pt x="3374290" y="3485329"/>
                </a:lnTo>
                <a:lnTo>
                  <a:pt x="3473177" y="3485329"/>
                </a:lnTo>
                <a:lnTo>
                  <a:pt x="0" y="0"/>
                </a:lnTo>
                <a:close/>
              </a:path>
            </a:pathLst>
          </a:custGeom>
          <a:solidFill>
            <a:srgbClr val="DBD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3273437"/>
            <a:ext cx="3572510" cy="3584575"/>
          </a:xfrm>
          <a:custGeom>
            <a:avLst/>
            <a:gdLst/>
            <a:ahLst/>
            <a:cxnLst/>
            <a:rect l="l" t="t" r="r" b="b"/>
            <a:pathLst>
              <a:path w="3572509" h="3584575">
                <a:moveTo>
                  <a:pt x="0" y="0"/>
                </a:moveTo>
                <a:lnTo>
                  <a:pt x="0" y="99233"/>
                </a:lnTo>
                <a:lnTo>
                  <a:pt x="3473177" y="3584562"/>
                </a:lnTo>
                <a:lnTo>
                  <a:pt x="3572064" y="3584562"/>
                </a:lnTo>
                <a:lnTo>
                  <a:pt x="0" y="0"/>
                </a:lnTo>
                <a:close/>
              </a:path>
            </a:pathLst>
          </a:custGeom>
          <a:solidFill>
            <a:srgbClr val="DAD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3174204"/>
            <a:ext cx="3671570" cy="3684270"/>
          </a:xfrm>
          <a:custGeom>
            <a:avLst/>
            <a:gdLst/>
            <a:ahLst/>
            <a:cxnLst/>
            <a:rect l="l" t="t" r="r" b="b"/>
            <a:pathLst>
              <a:path w="3671570" h="3684270">
                <a:moveTo>
                  <a:pt x="0" y="0"/>
                </a:moveTo>
                <a:lnTo>
                  <a:pt x="0" y="99233"/>
                </a:lnTo>
                <a:lnTo>
                  <a:pt x="3572064" y="3683795"/>
                </a:lnTo>
                <a:lnTo>
                  <a:pt x="3670952" y="3683795"/>
                </a:lnTo>
                <a:lnTo>
                  <a:pt x="0" y="0"/>
                </a:lnTo>
                <a:close/>
              </a:path>
            </a:pathLst>
          </a:custGeom>
          <a:solidFill>
            <a:srgbClr val="D9D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3074971"/>
            <a:ext cx="3769995" cy="3783329"/>
          </a:xfrm>
          <a:custGeom>
            <a:avLst/>
            <a:gdLst/>
            <a:ahLst/>
            <a:cxnLst/>
            <a:rect l="l" t="t" r="r" b="b"/>
            <a:pathLst>
              <a:path w="3769995" h="3783329">
                <a:moveTo>
                  <a:pt x="0" y="0"/>
                </a:moveTo>
                <a:lnTo>
                  <a:pt x="0" y="99233"/>
                </a:lnTo>
                <a:lnTo>
                  <a:pt x="3670952" y="3783029"/>
                </a:lnTo>
                <a:lnTo>
                  <a:pt x="3769839" y="3783029"/>
                </a:lnTo>
                <a:lnTo>
                  <a:pt x="0" y="0"/>
                </a:lnTo>
                <a:close/>
              </a:path>
            </a:pathLst>
          </a:custGeom>
          <a:solidFill>
            <a:srgbClr val="D8D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2974463"/>
            <a:ext cx="3870325" cy="3883660"/>
          </a:xfrm>
          <a:custGeom>
            <a:avLst/>
            <a:gdLst/>
            <a:ahLst/>
            <a:cxnLst/>
            <a:rect l="l" t="t" r="r" b="b"/>
            <a:pathLst>
              <a:path w="3870325" h="3883659">
                <a:moveTo>
                  <a:pt x="0" y="0"/>
                </a:moveTo>
                <a:lnTo>
                  <a:pt x="0" y="100507"/>
                </a:lnTo>
                <a:lnTo>
                  <a:pt x="3769839" y="3883536"/>
                </a:lnTo>
                <a:lnTo>
                  <a:pt x="3869996" y="3883536"/>
                </a:lnTo>
                <a:lnTo>
                  <a:pt x="0" y="0"/>
                </a:lnTo>
                <a:close/>
              </a:path>
            </a:pathLst>
          </a:custGeom>
          <a:solidFill>
            <a:srgbClr val="D7D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2875229"/>
            <a:ext cx="3969385" cy="3983354"/>
          </a:xfrm>
          <a:custGeom>
            <a:avLst/>
            <a:gdLst/>
            <a:ahLst/>
            <a:cxnLst/>
            <a:rect l="l" t="t" r="r" b="b"/>
            <a:pathLst>
              <a:path w="3969385" h="3983354">
                <a:moveTo>
                  <a:pt x="0" y="0"/>
                </a:moveTo>
                <a:lnTo>
                  <a:pt x="0" y="99233"/>
                </a:lnTo>
                <a:lnTo>
                  <a:pt x="3869996" y="3982770"/>
                </a:lnTo>
                <a:lnTo>
                  <a:pt x="3968884" y="3982770"/>
                </a:lnTo>
                <a:lnTo>
                  <a:pt x="0" y="0"/>
                </a:lnTo>
                <a:close/>
              </a:path>
            </a:pathLst>
          </a:custGeom>
          <a:solidFill>
            <a:srgbClr val="D6D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2775775"/>
            <a:ext cx="4069079" cy="4082415"/>
          </a:xfrm>
          <a:custGeom>
            <a:avLst/>
            <a:gdLst/>
            <a:ahLst/>
            <a:cxnLst/>
            <a:rect l="l" t="t" r="r" b="b"/>
            <a:pathLst>
              <a:path w="4069079" h="4082415">
                <a:moveTo>
                  <a:pt x="0" y="0"/>
                </a:moveTo>
                <a:lnTo>
                  <a:pt x="0" y="99454"/>
                </a:lnTo>
                <a:lnTo>
                  <a:pt x="3968884" y="4082224"/>
                </a:lnTo>
                <a:lnTo>
                  <a:pt x="4068636" y="4082224"/>
                </a:lnTo>
                <a:lnTo>
                  <a:pt x="0" y="0"/>
                </a:lnTo>
                <a:close/>
              </a:path>
            </a:pathLst>
          </a:custGeom>
          <a:solidFill>
            <a:srgbClr val="D5D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675706"/>
            <a:ext cx="4167504" cy="4182745"/>
          </a:xfrm>
          <a:custGeom>
            <a:avLst/>
            <a:gdLst/>
            <a:ahLst/>
            <a:cxnLst/>
            <a:rect l="l" t="t" r="r" b="b"/>
            <a:pathLst>
              <a:path w="4167504" h="4182745">
                <a:moveTo>
                  <a:pt x="0" y="0"/>
                </a:moveTo>
                <a:lnTo>
                  <a:pt x="0" y="100069"/>
                </a:lnTo>
                <a:lnTo>
                  <a:pt x="4068636" y="4182293"/>
                </a:lnTo>
                <a:lnTo>
                  <a:pt x="4167051" y="4182293"/>
                </a:lnTo>
                <a:lnTo>
                  <a:pt x="0" y="0"/>
                </a:lnTo>
                <a:close/>
              </a:path>
            </a:pathLst>
          </a:custGeom>
          <a:solidFill>
            <a:srgbClr val="D4D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2577325"/>
            <a:ext cx="4266565" cy="4281170"/>
          </a:xfrm>
          <a:custGeom>
            <a:avLst/>
            <a:gdLst/>
            <a:ahLst/>
            <a:cxnLst/>
            <a:rect l="l" t="t" r="r" b="b"/>
            <a:pathLst>
              <a:path w="4266565" h="4281170">
                <a:moveTo>
                  <a:pt x="0" y="0"/>
                </a:moveTo>
                <a:lnTo>
                  <a:pt x="0" y="98381"/>
                </a:lnTo>
                <a:lnTo>
                  <a:pt x="4167051" y="4280674"/>
                </a:lnTo>
                <a:lnTo>
                  <a:pt x="4266426" y="4280674"/>
                </a:lnTo>
                <a:lnTo>
                  <a:pt x="0" y="0"/>
                </a:lnTo>
                <a:close/>
              </a:path>
            </a:pathLst>
          </a:custGeom>
          <a:solidFill>
            <a:srgbClr val="D3D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475752"/>
            <a:ext cx="4367530" cy="4382770"/>
          </a:xfrm>
          <a:custGeom>
            <a:avLst/>
            <a:gdLst/>
            <a:ahLst/>
            <a:cxnLst/>
            <a:rect l="l" t="t" r="r" b="b"/>
            <a:pathLst>
              <a:path w="4367530" h="4382770">
                <a:moveTo>
                  <a:pt x="0" y="0"/>
                </a:moveTo>
                <a:lnTo>
                  <a:pt x="0" y="101572"/>
                </a:lnTo>
                <a:lnTo>
                  <a:pt x="4266426" y="4382247"/>
                </a:lnTo>
                <a:lnTo>
                  <a:pt x="4366968" y="4382247"/>
                </a:lnTo>
                <a:lnTo>
                  <a:pt x="0" y="0"/>
                </a:lnTo>
                <a:close/>
              </a:path>
            </a:pathLst>
          </a:custGeom>
          <a:solidFill>
            <a:srgbClr val="D2D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2376519"/>
            <a:ext cx="4465955" cy="4481830"/>
          </a:xfrm>
          <a:custGeom>
            <a:avLst/>
            <a:gdLst/>
            <a:ahLst/>
            <a:cxnLst/>
            <a:rect l="l" t="t" r="r" b="b"/>
            <a:pathLst>
              <a:path w="4465955" h="4481830">
                <a:moveTo>
                  <a:pt x="0" y="0"/>
                </a:moveTo>
                <a:lnTo>
                  <a:pt x="0" y="99233"/>
                </a:lnTo>
                <a:lnTo>
                  <a:pt x="4366968" y="4481480"/>
                </a:lnTo>
                <a:lnTo>
                  <a:pt x="4465856" y="4481480"/>
                </a:lnTo>
                <a:lnTo>
                  <a:pt x="0" y="0"/>
                </a:lnTo>
                <a:close/>
              </a:path>
            </a:pathLst>
          </a:custGeom>
          <a:solidFill>
            <a:srgbClr val="D1D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77285"/>
            <a:ext cx="4565015" cy="4580890"/>
          </a:xfrm>
          <a:custGeom>
            <a:avLst/>
            <a:gdLst/>
            <a:ahLst/>
            <a:cxnLst/>
            <a:rect l="l" t="t" r="r" b="b"/>
            <a:pathLst>
              <a:path w="4565015" h="4580890">
                <a:moveTo>
                  <a:pt x="0" y="0"/>
                </a:moveTo>
                <a:lnTo>
                  <a:pt x="0" y="99233"/>
                </a:lnTo>
                <a:lnTo>
                  <a:pt x="4465856" y="4580714"/>
                </a:lnTo>
                <a:lnTo>
                  <a:pt x="4564743" y="4580714"/>
                </a:lnTo>
                <a:lnTo>
                  <a:pt x="0" y="0"/>
                </a:lnTo>
                <a:close/>
              </a:path>
            </a:pathLst>
          </a:custGeom>
          <a:solidFill>
            <a:srgbClr val="D0D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2176951"/>
            <a:ext cx="4664075" cy="4681220"/>
          </a:xfrm>
          <a:custGeom>
            <a:avLst/>
            <a:gdLst/>
            <a:ahLst/>
            <a:cxnLst/>
            <a:rect l="l" t="t" r="r" b="b"/>
            <a:pathLst>
              <a:path w="4664075" h="4681220">
                <a:moveTo>
                  <a:pt x="0" y="0"/>
                </a:moveTo>
                <a:lnTo>
                  <a:pt x="0" y="100334"/>
                </a:lnTo>
                <a:lnTo>
                  <a:pt x="4564743" y="4681048"/>
                </a:lnTo>
                <a:lnTo>
                  <a:pt x="4663985" y="4681048"/>
                </a:lnTo>
                <a:lnTo>
                  <a:pt x="0" y="0"/>
                </a:lnTo>
                <a:close/>
              </a:path>
            </a:pathLst>
          </a:custGeom>
          <a:solidFill>
            <a:srgbClr val="CF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2077544"/>
            <a:ext cx="4764405" cy="4780915"/>
          </a:xfrm>
          <a:custGeom>
            <a:avLst/>
            <a:gdLst/>
            <a:ahLst/>
            <a:cxnLst/>
            <a:rect l="l" t="t" r="r" b="b"/>
            <a:pathLst>
              <a:path w="4764405" h="4780915">
                <a:moveTo>
                  <a:pt x="0" y="0"/>
                </a:moveTo>
                <a:lnTo>
                  <a:pt x="0" y="99407"/>
                </a:lnTo>
                <a:lnTo>
                  <a:pt x="4663985" y="4780455"/>
                </a:lnTo>
                <a:lnTo>
                  <a:pt x="4763788" y="4780455"/>
                </a:lnTo>
                <a:lnTo>
                  <a:pt x="0" y="0"/>
                </a:lnTo>
                <a:close/>
              </a:path>
            </a:pathLst>
          </a:custGeom>
          <a:solidFill>
            <a:srgbClr val="CE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1978311"/>
            <a:ext cx="4862830" cy="4879975"/>
          </a:xfrm>
          <a:custGeom>
            <a:avLst/>
            <a:gdLst/>
            <a:ahLst/>
            <a:cxnLst/>
            <a:rect l="l" t="t" r="r" b="b"/>
            <a:pathLst>
              <a:path w="4862830" h="4879975">
                <a:moveTo>
                  <a:pt x="0" y="0"/>
                </a:moveTo>
                <a:lnTo>
                  <a:pt x="0" y="99233"/>
                </a:lnTo>
                <a:lnTo>
                  <a:pt x="4763788" y="4879688"/>
                </a:lnTo>
                <a:lnTo>
                  <a:pt x="4862675" y="4879688"/>
                </a:lnTo>
                <a:lnTo>
                  <a:pt x="0" y="0"/>
                </a:lnTo>
                <a:close/>
              </a:path>
            </a:pathLst>
          </a:custGeom>
          <a:solidFill>
            <a:srgbClr val="CD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1879078"/>
            <a:ext cx="4961890" cy="4979035"/>
          </a:xfrm>
          <a:custGeom>
            <a:avLst/>
            <a:gdLst/>
            <a:ahLst/>
            <a:cxnLst/>
            <a:rect l="l" t="t" r="r" b="b"/>
            <a:pathLst>
              <a:path w="4961890" h="4979034">
                <a:moveTo>
                  <a:pt x="0" y="0"/>
                </a:moveTo>
                <a:lnTo>
                  <a:pt x="0" y="99233"/>
                </a:lnTo>
                <a:lnTo>
                  <a:pt x="4862675" y="4978921"/>
                </a:lnTo>
                <a:lnTo>
                  <a:pt x="4961562" y="4978921"/>
                </a:lnTo>
                <a:lnTo>
                  <a:pt x="0" y="0"/>
                </a:lnTo>
                <a:close/>
              </a:path>
            </a:pathLst>
          </a:custGeom>
          <a:solidFill>
            <a:srgbClr val="CC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1779844"/>
            <a:ext cx="5060950" cy="5078730"/>
          </a:xfrm>
          <a:custGeom>
            <a:avLst/>
            <a:gdLst/>
            <a:ahLst/>
            <a:cxnLst/>
            <a:rect l="l" t="t" r="r" b="b"/>
            <a:pathLst>
              <a:path w="5060950" h="5078730">
                <a:moveTo>
                  <a:pt x="0" y="0"/>
                </a:moveTo>
                <a:lnTo>
                  <a:pt x="0" y="99233"/>
                </a:lnTo>
                <a:lnTo>
                  <a:pt x="4961562" y="5078155"/>
                </a:lnTo>
                <a:lnTo>
                  <a:pt x="5060450" y="5078155"/>
                </a:lnTo>
                <a:lnTo>
                  <a:pt x="0" y="0"/>
                </a:lnTo>
                <a:close/>
              </a:path>
            </a:pathLst>
          </a:custGeom>
          <a:solidFill>
            <a:srgbClr val="CC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1680611"/>
            <a:ext cx="5159375" cy="5177790"/>
          </a:xfrm>
          <a:custGeom>
            <a:avLst/>
            <a:gdLst/>
            <a:ahLst/>
            <a:cxnLst/>
            <a:rect l="l" t="t" r="r" b="b"/>
            <a:pathLst>
              <a:path w="5159375" h="5177790">
                <a:moveTo>
                  <a:pt x="0" y="0"/>
                </a:moveTo>
                <a:lnTo>
                  <a:pt x="0" y="99233"/>
                </a:lnTo>
                <a:lnTo>
                  <a:pt x="5060450" y="5177388"/>
                </a:lnTo>
                <a:lnTo>
                  <a:pt x="5159337" y="5177388"/>
                </a:lnTo>
                <a:lnTo>
                  <a:pt x="0" y="0"/>
                </a:lnTo>
                <a:close/>
              </a:path>
            </a:pathLst>
          </a:custGeom>
          <a:solidFill>
            <a:srgbClr val="CA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1580103"/>
            <a:ext cx="5259705" cy="5278120"/>
          </a:xfrm>
          <a:custGeom>
            <a:avLst/>
            <a:gdLst/>
            <a:ahLst/>
            <a:cxnLst/>
            <a:rect l="l" t="t" r="r" b="b"/>
            <a:pathLst>
              <a:path w="5259705" h="5278120">
                <a:moveTo>
                  <a:pt x="0" y="0"/>
                </a:moveTo>
                <a:lnTo>
                  <a:pt x="0" y="100507"/>
                </a:lnTo>
                <a:lnTo>
                  <a:pt x="5159337" y="5277896"/>
                </a:lnTo>
                <a:lnTo>
                  <a:pt x="5259494" y="5277896"/>
                </a:lnTo>
                <a:lnTo>
                  <a:pt x="0" y="0"/>
                </a:lnTo>
                <a:close/>
              </a:path>
            </a:pathLst>
          </a:custGeom>
          <a:solidFill>
            <a:srgbClr val="C9D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1480752"/>
            <a:ext cx="5359400" cy="5377815"/>
          </a:xfrm>
          <a:custGeom>
            <a:avLst/>
            <a:gdLst/>
            <a:ahLst/>
            <a:cxnLst/>
            <a:rect l="l" t="t" r="r" b="b"/>
            <a:pathLst>
              <a:path w="5359400" h="5377815">
                <a:moveTo>
                  <a:pt x="0" y="0"/>
                </a:moveTo>
                <a:lnTo>
                  <a:pt x="0" y="99351"/>
                </a:lnTo>
                <a:lnTo>
                  <a:pt x="5259494" y="5377247"/>
                </a:lnTo>
                <a:lnTo>
                  <a:pt x="5359348" y="5377247"/>
                </a:lnTo>
                <a:lnTo>
                  <a:pt x="0" y="0"/>
                </a:lnTo>
                <a:close/>
              </a:path>
            </a:pathLst>
          </a:custGeom>
          <a:solidFill>
            <a:srgbClr val="C8D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1380367"/>
            <a:ext cx="5459095" cy="5478145"/>
          </a:xfrm>
          <a:custGeom>
            <a:avLst/>
            <a:gdLst/>
            <a:ahLst/>
            <a:cxnLst/>
            <a:rect l="l" t="t" r="r" b="b"/>
            <a:pathLst>
              <a:path w="5459095" h="5478145">
                <a:moveTo>
                  <a:pt x="0" y="0"/>
                </a:moveTo>
                <a:lnTo>
                  <a:pt x="0" y="100385"/>
                </a:lnTo>
                <a:lnTo>
                  <a:pt x="5359348" y="5477632"/>
                </a:lnTo>
                <a:lnTo>
                  <a:pt x="5458534" y="5477632"/>
                </a:lnTo>
                <a:lnTo>
                  <a:pt x="0" y="0"/>
                </a:lnTo>
                <a:close/>
              </a:path>
            </a:pathLst>
          </a:custGeom>
          <a:solidFill>
            <a:srgbClr val="C7D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1281235"/>
            <a:ext cx="5556885" cy="5577205"/>
          </a:xfrm>
          <a:custGeom>
            <a:avLst/>
            <a:gdLst/>
            <a:ahLst/>
            <a:cxnLst/>
            <a:rect l="l" t="t" r="r" b="b"/>
            <a:pathLst>
              <a:path w="5556885" h="5577205">
                <a:moveTo>
                  <a:pt x="0" y="0"/>
                </a:moveTo>
                <a:lnTo>
                  <a:pt x="0" y="99131"/>
                </a:lnTo>
                <a:lnTo>
                  <a:pt x="5458534" y="5576764"/>
                </a:lnTo>
                <a:lnTo>
                  <a:pt x="5556439" y="5576764"/>
                </a:lnTo>
                <a:lnTo>
                  <a:pt x="0" y="0"/>
                </a:lnTo>
                <a:close/>
              </a:path>
            </a:pathLst>
          </a:custGeom>
          <a:solidFill>
            <a:srgbClr val="C6C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1181900"/>
            <a:ext cx="5656580" cy="5676265"/>
          </a:xfrm>
          <a:custGeom>
            <a:avLst/>
            <a:gdLst/>
            <a:ahLst/>
            <a:cxnLst/>
            <a:rect l="l" t="t" r="r" b="b"/>
            <a:pathLst>
              <a:path w="5656580" h="5676265">
                <a:moveTo>
                  <a:pt x="0" y="0"/>
                </a:moveTo>
                <a:lnTo>
                  <a:pt x="0" y="99335"/>
                </a:lnTo>
                <a:lnTo>
                  <a:pt x="5556439" y="5676099"/>
                </a:lnTo>
                <a:lnTo>
                  <a:pt x="5656309" y="5676099"/>
                </a:lnTo>
                <a:lnTo>
                  <a:pt x="0" y="0"/>
                </a:lnTo>
                <a:close/>
              </a:path>
            </a:pathLst>
          </a:custGeom>
          <a:solidFill>
            <a:srgbClr val="C5C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1081392"/>
            <a:ext cx="5756910" cy="5777230"/>
          </a:xfrm>
          <a:custGeom>
            <a:avLst/>
            <a:gdLst/>
            <a:ahLst/>
            <a:cxnLst/>
            <a:rect l="l" t="t" r="r" b="b"/>
            <a:pathLst>
              <a:path w="5756910" h="5777230">
                <a:moveTo>
                  <a:pt x="0" y="0"/>
                </a:moveTo>
                <a:lnTo>
                  <a:pt x="0" y="100507"/>
                </a:lnTo>
                <a:lnTo>
                  <a:pt x="5656309" y="5776607"/>
                </a:lnTo>
                <a:lnTo>
                  <a:pt x="5756466" y="5776607"/>
                </a:lnTo>
                <a:lnTo>
                  <a:pt x="0" y="0"/>
                </a:lnTo>
                <a:close/>
              </a:path>
            </a:pathLst>
          </a:custGeom>
          <a:solidFill>
            <a:srgbClr val="C4CE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982159"/>
            <a:ext cx="5855970" cy="5876290"/>
          </a:xfrm>
          <a:custGeom>
            <a:avLst/>
            <a:gdLst/>
            <a:ahLst/>
            <a:cxnLst/>
            <a:rect l="l" t="t" r="r" b="b"/>
            <a:pathLst>
              <a:path w="5855970" h="5876290">
                <a:moveTo>
                  <a:pt x="0" y="0"/>
                </a:moveTo>
                <a:lnTo>
                  <a:pt x="0" y="99233"/>
                </a:lnTo>
                <a:lnTo>
                  <a:pt x="5756466" y="5875840"/>
                </a:lnTo>
                <a:lnTo>
                  <a:pt x="5855354" y="5875840"/>
                </a:lnTo>
                <a:lnTo>
                  <a:pt x="0" y="0"/>
                </a:lnTo>
                <a:close/>
              </a:path>
            </a:pathLst>
          </a:custGeom>
          <a:solidFill>
            <a:srgbClr val="C3CE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882926"/>
            <a:ext cx="5954395" cy="5975350"/>
          </a:xfrm>
          <a:custGeom>
            <a:avLst/>
            <a:gdLst/>
            <a:ahLst/>
            <a:cxnLst/>
            <a:rect l="l" t="t" r="r" b="b"/>
            <a:pathLst>
              <a:path w="5954395" h="5975350">
                <a:moveTo>
                  <a:pt x="0" y="0"/>
                </a:moveTo>
                <a:lnTo>
                  <a:pt x="0" y="99233"/>
                </a:lnTo>
                <a:lnTo>
                  <a:pt x="5855354" y="5975073"/>
                </a:lnTo>
                <a:lnTo>
                  <a:pt x="5954241" y="5975073"/>
                </a:lnTo>
                <a:lnTo>
                  <a:pt x="0" y="0"/>
                </a:lnTo>
                <a:close/>
              </a:path>
            </a:pathLst>
          </a:custGeom>
          <a:solidFill>
            <a:srgbClr val="C2C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783693"/>
            <a:ext cx="6053455" cy="6074410"/>
          </a:xfrm>
          <a:custGeom>
            <a:avLst/>
            <a:gdLst/>
            <a:ahLst/>
            <a:cxnLst/>
            <a:rect l="l" t="t" r="r" b="b"/>
            <a:pathLst>
              <a:path w="6053455" h="6074409">
                <a:moveTo>
                  <a:pt x="0" y="0"/>
                </a:moveTo>
                <a:lnTo>
                  <a:pt x="0" y="99233"/>
                </a:lnTo>
                <a:lnTo>
                  <a:pt x="5954241" y="6074306"/>
                </a:lnTo>
                <a:lnTo>
                  <a:pt x="6053128" y="6074306"/>
                </a:lnTo>
                <a:lnTo>
                  <a:pt x="0" y="0"/>
                </a:lnTo>
                <a:close/>
              </a:path>
            </a:pathLst>
          </a:custGeom>
          <a:solidFill>
            <a:srgbClr val="C1C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684404"/>
            <a:ext cx="6153150" cy="6174105"/>
          </a:xfrm>
          <a:custGeom>
            <a:avLst/>
            <a:gdLst/>
            <a:ahLst/>
            <a:cxnLst/>
            <a:rect l="l" t="t" r="r" b="b"/>
            <a:pathLst>
              <a:path w="6153150" h="6174105">
                <a:moveTo>
                  <a:pt x="0" y="0"/>
                </a:moveTo>
                <a:lnTo>
                  <a:pt x="0" y="99288"/>
                </a:lnTo>
                <a:lnTo>
                  <a:pt x="6053128" y="6173595"/>
                </a:lnTo>
                <a:lnTo>
                  <a:pt x="6153048" y="6173595"/>
                </a:lnTo>
                <a:lnTo>
                  <a:pt x="0" y="0"/>
                </a:lnTo>
                <a:close/>
              </a:path>
            </a:pathLst>
          </a:custGeom>
          <a:solidFill>
            <a:srgbClr val="C0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583952"/>
            <a:ext cx="6252210" cy="6274435"/>
          </a:xfrm>
          <a:custGeom>
            <a:avLst/>
            <a:gdLst/>
            <a:ahLst/>
            <a:cxnLst/>
            <a:rect l="l" t="t" r="r" b="b"/>
            <a:pathLst>
              <a:path w="6252210" h="6274434">
                <a:moveTo>
                  <a:pt x="0" y="0"/>
                </a:moveTo>
                <a:lnTo>
                  <a:pt x="0" y="100453"/>
                </a:lnTo>
                <a:lnTo>
                  <a:pt x="6153048" y="6274048"/>
                </a:lnTo>
                <a:lnTo>
                  <a:pt x="6252173" y="6274048"/>
                </a:lnTo>
                <a:lnTo>
                  <a:pt x="0" y="0"/>
                </a:lnTo>
                <a:close/>
              </a:path>
            </a:pathLst>
          </a:custGeom>
          <a:solidFill>
            <a:srgbClr val="BF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484718"/>
            <a:ext cx="6351270" cy="6373495"/>
          </a:xfrm>
          <a:custGeom>
            <a:avLst/>
            <a:gdLst/>
            <a:ahLst/>
            <a:cxnLst/>
            <a:rect l="l" t="t" r="r" b="b"/>
            <a:pathLst>
              <a:path w="6351270" h="6373495">
                <a:moveTo>
                  <a:pt x="0" y="0"/>
                </a:moveTo>
                <a:lnTo>
                  <a:pt x="0" y="99233"/>
                </a:lnTo>
                <a:lnTo>
                  <a:pt x="6252173" y="6373281"/>
                </a:lnTo>
                <a:lnTo>
                  <a:pt x="6351060" y="6373281"/>
                </a:lnTo>
                <a:lnTo>
                  <a:pt x="0" y="0"/>
                </a:lnTo>
                <a:close/>
              </a:path>
            </a:pathLst>
          </a:custGeom>
          <a:solidFill>
            <a:srgbClr val="BE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85485"/>
            <a:ext cx="6450330" cy="6472555"/>
          </a:xfrm>
          <a:custGeom>
            <a:avLst/>
            <a:gdLst/>
            <a:ahLst/>
            <a:cxnLst/>
            <a:rect l="l" t="t" r="r" b="b"/>
            <a:pathLst>
              <a:path w="6450330" h="6472555">
                <a:moveTo>
                  <a:pt x="0" y="0"/>
                </a:moveTo>
                <a:lnTo>
                  <a:pt x="0" y="99233"/>
                </a:lnTo>
                <a:lnTo>
                  <a:pt x="6351060" y="6472514"/>
                </a:lnTo>
                <a:lnTo>
                  <a:pt x="6449947" y="6472514"/>
                </a:lnTo>
                <a:lnTo>
                  <a:pt x="0" y="0"/>
                </a:lnTo>
                <a:close/>
              </a:path>
            </a:pathLst>
          </a:custGeom>
          <a:solidFill>
            <a:srgbClr val="BDC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286252"/>
            <a:ext cx="6549390" cy="6572250"/>
          </a:xfrm>
          <a:custGeom>
            <a:avLst/>
            <a:gdLst/>
            <a:ahLst/>
            <a:cxnLst/>
            <a:rect l="l" t="t" r="r" b="b"/>
            <a:pathLst>
              <a:path w="6549390" h="6572250">
                <a:moveTo>
                  <a:pt x="0" y="0"/>
                </a:moveTo>
                <a:lnTo>
                  <a:pt x="0" y="99233"/>
                </a:lnTo>
                <a:lnTo>
                  <a:pt x="6449947" y="6571747"/>
                </a:lnTo>
                <a:lnTo>
                  <a:pt x="6548835" y="6571747"/>
                </a:lnTo>
                <a:lnTo>
                  <a:pt x="0" y="0"/>
                </a:lnTo>
                <a:close/>
              </a:path>
            </a:pathLst>
          </a:custGeom>
          <a:solidFill>
            <a:srgbClr val="BCC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185759"/>
            <a:ext cx="6648450" cy="6672580"/>
          </a:xfrm>
          <a:custGeom>
            <a:avLst/>
            <a:gdLst/>
            <a:ahLst/>
            <a:cxnLst/>
            <a:rect l="l" t="t" r="r" b="b"/>
            <a:pathLst>
              <a:path w="6648450" h="6672580">
                <a:moveTo>
                  <a:pt x="0" y="0"/>
                </a:moveTo>
                <a:lnTo>
                  <a:pt x="0" y="100492"/>
                </a:lnTo>
                <a:lnTo>
                  <a:pt x="6548835" y="6672240"/>
                </a:lnTo>
                <a:lnTo>
                  <a:pt x="6647920" y="6672240"/>
                </a:lnTo>
                <a:lnTo>
                  <a:pt x="0" y="0"/>
                </a:lnTo>
                <a:close/>
              </a:path>
            </a:pathLst>
          </a:custGeom>
          <a:solidFill>
            <a:srgbClr val="BBC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85241"/>
            <a:ext cx="6749415" cy="6772909"/>
          </a:xfrm>
          <a:custGeom>
            <a:avLst/>
            <a:gdLst/>
            <a:ahLst/>
            <a:cxnLst/>
            <a:rect l="l" t="t" r="r" b="b"/>
            <a:pathLst>
              <a:path w="6749415" h="6772909">
                <a:moveTo>
                  <a:pt x="0" y="0"/>
                </a:moveTo>
                <a:lnTo>
                  <a:pt x="0" y="100518"/>
                </a:lnTo>
                <a:lnTo>
                  <a:pt x="6647920" y="6772758"/>
                </a:lnTo>
                <a:lnTo>
                  <a:pt x="6749145" y="6772758"/>
                </a:lnTo>
                <a:lnTo>
                  <a:pt x="0" y="0"/>
                </a:lnTo>
                <a:close/>
              </a:path>
            </a:pathLst>
          </a:custGeom>
          <a:solidFill>
            <a:srgbClr val="BAC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0"/>
            <a:ext cx="6847205" cy="6858000"/>
          </a:xfrm>
          <a:custGeom>
            <a:avLst/>
            <a:gdLst/>
            <a:ahLst/>
            <a:cxnLst/>
            <a:rect l="l" t="t" r="r" b="b"/>
            <a:pathLst>
              <a:path w="6847205" h="6858000">
                <a:moveTo>
                  <a:pt x="13942" y="0"/>
                </a:moveTo>
                <a:lnTo>
                  <a:pt x="0" y="0"/>
                </a:lnTo>
                <a:lnTo>
                  <a:pt x="0" y="85241"/>
                </a:lnTo>
                <a:lnTo>
                  <a:pt x="6749145" y="6858000"/>
                </a:lnTo>
                <a:lnTo>
                  <a:pt x="6846948" y="6858000"/>
                </a:lnTo>
                <a:lnTo>
                  <a:pt x="13942" y="0"/>
                </a:lnTo>
                <a:close/>
              </a:path>
            </a:pathLst>
          </a:custGeom>
          <a:solidFill>
            <a:srgbClr val="B9C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3942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8" y="0"/>
                </a:moveTo>
                <a:lnTo>
                  <a:pt x="0" y="0"/>
                </a:lnTo>
                <a:lnTo>
                  <a:pt x="6833006" y="6858000"/>
                </a:lnTo>
                <a:lnTo>
                  <a:pt x="6932977" y="6858000"/>
                </a:lnTo>
                <a:lnTo>
                  <a:pt x="98888" y="0"/>
                </a:lnTo>
                <a:close/>
              </a:path>
            </a:pathLst>
          </a:custGeom>
          <a:solidFill>
            <a:srgbClr val="B8C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12830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100140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3142" y="6858000"/>
                </a:lnTo>
                <a:lnTo>
                  <a:pt x="100140" y="0"/>
                </a:lnTo>
                <a:close/>
              </a:path>
            </a:pathLst>
          </a:custGeom>
          <a:solidFill>
            <a:srgbClr val="B7C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12971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904" y="0"/>
                </a:moveTo>
                <a:lnTo>
                  <a:pt x="0" y="0"/>
                </a:lnTo>
                <a:lnTo>
                  <a:pt x="6833002" y="6858000"/>
                </a:lnTo>
                <a:lnTo>
                  <a:pt x="6932993" y="6858000"/>
                </a:lnTo>
                <a:lnTo>
                  <a:pt x="98904" y="0"/>
                </a:lnTo>
                <a:close/>
              </a:path>
            </a:pathLst>
          </a:custGeom>
          <a:solidFill>
            <a:srgbClr val="B6C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11875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5C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410762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4C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09649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3C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608537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98943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4119" y="6858000"/>
                </a:lnTo>
                <a:lnTo>
                  <a:pt x="98943" y="0"/>
                </a:lnTo>
                <a:close/>
              </a:path>
            </a:pathLst>
          </a:custGeom>
          <a:solidFill>
            <a:srgbClr val="B2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707480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100101" y="0"/>
                </a:moveTo>
                <a:lnTo>
                  <a:pt x="0" y="0"/>
                </a:lnTo>
                <a:lnTo>
                  <a:pt x="6835176" y="6858000"/>
                </a:lnTo>
                <a:lnTo>
                  <a:pt x="6934190" y="6858000"/>
                </a:lnTo>
                <a:lnTo>
                  <a:pt x="100101" y="0"/>
                </a:lnTo>
                <a:close/>
              </a:path>
            </a:pathLst>
          </a:custGeom>
          <a:solidFill>
            <a:srgbClr val="B1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07581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B0C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906469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FC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005356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EC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104243" y="0"/>
            <a:ext cx="6936105" cy="6858000"/>
          </a:xfrm>
          <a:custGeom>
            <a:avLst/>
            <a:gdLst/>
            <a:ahLst/>
            <a:cxnLst/>
            <a:rect l="l" t="t" r="r" b="b"/>
            <a:pathLst>
              <a:path w="6936105" h="6858000">
                <a:moveTo>
                  <a:pt x="101422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5512" y="6858000"/>
                </a:lnTo>
                <a:lnTo>
                  <a:pt x="101422" y="0"/>
                </a:lnTo>
                <a:close/>
              </a:path>
            </a:pathLst>
          </a:custGeom>
          <a:solidFill>
            <a:srgbClr val="ADC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1205666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CC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304554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BC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1403441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AC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502328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99014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4190" y="6858000"/>
                </a:lnTo>
                <a:lnTo>
                  <a:pt x="99014" y="0"/>
                </a:lnTo>
                <a:close/>
              </a:path>
            </a:pathLst>
          </a:custGeom>
          <a:solidFill>
            <a:srgbClr val="A9C1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1601342" y="0"/>
            <a:ext cx="6934200" cy="6858000"/>
          </a:xfrm>
          <a:custGeom>
            <a:avLst/>
            <a:gdLst/>
            <a:ahLst/>
            <a:cxnLst/>
            <a:rect l="l" t="t" r="r" b="b"/>
            <a:pathLst>
              <a:path w="6934200" h="6858000">
                <a:moveTo>
                  <a:pt x="100030" y="0"/>
                </a:moveTo>
                <a:lnTo>
                  <a:pt x="0" y="0"/>
                </a:lnTo>
                <a:lnTo>
                  <a:pt x="6835176" y="6858000"/>
                </a:lnTo>
                <a:lnTo>
                  <a:pt x="6934119" y="6858000"/>
                </a:lnTo>
                <a:lnTo>
                  <a:pt x="100030" y="0"/>
                </a:lnTo>
                <a:close/>
              </a:path>
            </a:pathLst>
          </a:custGeom>
          <a:solidFill>
            <a:srgbClr val="A8C1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701373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7C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1800260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6C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899148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8887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6" y="6858000"/>
                </a:lnTo>
                <a:lnTo>
                  <a:pt x="98887" y="0"/>
                </a:lnTo>
                <a:close/>
              </a:path>
            </a:pathLst>
          </a:custGeom>
          <a:solidFill>
            <a:srgbClr val="A5B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1998035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9991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93" y="6858000"/>
                </a:lnTo>
                <a:lnTo>
                  <a:pt x="99991" y="0"/>
                </a:lnTo>
                <a:close/>
              </a:path>
            </a:pathLst>
          </a:custGeom>
          <a:solidFill>
            <a:srgbClr val="A4B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098026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9053" y="0"/>
                </a:moveTo>
                <a:lnTo>
                  <a:pt x="0" y="0"/>
                </a:lnTo>
                <a:lnTo>
                  <a:pt x="6833002" y="6858000"/>
                </a:lnTo>
                <a:lnTo>
                  <a:pt x="6933142" y="6858000"/>
                </a:lnTo>
                <a:lnTo>
                  <a:pt x="99053" y="0"/>
                </a:lnTo>
                <a:close/>
              </a:path>
            </a:pathLst>
          </a:custGeom>
          <a:solidFill>
            <a:srgbClr val="A3B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197079" y="0"/>
            <a:ext cx="6933565" cy="6858000"/>
          </a:xfrm>
          <a:custGeom>
            <a:avLst/>
            <a:gdLst/>
            <a:ahLst/>
            <a:cxnLst/>
            <a:rect l="l" t="t" r="r" b="b"/>
            <a:pathLst>
              <a:path w="6933565" h="6858000">
                <a:moveTo>
                  <a:pt x="99971" y="0"/>
                </a:moveTo>
                <a:lnTo>
                  <a:pt x="0" y="0"/>
                </a:lnTo>
                <a:lnTo>
                  <a:pt x="6834089" y="6858000"/>
                </a:lnTo>
                <a:lnTo>
                  <a:pt x="6932977" y="6858000"/>
                </a:lnTo>
                <a:lnTo>
                  <a:pt x="99971" y="0"/>
                </a:lnTo>
                <a:close/>
              </a:path>
            </a:pathLst>
          </a:custGeom>
          <a:solidFill>
            <a:srgbClr val="A2B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297051" y="0"/>
            <a:ext cx="6847205" cy="6858000"/>
          </a:xfrm>
          <a:custGeom>
            <a:avLst/>
            <a:gdLst/>
            <a:ahLst/>
            <a:cxnLst/>
            <a:rect l="l" t="t" r="r" b="b"/>
            <a:pathLst>
              <a:path w="6847205" h="6858000">
                <a:moveTo>
                  <a:pt x="97803" y="0"/>
                </a:moveTo>
                <a:lnTo>
                  <a:pt x="0" y="0"/>
                </a:lnTo>
                <a:lnTo>
                  <a:pt x="6833006" y="6858000"/>
                </a:lnTo>
                <a:lnTo>
                  <a:pt x="6846948" y="6858000"/>
                </a:lnTo>
                <a:lnTo>
                  <a:pt x="6846948" y="6772758"/>
                </a:lnTo>
                <a:lnTo>
                  <a:pt x="97803" y="0"/>
                </a:lnTo>
                <a:close/>
              </a:path>
            </a:pathLst>
          </a:custGeom>
          <a:solidFill>
            <a:srgbClr val="A1B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394854" y="0"/>
            <a:ext cx="6749415" cy="6772909"/>
          </a:xfrm>
          <a:custGeom>
            <a:avLst/>
            <a:gdLst/>
            <a:ahLst/>
            <a:cxnLst/>
            <a:rect l="l" t="t" r="r" b="b"/>
            <a:pathLst>
              <a:path w="6749415" h="6772909">
                <a:moveTo>
                  <a:pt x="101225" y="0"/>
                </a:moveTo>
                <a:lnTo>
                  <a:pt x="0" y="0"/>
                </a:lnTo>
                <a:lnTo>
                  <a:pt x="6749145" y="6772758"/>
                </a:lnTo>
                <a:lnTo>
                  <a:pt x="6749145" y="6672240"/>
                </a:lnTo>
                <a:lnTo>
                  <a:pt x="101225" y="0"/>
                </a:lnTo>
                <a:close/>
              </a:path>
            </a:pathLst>
          </a:custGeom>
          <a:solidFill>
            <a:srgbClr val="A0B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496079" y="0"/>
            <a:ext cx="6648450" cy="6672580"/>
          </a:xfrm>
          <a:custGeom>
            <a:avLst/>
            <a:gdLst/>
            <a:ahLst/>
            <a:cxnLst/>
            <a:rect l="l" t="t" r="r" b="b"/>
            <a:pathLst>
              <a:path w="6648450" h="6672580">
                <a:moveTo>
                  <a:pt x="99085" y="0"/>
                </a:moveTo>
                <a:lnTo>
                  <a:pt x="0" y="0"/>
                </a:lnTo>
                <a:lnTo>
                  <a:pt x="6647920" y="6672240"/>
                </a:lnTo>
                <a:lnTo>
                  <a:pt x="6647920" y="6571747"/>
                </a:lnTo>
                <a:lnTo>
                  <a:pt x="99085" y="0"/>
                </a:lnTo>
                <a:close/>
              </a:path>
            </a:pathLst>
          </a:custGeom>
          <a:solidFill>
            <a:srgbClr val="9FB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595164" y="0"/>
            <a:ext cx="6549390" cy="6572250"/>
          </a:xfrm>
          <a:custGeom>
            <a:avLst/>
            <a:gdLst/>
            <a:ahLst/>
            <a:cxnLst/>
            <a:rect l="l" t="t" r="r" b="b"/>
            <a:pathLst>
              <a:path w="6549390" h="6572250">
                <a:moveTo>
                  <a:pt x="98887" y="0"/>
                </a:moveTo>
                <a:lnTo>
                  <a:pt x="0" y="0"/>
                </a:lnTo>
                <a:lnTo>
                  <a:pt x="6548835" y="6571747"/>
                </a:lnTo>
                <a:lnTo>
                  <a:pt x="6548835" y="6472514"/>
                </a:lnTo>
                <a:lnTo>
                  <a:pt x="98887" y="0"/>
                </a:lnTo>
                <a:close/>
              </a:path>
            </a:pathLst>
          </a:custGeom>
          <a:solidFill>
            <a:srgbClr val="9EB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694052" y="0"/>
            <a:ext cx="6450330" cy="6472555"/>
          </a:xfrm>
          <a:custGeom>
            <a:avLst/>
            <a:gdLst/>
            <a:ahLst/>
            <a:cxnLst/>
            <a:rect l="l" t="t" r="r" b="b"/>
            <a:pathLst>
              <a:path w="6450330" h="6472555">
                <a:moveTo>
                  <a:pt x="98887" y="0"/>
                </a:moveTo>
                <a:lnTo>
                  <a:pt x="0" y="0"/>
                </a:lnTo>
                <a:lnTo>
                  <a:pt x="6449947" y="6472514"/>
                </a:lnTo>
                <a:lnTo>
                  <a:pt x="6449947" y="6373281"/>
                </a:lnTo>
                <a:lnTo>
                  <a:pt x="98887" y="0"/>
                </a:lnTo>
                <a:close/>
              </a:path>
            </a:pathLst>
          </a:custGeom>
          <a:solidFill>
            <a:srgbClr val="9D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792939" y="0"/>
            <a:ext cx="6351270" cy="6373495"/>
          </a:xfrm>
          <a:custGeom>
            <a:avLst/>
            <a:gdLst/>
            <a:ahLst/>
            <a:cxnLst/>
            <a:rect l="l" t="t" r="r" b="b"/>
            <a:pathLst>
              <a:path w="6351270" h="6373495">
                <a:moveTo>
                  <a:pt x="98887" y="0"/>
                </a:moveTo>
                <a:lnTo>
                  <a:pt x="0" y="0"/>
                </a:lnTo>
                <a:lnTo>
                  <a:pt x="6351060" y="6373281"/>
                </a:lnTo>
                <a:lnTo>
                  <a:pt x="6351060" y="6274048"/>
                </a:lnTo>
                <a:lnTo>
                  <a:pt x="98887" y="0"/>
                </a:lnTo>
                <a:close/>
              </a:path>
            </a:pathLst>
          </a:custGeom>
          <a:solidFill>
            <a:srgbClr val="9C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91826" y="0"/>
            <a:ext cx="6252210" cy="6274435"/>
          </a:xfrm>
          <a:custGeom>
            <a:avLst/>
            <a:gdLst/>
            <a:ahLst/>
            <a:cxnLst/>
            <a:rect l="l" t="t" r="r" b="b"/>
            <a:pathLst>
              <a:path w="6252209" h="6274435">
                <a:moveTo>
                  <a:pt x="99124" y="0"/>
                </a:moveTo>
                <a:lnTo>
                  <a:pt x="0" y="0"/>
                </a:lnTo>
                <a:lnTo>
                  <a:pt x="6252173" y="6274048"/>
                </a:lnTo>
                <a:lnTo>
                  <a:pt x="6252173" y="6173595"/>
                </a:lnTo>
                <a:lnTo>
                  <a:pt x="99124" y="0"/>
                </a:lnTo>
                <a:close/>
              </a:path>
            </a:pathLst>
          </a:custGeom>
          <a:solidFill>
            <a:srgbClr val="9BB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990950" y="0"/>
            <a:ext cx="6153150" cy="6174105"/>
          </a:xfrm>
          <a:custGeom>
            <a:avLst/>
            <a:gdLst/>
            <a:ahLst/>
            <a:cxnLst/>
            <a:rect l="l" t="t" r="r" b="b"/>
            <a:pathLst>
              <a:path w="6153150" h="6174105">
                <a:moveTo>
                  <a:pt x="99920" y="0"/>
                </a:moveTo>
                <a:lnTo>
                  <a:pt x="0" y="0"/>
                </a:lnTo>
                <a:lnTo>
                  <a:pt x="6153048" y="6173595"/>
                </a:lnTo>
                <a:lnTo>
                  <a:pt x="6153048" y="6074306"/>
                </a:lnTo>
                <a:lnTo>
                  <a:pt x="99920" y="0"/>
                </a:lnTo>
                <a:close/>
              </a:path>
            </a:pathLst>
          </a:custGeom>
          <a:solidFill>
            <a:srgbClr val="9AB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090871" y="0"/>
            <a:ext cx="6053455" cy="6074410"/>
          </a:xfrm>
          <a:custGeom>
            <a:avLst/>
            <a:gdLst/>
            <a:ahLst/>
            <a:cxnLst/>
            <a:rect l="l" t="t" r="r" b="b"/>
            <a:pathLst>
              <a:path w="6053455" h="6074410">
                <a:moveTo>
                  <a:pt x="98887" y="0"/>
                </a:moveTo>
                <a:lnTo>
                  <a:pt x="0" y="0"/>
                </a:lnTo>
                <a:lnTo>
                  <a:pt x="6053128" y="6074306"/>
                </a:lnTo>
                <a:lnTo>
                  <a:pt x="6053128" y="5975073"/>
                </a:lnTo>
                <a:lnTo>
                  <a:pt x="98887" y="0"/>
                </a:lnTo>
                <a:close/>
              </a:path>
            </a:pathLst>
          </a:custGeom>
          <a:solidFill>
            <a:srgbClr val="99B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189758" y="0"/>
            <a:ext cx="5954395" cy="5975350"/>
          </a:xfrm>
          <a:custGeom>
            <a:avLst/>
            <a:gdLst/>
            <a:ahLst/>
            <a:cxnLst/>
            <a:rect l="l" t="t" r="r" b="b"/>
            <a:pathLst>
              <a:path w="5954395" h="5975350">
                <a:moveTo>
                  <a:pt x="98887" y="0"/>
                </a:moveTo>
                <a:lnTo>
                  <a:pt x="0" y="0"/>
                </a:lnTo>
                <a:lnTo>
                  <a:pt x="5954241" y="5975073"/>
                </a:lnTo>
                <a:lnTo>
                  <a:pt x="5954241" y="5875840"/>
                </a:lnTo>
                <a:lnTo>
                  <a:pt x="98887" y="0"/>
                </a:lnTo>
                <a:close/>
              </a:path>
            </a:pathLst>
          </a:custGeom>
          <a:solidFill>
            <a:srgbClr val="99B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288645" y="0"/>
            <a:ext cx="5855970" cy="5876290"/>
          </a:xfrm>
          <a:custGeom>
            <a:avLst/>
            <a:gdLst/>
            <a:ahLst/>
            <a:cxnLst/>
            <a:rect l="l" t="t" r="r" b="b"/>
            <a:pathLst>
              <a:path w="5855970" h="5876290">
                <a:moveTo>
                  <a:pt x="98887" y="0"/>
                </a:moveTo>
                <a:lnTo>
                  <a:pt x="0" y="0"/>
                </a:lnTo>
                <a:lnTo>
                  <a:pt x="5855354" y="5875840"/>
                </a:lnTo>
                <a:lnTo>
                  <a:pt x="5855354" y="5776607"/>
                </a:lnTo>
                <a:lnTo>
                  <a:pt x="98887" y="0"/>
                </a:lnTo>
                <a:close/>
              </a:path>
            </a:pathLst>
          </a:custGeom>
          <a:solidFill>
            <a:srgbClr val="97B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87533" y="0"/>
            <a:ext cx="5756910" cy="5777230"/>
          </a:xfrm>
          <a:custGeom>
            <a:avLst/>
            <a:gdLst/>
            <a:ahLst/>
            <a:cxnLst/>
            <a:rect l="l" t="t" r="r" b="b"/>
            <a:pathLst>
              <a:path w="5756909" h="5777230">
                <a:moveTo>
                  <a:pt x="100157" y="0"/>
                </a:moveTo>
                <a:lnTo>
                  <a:pt x="0" y="0"/>
                </a:lnTo>
                <a:lnTo>
                  <a:pt x="5756466" y="5776607"/>
                </a:lnTo>
                <a:lnTo>
                  <a:pt x="5756466" y="5676099"/>
                </a:lnTo>
                <a:lnTo>
                  <a:pt x="100157" y="0"/>
                </a:lnTo>
                <a:close/>
              </a:path>
            </a:pathLst>
          </a:custGeom>
          <a:solidFill>
            <a:srgbClr val="96B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487690" y="0"/>
            <a:ext cx="5656580" cy="5676265"/>
          </a:xfrm>
          <a:custGeom>
            <a:avLst/>
            <a:gdLst/>
            <a:ahLst/>
            <a:cxnLst/>
            <a:rect l="l" t="t" r="r" b="b"/>
            <a:pathLst>
              <a:path w="5656580" h="5676265">
                <a:moveTo>
                  <a:pt x="99869" y="0"/>
                </a:moveTo>
                <a:lnTo>
                  <a:pt x="0" y="0"/>
                </a:lnTo>
                <a:lnTo>
                  <a:pt x="5656309" y="5676099"/>
                </a:lnTo>
                <a:lnTo>
                  <a:pt x="5656309" y="5576764"/>
                </a:lnTo>
                <a:lnTo>
                  <a:pt x="99869" y="0"/>
                </a:lnTo>
                <a:close/>
              </a:path>
            </a:pathLst>
          </a:custGeom>
          <a:solidFill>
            <a:srgbClr val="95B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587560" y="0"/>
            <a:ext cx="5556885" cy="5577205"/>
          </a:xfrm>
          <a:custGeom>
            <a:avLst/>
            <a:gdLst/>
            <a:ahLst/>
            <a:cxnLst/>
            <a:rect l="l" t="t" r="r" b="b"/>
            <a:pathLst>
              <a:path w="5556884" h="5577205">
                <a:moveTo>
                  <a:pt x="97905" y="0"/>
                </a:moveTo>
                <a:lnTo>
                  <a:pt x="0" y="0"/>
                </a:lnTo>
                <a:lnTo>
                  <a:pt x="5556439" y="5576764"/>
                </a:lnTo>
                <a:lnTo>
                  <a:pt x="5556439" y="5477632"/>
                </a:lnTo>
                <a:lnTo>
                  <a:pt x="97905" y="0"/>
                </a:lnTo>
                <a:close/>
              </a:path>
            </a:pathLst>
          </a:custGeom>
          <a:solidFill>
            <a:srgbClr val="94B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685464" y="0"/>
            <a:ext cx="5459095" cy="5478145"/>
          </a:xfrm>
          <a:custGeom>
            <a:avLst/>
            <a:gdLst/>
            <a:ahLst/>
            <a:cxnLst/>
            <a:rect l="l" t="t" r="r" b="b"/>
            <a:pathLst>
              <a:path w="5459095" h="5478145">
                <a:moveTo>
                  <a:pt x="99186" y="0"/>
                </a:moveTo>
                <a:lnTo>
                  <a:pt x="0" y="0"/>
                </a:lnTo>
                <a:lnTo>
                  <a:pt x="5458534" y="5477632"/>
                </a:lnTo>
                <a:lnTo>
                  <a:pt x="5458534" y="5377247"/>
                </a:lnTo>
                <a:lnTo>
                  <a:pt x="99186" y="0"/>
                </a:lnTo>
                <a:close/>
              </a:path>
            </a:pathLst>
          </a:custGeom>
          <a:solidFill>
            <a:srgbClr val="93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784651" y="0"/>
            <a:ext cx="5359400" cy="5377815"/>
          </a:xfrm>
          <a:custGeom>
            <a:avLst/>
            <a:gdLst/>
            <a:ahLst/>
            <a:cxnLst/>
            <a:rect l="l" t="t" r="r" b="b"/>
            <a:pathLst>
              <a:path w="5359400" h="5377815">
                <a:moveTo>
                  <a:pt x="99853" y="0"/>
                </a:moveTo>
                <a:lnTo>
                  <a:pt x="0" y="0"/>
                </a:lnTo>
                <a:lnTo>
                  <a:pt x="5359348" y="5377247"/>
                </a:lnTo>
                <a:lnTo>
                  <a:pt x="5359348" y="5277896"/>
                </a:lnTo>
                <a:lnTo>
                  <a:pt x="99853" y="0"/>
                </a:lnTo>
                <a:close/>
              </a:path>
            </a:pathLst>
          </a:custGeom>
          <a:solidFill>
            <a:srgbClr val="92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884505" y="0"/>
            <a:ext cx="5259705" cy="5278120"/>
          </a:xfrm>
          <a:custGeom>
            <a:avLst/>
            <a:gdLst/>
            <a:ahLst/>
            <a:cxnLst/>
            <a:rect l="l" t="t" r="r" b="b"/>
            <a:pathLst>
              <a:path w="5259705" h="5278120">
                <a:moveTo>
                  <a:pt x="100157" y="0"/>
                </a:moveTo>
                <a:lnTo>
                  <a:pt x="0" y="0"/>
                </a:lnTo>
                <a:lnTo>
                  <a:pt x="5259494" y="5277896"/>
                </a:lnTo>
                <a:lnTo>
                  <a:pt x="5259494" y="5177388"/>
                </a:lnTo>
                <a:lnTo>
                  <a:pt x="100157" y="0"/>
                </a:lnTo>
                <a:close/>
              </a:path>
            </a:pathLst>
          </a:custGeom>
          <a:solidFill>
            <a:srgbClr val="91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984662" y="0"/>
            <a:ext cx="5159375" cy="5177790"/>
          </a:xfrm>
          <a:custGeom>
            <a:avLst/>
            <a:gdLst/>
            <a:ahLst/>
            <a:cxnLst/>
            <a:rect l="l" t="t" r="r" b="b"/>
            <a:pathLst>
              <a:path w="5159375" h="5177790">
                <a:moveTo>
                  <a:pt x="98887" y="0"/>
                </a:moveTo>
                <a:lnTo>
                  <a:pt x="0" y="0"/>
                </a:lnTo>
                <a:lnTo>
                  <a:pt x="5159337" y="5177388"/>
                </a:lnTo>
                <a:lnTo>
                  <a:pt x="5159337" y="5078155"/>
                </a:lnTo>
                <a:lnTo>
                  <a:pt x="98887" y="0"/>
                </a:lnTo>
                <a:close/>
              </a:path>
            </a:pathLst>
          </a:custGeom>
          <a:solidFill>
            <a:srgbClr val="90B5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083549" y="0"/>
            <a:ext cx="5060950" cy="5078730"/>
          </a:xfrm>
          <a:custGeom>
            <a:avLst/>
            <a:gdLst/>
            <a:ahLst/>
            <a:cxnLst/>
            <a:rect l="l" t="t" r="r" b="b"/>
            <a:pathLst>
              <a:path w="5060950" h="5078730">
                <a:moveTo>
                  <a:pt x="98887" y="0"/>
                </a:moveTo>
                <a:lnTo>
                  <a:pt x="0" y="0"/>
                </a:lnTo>
                <a:lnTo>
                  <a:pt x="5060450" y="5078155"/>
                </a:lnTo>
                <a:lnTo>
                  <a:pt x="5060450" y="4978921"/>
                </a:lnTo>
                <a:lnTo>
                  <a:pt x="98887" y="0"/>
                </a:lnTo>
                <a:close/>
              </a:path>
            </a:pathLst>
          </a:custGeom>
          <a:solidFill>
            <a:srgbClr val="8FB5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82437" y="0"/>
            <a:ext cx="4961890" cy="4979035"/>
          </a:xfrm>
          <a:custGeom>
            <a:avLst/>
            <a:gdLst/>
            <a:ahLst/>
            <a:cxnLst/>
            <a:rect l="l" t="t" r="r" b="b"/>
            <a:pathLst>
              <a:path w="4961890" h="4979035">
                <a:moveTo>
                  <a:pt x="98887" y="0"/>
                </a:moveTo>
                <a:lnTo>
                  <a:pt x="0" y="0"/>
                </a:lnTo>
                <a:lnTo>
                  <a:pt x="4961562" y="4978921"/>
                </a:lnTo>
                <a:lnTo>
                  <a:pt x="4961562" y="4879688"/>
                </a:lnTo>
                <a:lnTo>
                  <a:pt x="98887" y="0"/>
                </a:lnTo>
                <a:close/>
              </a:path>
            </a:pathLst>
          </a:custGeom>
          <a:solidFill>
            <a:srgbClr val="8EB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281324" y="0"/>
            <a:ext cx="4862830" cy="4879975"/>
          </a:xfrm>
          <a:custGeom>
            <a:avLst/>
            <a:gdLst/>
            <a:ahLst/>
            <a:cxnLst/>
            <a:rect l="l" t="t" r="r" b="b"/>
            <a:pathLst>
              <a:path w="4862830" h="4879975">
                <a:moveTo>
                  <a:pt x="98887" y="0"/>
                </a:moveTo>
                <a:lnTo>
                  <a:pt x="0" y="0"/>
                </a:lnTo>
                <a:lnTo>
                  <a:pt x="4862675" y="4879688"/>
                </a:lnTo>
                <a:lnTo>
                  <a:pt x="4862675" y="4780455"/>
                </a:lnTo>
                <a:lnTo>
                  <a:pt x="98887" y="0"/>
                </a:lnTo>
                <a:close/>
              </a:path>
            </a:pathLst>
          </a:custGeom>
          <a:solidFill>
            <a:srgbClr val="8DB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380211" y="0"/>
            <a:ext cx="4764405" cy="4780915"/>
          </a:xfrm>
          <a:custGeom>
            <a:avLst/>
            <a:gdLst/>
            <a:ahLst/>
            <a:cxnLst/>
            <a:rect l="l" t="t" r="r" b="b"/>
            <a:pathLst>
              <a:path w="4764405" h="4780915">
                <a:moveTo>
                  <a:pt x="99802" y="0"/>
                </a:moveTo>
                <a:lnTo>
                  <a:pt x="0" y="0"/>
                </a:lnTo>
                <a:lnTo>
                  <a:pt x="4763788" y="4780455"/>
                </a:lnTo>
                <a:lnTo>
                  <a:pt x="4763788" y="4681048"/>
                </a:lnTo>
                <a:lnTo>
                  <a:pt x="99802" y="0"/>
                </a:lnTo>
                <a:close/>
              </a:path>
            </a:pathLst>
          </a:custGeom>
          <a:solidFill>
            <a:srgbClr val="8CB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480014" y="0"/>
            <a:ext cx="4664075" cy="4681220"/>
          </a:xfrm>
          <a:custGeom>
            <a:avLst/>
            <a:gdLst/>
            <a:ahLst/>
            <a:cxnLst/>
            <a:rect l="l" t="t" r="r" b="b"/>
            <a:pathLst>
              <a:path w="4664075" h="4681220">
                <a:moveTo>
                  <a:pt x="99242" y="0"/>
                </a:moveTo>
                <a:lnTo>
                  <a:pt x="0" y="0"/>
                </a:lnTo>
                <a:lnTo>
                  <a:pt x="4663985" y="4681048"/>
                </a:lnTo>
                <a:lnTo>
                  <a:pt x="4663985" y="4580714"/>
                </a:lnTo>
                <a:lnTo>
                  <a:pt x="99242" y="0"/>
                </a:lnTo>
                <a:close/>
              </a:path>
            </a:pathLst>
          </a:custGeom>
          <a:solidFill>
            <a:srgbClr val="8BB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579256" y="0"/>
            <a:ext cx="4565015" cy="4580890"/>
          </a:xfrm>
          <a:custGeom>
            <a:avLst/>
            <a:gdLst/>
            <a:ahLst/>
            <a:cxnLst/>
            <a:rect l="l" t="t" r="r" b="b"/>
            <a:pathLst>
              <a:path w="4565015" h="4580890">
                <a:moveTo>
                  <a:pt x="98887" y="0"/>
                </a:moveTo>
                <a:lnTo>
                  <a:pt x="0" y="0"/>
                </a:lnTo>
                <a:lnTo>
                  <a:pt x="4564743" y="4580714"/>
                </a:lnTo>
                <a:lnTo>
                  <a:pt x="4564743" y="4481480"/>
                </a:lnTo>
                <a:lnTo>
                  <a:pt x="98887" y="0"/>
                </a:lnTo>
                <a:close/>
              </a:path>
            </a:pathLst>
          </a:custGeom>
          <a:solidFill>
            <a:srgbClr val="8AB2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4678143" y="0"/>
            <a:ext cx="4465955" cy="4481830"/>
          </a:xfrm>
          <a:custGeom>
            <a:avLst/>
            <a:gdLst/>
            <a:ahLst/>
            <a:cxnLst/>
            <a:rect l="l" t="t" r="r" b="b"/>
            <a:pathLst>
              <a:path w="4465955" h="4481830">
                <a:moveTo>
                  <a:pt x="98887" y="0"/>
                </a:moveTo>
                <a:lnTo>
                  <a:pt x="0" y="0"/>
                </a:lnTo>
                <a:lnTo>
                  <a:pt x="4465856" y="4481480"/>
                </a:lnTo>
                <a:lnTo>
                  <a:pt x="4465856" y="4382247"/>
                </a:lnTo>
                <a:lnTo>
                  <a:pt x="98887" y="0"/>
                </a:lnTo>
                <a:close/>
              </a:path>
            </a:pathLst>
          </a:custGeom>
          <a:solidFill>
            <a:srgbClr val="89B2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777031" y="0"/>
            <a:ext cx="4367530" cy="4382770"/>
          </a:xfrm>
          <a:custGeom>
            <a:avLst/>
            <a:gdLst/>
            <a:ahLst/>
            <a:cxnLst/>
            <a:rect l="l" t="t" r="r" b="b"/>
            <a:pathLst>
              <a:path w="4367530" h="4382770">
                <a:moveTo>
                  <a:pt x="100542" y="0"/>
                </a:moveTo>
                <a:lnTo>
                  <a:pt x="0" y="0"/>
                </a:lnTo>
                <a:lnTo>
                  <a:pt x="4366968" y="4382247"/>
                </a:lnTo>
                <a:lnTo>
                  <a:pt x="4366968" y="4280674"/>
                </a:lnTo>
                <a:lnTo>
                  <a:pt x="100542" y="0"/>
                </a:lnTo>
                <a:close/>
              </a:path>
            </a:pathLst>
          </a:custGeom>
          <a:solidFill>
            <a:srgbClr val="88B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877573" y="0"/>
            <a:ext cx="4266565" cy="4281170"/>
          </a:xfrm>
          <a:custGeom>
            <a:avLst/>
            <a:gdLst/>
            <a:ahLst/>
            <a:cxnLst/>
            <a:rect l="l" t="t" r="r" b="b"/>
            <a:pathLst>
              <a:path w="4266565" h="4281170">
                <a:moveTo>
                  <a:pt x="99374" y="0"/>
                </a:moveTo>
                <a:lnTo>
                  <a:pt x="0" y="0"/>
                </a:lnTo>
                <a:lnTo>
                  <a:pt x="4266426" y="4280674"/>
                </a:lnTo>
                <a:lnTo>
                  <a:pt x="4266426" y="4182293"/>
                </a:lnTo>
                <a:lnTo>
                  <a:pt x="99374" y="0"/>
                </a:lnTo>
                <a:close/>
              </a:path>
            </a:pathLst>
          </a:custGeom>
          <a:solidFill>
            <a:srgbClr val="87B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4976948" y="0"/>
            <a:ext cx="4167504" cy="4182745"/>
          </a:xfrm>
          <a:custGeom>
            <a:avLst/>
            <a:gdLst/>
            <a:ahLst/>
            <a:cxnLst/>
            <a:rect l="l" t="t" r="r" b="b"/>
            <a:pathLst>
              <a:path w="4167504" h="4182745">
                <a:moveTo>
                  <a:pt x="98415" y="0"/>
                </a:moveTo>
                <a:lnTo>
                  <a:pt x="0" y="0"/>
                </a:lnTo>
                <a:lnTo>
                  <a:pt x="4167051" y="4182293"/>
                </a:lnTo>
                <a:lnTo>
                  <a:pt x="4167051" y="4082224"/>
                </a:lnTo>
                <a:lnTo>
                  <a:pt x="98415" y="0"/>
                </a:lnTo>
                <a:close/>
              </a:path>
            </a:pathLst>
          </a:custGeom>
          <a:solidFill>
            <a:srgbClr val="86B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5075363" y="0"/>
            <a:ext cx="4069079" cy="4082415"/>
          </a:xfrm>
          <a:custGeom>
            <a:avLst/>
            <a:gdLst/>
            <a:ahLst/>
            <a:cxnLst/>
            <a:rect l="l" t="t" r="r" b="b"/>
            <a:pathLst>
              <a:path w="4069079" h="4082415">
                <a:moveTo>
                  <a:pt x="99752" y="0"/>
                </a:moveTo>
                <a:lnTo>
                  <a:pt x="0" y="0"/>
                </a:lnTo>
                <a:lnTo>
                  <a:pt x="4068636" y="4082224"/>
                </a:lnTo>
                <a:lnTo>
                  <a:pt x="4068636" y="3982770"/>
                </a:lnTo>
                <a:lnTo>
                  <a:pt x="99752" y="0"/>
                </a:lnTo>
                <a:close/>
              </a:path>
            </a:pathLst>
          </a:custGeom>
          <a:solidFill>
            <a:srgbClr val="85B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5175115" y="0"/>
            <a:ext cx="3969385" cy="3983354"/>
          </a:xfrm>
          <a:custGeom>
            <a:avLst/>
            <a:gdLst/>
            <a:ahLst/>
            <a:cxnLst/>
            <a:rect l="l" t="t" r="r" b="b"/>
            <a:pathLst>
              <a:path w="3969384" h="3983354">
                <a:moveTo>
                  <a:pt x="98887" y="0"/>
                </a:moveTo>
                <a:lnTo>
                  <a:pt x="0" y="0"/>
                </a:lnTo>
                <a:lnTo>
                  <a:pt x="3968884" y="3982770"/>
                </a:lnTo>
                <a:lnTo>
                  <a:pt x="3968884" y="3883536"/>
                </a:lnTo>
                <a:lnTo>
                  <a:pt x="98887" y="0"/>
                </a:lnTo>
                <a:close/>
              </a:path>
            </a:pathLst>
          </a:custGeom>
          <a:solidFill>
            <a:srgbClr val="84A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5274003" y="0"/>
            <a:ext cx="3870325" cy="3883660"/>
          </a:xfrm>
          <a:custGeom>
            <a:avLst/>
            <a:gdLst/>
            <a:ahLst/>
            <a:cxnLst/>
            <a:rect l="l" t="t" r="r" b="b"/>
            <a:pathLst>
              <a:path w="3870325" h="3883660">
                <a:moveTo>
                  <a:pt x="100157" y="0"/>
                </a:moveTo>
                <a:lnTo>
                  <a:pt x="0" y="0"/>
                </a:lnTo>
                <a:lnTo>
                  <a:pt x="3869996" y="3883536"/>
                </a:lnTo>
                <a:lnTo>
                  <a:pt x="3869996" y="3783029"/>
                </a:lnTo>
                <a:lnTo>
                  <a:pt x="100157" y="0"/>
                </a:lnTo>
                <a:close/>
              </a:path>
            </a:pathLst>
          </a:custGeom>
          <a:solidFill>
            <a:srgbClr val="83A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5374160" y="0"/>
            <a:ext cx="3769995" cy="3783329"/>
          </a:xfrm>
          <a:custGeom>
            <a:avLst/>
            <a:gdLst/>
            <a:ahLst/>
            <a:cxnLst/>
            <a:rect l="l" t="t" r="r" b="b"/>
            <a:pathLst>
              <a:path w="3769995" h="3783329">
                <a:moveTo>
                  <a:pt x="98887" y="0"/>
                </a:moveTo>
                <a:lnTo>
                  <a:pt x="0" y="0"/>
                </a:lnTo>
                <a:lnTo>
                  <a:pt x="3769839" y="3783029"/>
                </a:lnTo>
                <a:lnTo>
                  <a:pt x="3769839" y="3683795"/>
                </a:lnTo>
                <a:lnTo>
                  <a:pt x="98887" y="0"/>
                </a:lnTo>
                <a:close/>
              </a:path>
            </a:pathLst>
          </a:custGeom>
          <a:solidFill>
            <a:srgbClr val="82A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5473047" y="0"/>
            <a:ext cx="3671570" cy="3684270"/>
          </a:xfrm>
          <a:custGeom>
            <a:avLst/>
            <a:gdLst/>
            <a:ahLst/>
            <a:cxnLst/>
            <a:rect l="l" t="t" r="r" b="b"/>
            <a:pathLst>
              <a:path w="3671570" h="3684270">
                <a:moveTo>
                  <a:pt x="98887" y="0"/>
                </a:moveTo>
                <a:lnTo>
                  <a:pt x="0" y="0"/>
                </a:lnTo>
                <a:lnTo>
                  <a:pt x="3670952" y="3683795"/>
                </a:lnTo>
                <a:lnTo>
                  <a:pt x="3670952" y="3584562"/>
                </a:lnTo>
                <a:lnTo>
                  <a:pt x="98887" y="0"/>
                </a:lnTo>
                <a:close/>
              </a:path>
            </a:pathLst>
          </a:custGeom>
          <a:solidFill>
            <a:srgbClr val="81A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5571935" y="0"/>
            <a:ext cx="3572510" cy="3584575"/>
          </a:xfrm>
          <a:custGeom>
            <a:avLst/>
            <a:gdLst/>
            <a:ahLst/>
            <a:cxnLst/>
            <a:rect l="l" t="t" r="r" b="b"/>
            <a:pathLst>
              <a:path w="3572509" h="3584575">
                <a:moveTo>
                  <a:pt x="98887" y="0"/>
                </a:moveTo>
                <a:lnTo>
                  <a:pt x="0" y="0"/>
                </a:lnTo>
                <a:lnTo>
                  <a:pt x="3572064" y="3584562"/>
                </a:lnTo>
                <a:lnTo>
                  <a:pt x="3572064" y="3485329"/>
                </a:lnTo>
                <a:lnTo>
                  <a:pt x="98887" y="0"/>
                </a:lnTo>
                <a:close/>
              </a:path>
            </a:pathLst>
          </a:custGeom>
          <a:solidFill>
            <a:srgbClr val="80A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5670822" y="0"/>
            <a:ext cx="3473450" cy="3485515"/>
          </a:xfrm>
          <a:custGeom>
            <a:avLst/>
            <a:gdLst/>
            <a:ahLst/>
            <a:cxnLst/>
            <a:rect l="l" t="t" r="r" b="b"/>
            <a:pathLst>
              <a:path w="3473450" h="3485515">
                <a:moveTo>
                  <a:pt x="98887" y="0"/>
                </a:moveTo>
                <a:lnTo>
                  <a:pt x="0" y="0"/>
                </a:lnTo>
                <a:lnTo>
                  <a:pt x="3473177" y="3485329"/>
                </a:lnTo>
                <a:lnTo>
                  <a:pt x="3473177" y="3386095"/>
                </a:lnTo>
                <a:lnTo>
                  <a:pt x="98887" y="0"/>
                </a:lnTo>
                <a:close/>
              </a:path>
            </a:pathLst>
          </a:custGeom>
          <a:solidFill>
            <a:srgbClr val="7FA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5769709" y="0"/>
            <a:ext cx="3374390" cy="3386454"/>
          </a:xfrm>
          <a:custGeom>
            <a:avLst/>
            <a:gdLst/>
            <a:ahLst/>
            <a:cxnLst/>
            <a:rect l="l" t="t" r="r" b="b"/>
            <a:pathLst>
              <a:path w="3374390" h="3386454">
                <a:moveTo>
                  <a:pt x="100157" y="0"/>
                </a:moveTo>
                <a:lnTo>
                  <a:pt x="0" y="0"/>
                </a:lnTo>
                <a:lnTo>
                  <a:pt x="3374290" y="3386095"/>
                </a:lnTo>
                <a:lnTo>
                  <a:pt x="3374290" y="3285588"/>
                </a:lnTo>
                <a:lnTo>
                  <a:pt x="100157" y="0"/>
                </a:lnTo>
                <a:close/>
              </a:path>
            </a:pathLst>
          </a:custGeom>
          <a:solidFill>
            <a:srgbClr val="7EA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5869867" y="0"/>
            <a:ext cx="3274695" cy="3286125"/>
          </a:xfrm>
          <a:custGeom>
            <a:avLst/>
            <a:gdLst/>
            <a:ahLst/>
            <a:cxnLst/>
            <a:rect l="l" t="t" r="r" b="b"/>
            <a:pathLst>
              <a:path w="3274695" h="3286125">
                <a:moveTo>
                  <a:pt x="98887" y="0"/>
                </a:moveTo>
                <a:lnTo>
                  <a:pt x="0" y="0"/>
                </a:lnTo>
                <a:lnTo>
                  <a:pt x="3274132" y="3285588"/>
                </a:lnTo>
                <a:lnTo>
                  <a:pt x="3274132" y="3186354"/>
                </a:lnTo>
                <a:lnTo>
                  <a:pt x="98887" y="0"/>
                </a:lnTo>
                <a:close/>
              </a:path>
            </a:pathLst>
          </a:custGeom>
          <a:solidFill>
            <a:srgbClr val="7DA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5968754" y="0"/>
            <a:ext cx="3175635" cy="3186430"/>
          </a:xfrm>
          <a:custGeom>
            <a:avLst/>
            <a:gdLst/>
            <a:ahLst/>
            <a:cxnLst/>
            <a:rect l="l" t="t" r="r" b="b"/>
            <a:pathLst>
              <a:path w="3175634" h="3186430">
                <a:moveTo>
                  <a:pt x="98887" y="0"/>
                </a:moveTo>
                <a:lnTo>
                  <a:pt x="0" y="0"/>
                </a:lnTo>
                <a:lnTo>
                  <a:pt x="3175245" y="3186354"/>
                </a:lnTo>
                <a:lnTo>
                  <a:pt x="3175245" y="3087121"/>
                </a:lnTo>
                <a:lnTo>
                  <a:pt x="98887" y="0"/>
                </a:lnTo>
                <a:close/>
              </a:path>
            </a:pathLst>
          </a:custGeom>
          <a:solidFill>
            <a:srgbClr val="7CA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6067641" y="0"/>
            <a:ext cx="3076575" cy="3087370"/>
          </a:xfrm>
          <a:custGeom>
            <a:avLst/>
            <a:gdLst/>
            <a:ahLst/>
            <a:cxnLst/>
            <a:rect l="l" t="t" r="r" b="b"/>
            <a:pathLst>
              <a:path w="3076575" h="3087370">
                <a:moveTo>
                  <a:pt x="99374" y="0"/>
                </a:moveTo>
                <a:lnTo>
                  <a:pt x="0" y="0"/>
                </a:lnTo>
                <a:lnTo>
                  <a:pt x="3076358" y="3087121"/>
                </a:lnTo>
                <a:lnTo>
                  <a:pt x="3076358" y="2986926"/>
                </a:lnTo>
                <a:lnTo>
                  <a:pt x="99374" y="0"/>
                </a:lnTo>
                <a:close/>
              </a:path>
            </a:pathLst>
          </a:custGeom>
          <a:solidFill>
            <a:srgbClr val="7BA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6167016" y="0"/>
            <a:ext cx="2977515" cy="2987040"/>
          </a:xfrm>
          <a:custGeom>
            <a:avLst/>
            <a:gdLst/>
            <a:ahLst/>
            <a:cxnLst/>
            <a:rect l="l" t="t" r="r" b="b"/>
            <a:pathLst>
              <a:path w="2977515" h="2987040">
                <a:moveTo>
                  <a:pt x="100162" y="0"/>
                </a:moveTo>
                <a:lnTo>
                  <a:pt x="0" y="0"/>
                </a:lnTo>
                <a:lnTo>
                  <a:pt x="2976983" y="2986926"/>
                </a:lnTo>
                <a:lnTo>
                  <a:pt x="2976983" y="2886427"/>
                </a:lnTo>
                <a:lnTo>
                  <a:pt x="100162" y="0"/>
                </a:lnTo>
                <a:close/>
              </a:path>
            </a:pathLst>
          </a:custGeom>
          <a:solidFill>
            <a:srgbClr val="7AA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6267178" y="0"/>
            <a:ext cx="2877185" cy="2886710"/>
          </a:xfrm>
          <a:custGeom>
            <a:avLst/>
            <a:gdLst/>
            <a:ahLst/>
            <a:cxnLst/>
            <a:rect l="l" t="t" r="r" b="b"/>
            <a:pathLst>
              <a:path w="2877184" h="2886710">
                <a:moveTo>
                  <a:pt x="98395" y="0"/>
                </a:moveTo>
                <a:lnTo>
                  <a:pt x="0" y="0"/>
                </a:lnTo>
                <a:lnTo>
                  <a:pt x="2876821" y="2886427"/>
                </a:lnTo>
                <a:lnTo>
                  <a:pt x="2876821" y="2788147"/>
                </a:lnTo>
                <a:lnTo>
                  <a:pt x="98395" y="0"/>
                </a:lnTo>
                <a:close/>
              </a:path>
            </a:pathLst>
          </a:custGeom>
          <a:solidFill>
            <a:srgbClr val="79A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6365573" y="0"/>
            <a:ext cx="2778760" cy="2788285"/>
          </a:xfrm>
          <a:custGeom>
            <a:avLst/>
            <a:gdLst/>
            <a:ahLst/>
            <a:cxnLst/>
            <a:rect l="l" t="t" r="r" b="b"/>
            <a:pathLst>
              <a:path w="2778759" h="2788285">
                <a:moveTo>
                  <a:pt x="100152" y="0"/>
                </a:moveTo>
                <a:lnTo>
                  <a:pt x="0" y="0"/>
                </a:lnTo>
                <a:lnTo>
                  <a:pt x="2778426" y="2788147"/>
                </a:lnTo>
                <a:lnTo>
                  <a:pt x="2778426" y="2687643"/>
                </a:lnTo>
                <a:lnTo>
                  <a:pt x="100152" y="0"/>
                </a:lnTo>
                <a:close/>
              </a:path>
            </a:pathLst>
          </a:custGeom>
          <a:solidFill>
            <a:srgbClr val="78A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6465726" y="0"/>
            <a:ext cx="2678430" cy="2687955"/>
          </a:xfrm>
          <a:custGeom>
            <a:avLst/>
            <a:gdLst/>
            <a:ahLst/>
            <a:cxnLst/>
            <a:rect l="l" t="t" r="r" b="b"/>
            <a:pathLst>
              <a:path w="2678429" h="2687955">
                <a:moveTo>
                  <a:pt x="98887" y="0"/>
                </a:moveTo>
                <a:lnTo>
                  <a:pt x="0" y="0"/>
                </a:lnTo>
                <a:lnTo>
                  <a:pt x="2678273" y="2687643"/>
                </a:lnTo>
                <a:lnTo>
                  <a:pt x="2678273" y="2588410"/>
                </a:lnTo>
                <a:lnTo>
                  <a:pt x="98887" y="0"/>
                </a:lnTo>
                <a:close/>
              </a:path>
            </a:pathLst>
          </a:custGeom>
          <a:solidFill>
            <a:srgbClr val="77A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6564614" y="0"/>
            <a:ext cx="2580005" cy="2588895"/>
          </a:xfrm>
          <a:custGeom>
            <a:avLst/>
            <a:gdLst/>
            <a:ahLst/>
            <a:cxnLst/>
            <a:rect l="l" t="t" r="r" b="b"/>
            <a:pathLst>
              <a:path w="2580004" h="2588895">
                <a:moveTo>
                  <a:pt x="98887" y="0"/>
                </a:moveTo>
                <a:lnTo>
                  <a:pt x="0" y="0"/>
                </a:lnTo>
                <a:lnTo>
                  <a:pt x="2579386" y="2588410"/>
                </a:lnTo>
                <a:lnTo>
                  <a:pt x="2579386" y="2489177"/>
                </a:lnTo>
                <a:lnTo>
                  <a:pt x="98887" y="0"/>
                </a:lnTo>
                <a:close/>
              </a:path>
            </a:pathLst>
          </a:custGeom>
          <a:solidFill>
            <a:srgbClr val="76A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6663501" y="0"/>
            <a:ext cx="2480945" cy="2489200"/>
          </a:xfrm>
          <a:custGeom>
            <a:avLst/>
            <a:gdLst/>
            <a:ahLst/>
            <a:cxnLst/>
            <a:rect l="l" t="t" r="r" b="b"/>
            <a:pathLst>
              <a:path w="2480945" h="2489200">
                <a:moveTo>
                  <a:pt x="98887" y="0"/>
                </a:moveTo>
                <a:lnTo>
                  <a:pt x="0" y="0"/>
                </a:lnTo>
                <a:lnTo>
                  <a:pt x="2480498" y="2489177"/>
                </a:lnTo>
                <a:lnTo>
                  <a:pt x="2480498" y="2389944"/>
                </a:lnTo>
                <a:lnTo>
                  <a:pt x="98887" y="0"/>
                </a:lnTo>
                <a:close/>
              </a:path>
            </a:pathLst>
          </a:custGeom>
          <a:solidFill>
            <a:srgbClr val="75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6762388" y="0"/>
            <a:ext cx="2381885" cy="2390140"/>
          </a:xfrm>
          <a:custGeom>
            <a:avLst/>
            <a:gdLst/>
            <a:ahLst/>
            <a:cxnLst/>
            <a:rect l="l" t="t" r="r" b="b"/>
            <a:pathLst>
              <a:path w="2381884" h="2390140">
                <a:moveTo>
                  <a:pt x="100157" y="0"/>
                </a:moveTo>
                <a:lnTo>
                  <a:pt x="0" y="0"/>
                </a:lnTo>
                <a:lnTo>
                  <a:pt x="2381611" y="2389944"/>
                </a:lnTo>
                <a:lnTo>
                  <a:pt x="2381611" y="2289436"/>
                </a:lnTo>
                <a:lnTo>
                  <a:pt x="100157" y="0"/>
                </a:lnTo>
                <a:close/>
              </a:path>
            </a:pathLst>
          </a:custGeom>
          <a:solidFill>
            <a:srgbClr val="74A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6862545" y="0"/>
            <a:ext cx="2281555" cy="2289810"/>
          </a:xfrm>
          <a:custGeom>
            <a:avLst/>
            <a:gdLst/>
            <a:ahLst/>
            <a:cxnLst/>
            <a:rect l="l" t="t" r="r" b="b"/>
            <a:pathLst>
              <a:path w="2281554" h="2289810">
                <a:moveTo>
                  <a:pt x="98887" y="0"/>
                </a:moveTo>
                <a:lnTo>
                  <a:pt x="0" y="0"/>
                </a:lnTo>
                <a:lnTo>
                  <a:pt x="2281454" y="2289436"/>
                </a:lnTo>
                <a:lnTo>
                  <a:pt x="2281454" y="2190203"/>
                </a:lnTo>
                <a:lnTo>
                  <a:pt x="98887" y="0"/>
                </a:lnTo>
                <a:close/>
              </a:path>
            </a:pathLst>
          </a:custGeom>
          <a:solidFill>
            <a:srgbClr val="73A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6961433" y="0"/>
            <a:ext cx="2183130" cy="2190750"/>
          </a:xfrm>
          <a:custGeom>
            <a:avLst/>
            <a:gdLst/>
            <a:ahLst/>
            <a:cxnLst/>
            <a:rect l="l" t="t" r="r" b="b"/>
            <a:pathLst>
              <a:path w="2183129" h="2190750">
                <a:moveTo>
                  <a:pt x="98887" y="0"/>
                </a:moveTo>
                <a:lnTo>
                  <a:pt x="0" y="0"/>
                </a:lnTo>
                <a:lnTo>
                  <a:pt x="2182566" y="2190203"/>
                </a:lnTo>
                <a:lnTo>
                  <a:pt x="2182566" y="2090969"/>
                </a:lnTo>
                <a:lnTo>
                  <a:pt x="98887" y="0"/>
                </a:lnTo>
                <a:close/>
              </a:path>
            </a:pathLst>
          </a:custGeom>
          <a:solidFill>
            <a:srgbClr val="72A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060320" y="0"/>
            <a:ext cx="2084070" cy="2091055"/>
          </a:xfrm>
          <a:custGeom>
            <a:avLst/>
            <a:gdLst/>
            <a:ahLst/>
            <a:cxnLst/>
            <a:rect l="l" t="t" r="r" b="b"/>
            <a:pathLst>
              <a:path w="2084070" h="2091055">
                <a:moveTo>
                  <a:pt x="99454" y="0"/>
                </a:moveTo>
                <a:lnTo>
                  <a:pt x="0" y="0"/>
                </a:lnTo>
                <a:lnTo>
                  <a:pt x="2083679" y="2090969"/>
                </a:lnTo>
                <a:lnTo>
                  <a:pt x="2083679" y="1990850"/>
                </a:lnTo>
                <a:lnTo>
                  <a:pt x="99454" y="0"/>
                </a:lnTo>
                <a:close/>
              </a:path>
            </a:pathLst>
          </a:custGeom>
          <a:solidFill>
            <a:srgbClr val="71A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159775" y="0"/>
            <a:ext cx="1984375" cy="1991360"/>
          </a:xfrm>
          <a:custGeom>
            <a:avLst/>
            <a:gdLst/>
            <a:ahLst/>
            <a:cxnLst/>
            <a:rect l="l" t="t" r="r" b="b"/>
            <a:pathLst>
              <a:path w="1984375" h="1991360">
                <a:moveTo>
                  <a:pt x="99589" y="0"/>
                </a:moveTo>
                <a:lnTo>
                  <a:pt x="0" y="0"/>
                </a:lnTo>
                <a:lnTo>
                  <a:pt x="1984224" y="1990850"/>
                </a:lnTo>
                <a:lnTo>
                  <a:pt x="1984224" y="1891228"/>
                </a:lnTo>
                <a:lnTo>
                  <a:pt x="99589" y="0"/>
                </a:lnTo>
                <a:close/>
              </a:path>
            </a:pathLst>
          </a:custGeom>
          <a:solidFill>
            <a:srgbClr val="70A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7259365" y="0"/>
            <a:ext cx="1884680" cy="1891664"/>
          </a:xfrm>
          <a:custGeom>
            <a:avLst/>
            <a:gdLst/>
            <a:ahLst/>
            <a:cxnLst/>
            <a:rect l="l" t="t" r="r" b="b"/>
            <a:pathLst>
              <a:path w="1884679" h="1891664">
                <a:moveTo>
                  <a:pt x="98887" y="0"/>
                </a:moveTo>
                <a:lnTo>
                  <a:pt x="0" y="0"/>
                </a:lnTo>
                <a:lnTo>
                  <a:pt x="1884634" y="1891228"/>
                </a:lnTo>
                <a:lnTo>
                  <a:pt x="1884634" y="1791995"/>
                </a:lnTo>
                <a:lnTo>
                  <a:pt x="98887" y="0"/>
                </a:lnTo>
                <a:close/>
              </a:path>
            </a:pathLst>
          </a:custGeom>
          <a:solidFill>
            <a:srgbClr val="6FA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358252" y="0"/>
            <a:ext cx="1786255" cy="1792605"/>
          </a:xfrm>
          <a:custGeom>
            <a:avLst/>
            <a:gdLst/>
            <a:ahLst/>
            <a:cxnLst/>
            <a:rect l="l" t="t" r="r" b="b"/>
            <a:pathLst>
              <a:path w="1786254" h="1792605">
                <a:moveTo>
                  <a:pt x="98887" y="0"/>
                </a:moveTo>
                <a:lnTo>
                  <a:pt x="0" y="0"/>
                </a:lnTo>
                <a:lnTo>
                  <a:pt x="1785747" y="1791995"/>
                </a:lnTo>
                <a:lnTo>
                  <a:pt x="1785747" y="1692762"/>
                </a:lnTo>
                <a:lnTo>
                  <a:pt x="98887" y="0"/>
                </a:lnTo>
                <a:close/>
              </a:path>
            </a:pathLst>
          </a:custGeom>
          <a:solidFill>
            <a:srgbClr val="6EA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457139" y="0"/>
            <a:ext cx="1687195" cy="1692910"/>
          </a:xfrm>
          <a:custGeom>
            <a:avLst/>
            <a:gdLst/>
            <a:ahLst/>
            <a:cxnLst/>
            <a:rect l="l" t="t" r="r" b="b"/>
            <a:pathLst>
              <a:path w="1687195" h="1692910">
                <a:moveTo>
                  <a:pt x="100152" y="0"/>
                </a:moveTo>
                <a:lnTo>
                  <a:pt x="0" y="0"/>
                </a:lnTo>
                <a:lnTo>
                  <a:pt x="1686860" y="1692762"/>
                </a:lnTo>
                <a:lnTo>
                  <a:pt x="1686860" y="1592258"/>
                </a:lnTo>
                <a:lnTo>
                  <a:pt x="100152" y="0"/>
                </a:lnTo>
                <a:close/>
              </a:path>
            </a:pathLst>
          </a:custGeom>
          <a:solidFill>
            <a:srgbClr val="6DA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557292" y="0"/>
            <a:ext cx="1586865" cy="1592580"/>
          </a:xfrm>
          <a:custGeom>
            <a:avLst/>
            <a:gdLst/>
            <a:ahLst/>
            <a:cxnLst/>
            <a:rect l="l" t="t" r="r" b="b"/>
            <a:pathLst>
              <a:path w="1586865" h="1592580">
                <a:moveTo>
                  <a:pt x="98945" y="0"/>
                </a:moveTo>
                <a:lnTo>
                  <a:pt x="0" y="0"/>
                </a:lnTo>
                <a:lnTo>
                  <a:pt x="1586707" y="1592258"/>
                </a:lnTo>
                <a:lnTo>
                  <a:pt x="1586707" y="1493440"/>
                </a:lnTo>
                <a:lnTo>
                  <a:pt x="98945" y="0"/>
                </a:lnTo>
                <a:close/>
              </a:path>
            </a:pathLst>
          </a:custGeom>
          <a:solidFill>
            <a:srgbClr val="6CA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7656238" y="0"/>
            <a:ext cx="1487805" cy="1493520"/>
          </a:xfrm>
          <a:custGeom>
            <a:avLst/>
            <a:gdLst/>
            <a:ahLst/>
            <a:cxnLst/>
            <a:rect l="l" t="t" r="r" b="b"/>
            <a:pathLst>
              <a:path w="1487804" h="1493520">
                <a:moveTo>
                  <a:pt x="99445" y="0"/>
                </a:moveTo>
                <a:lnTo>
                  <a:pt x="0" y="0"/>
                </a:lnTo>
                <a:lnTo>
                  <a:pt x="1487761" y="1493440"/>
                </a:lnTo>
                <a:lnTo>
                  <a:pt x="1487761" y="1392952"/>
                </a:lnTo>
                <a:lnTo>
                  <a:pt x="99445" y="0"/>
                </a:lnTo>
                <a:close/>
              </a:path>
            </a:pathLst>
          </a:custGeom>
          <a:solidFill>
            <a:srgbClr val="6BA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755683" y="0"/>
            <a:ext cx="1388745" cy="1393190"/>
          </a:xfrm>
          <a:custGeom>
            <a:avLst/>
            <a:gdLst/>
            <a:ahLst/>
            <a:cxnLst/>
            <a:rect l="l" t="t" r="r" b="b"/>
            <a:pathLst>
              <a:path w="1388745" h="1393190">
                <a:moveTo>
                  <a:pt x="99540" y="0"/>
                </a:moveTo>
                <a:lnTo>
                  <a:pt x="0" y="0"/>
                </a:lnTo>
                <a:lnTo>
                  <a:pt x="1388315" y="1392952"/>
                </a:lnTo>
                <a:lnTo>
                  <a:pt x="1388315" y="1293284"/>
                </a:lnTo>
                <a:lnTo>
                  <a:pt x="99540" y="0"/>
                </a:lnTo>
                <a:close/>
              </a:path>
            </a:pathLst>
          </a:custGeom>
          <a:solidFill>
            <a:srgbClr val="6AA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7855224" y="0"/>
            <a:ext cx="1289050" cy="1293495"/>
          </a:xfrm>
          <a:custGeom>
            <a:avLst/>
            <a:gdLst/>
            <a:ahLst/>
            <a:cxnLst/>
            <a:rect l="l" t="t" r="r" b="b"/>
            <a:pathLst>
              <a:path w="1289050" h="1293495">
                <a:moveTo>
                  <a:pt x="98887" y="0"/>
                </a:moveTo>
                <a:lnTo>
                  <a:pt x="0" y="0"/>
                </a:lnTo>
                <a:lnTo>
                  <a:pt x="1288775" y="1293284"/>
                </a:lnTo>
                <a:lnTo>
                  <a:pt x="1288775" y="1194051"/>
                </a:lnTo>
                <a:lnTo>
                  <a:pt x="98887" y="0"/>
                </a:lnTo>
                <a:close/>
              </a:path>
            </a:pathLst>
          </a:custGeom>
          <a:solidFill>
            <a:srgbClr val="69A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954112" y="0"/>
            <a:ext cx="1189990" cy="1194435"/>
          </a:xfrm>
          <a:custGeom>
            <a:avLst/>
            <a:gdLst/>
            <a:ahLst/>
            <a:cxnLst/>
            <a:rect l="l" t="t" r="r" b="b"/>
            <a:pathLst>
              <a:path w="1189990" h="1194435">
                <a:moveTo>
                  <a:pt x="98887" y="0"/>
                </a:moveTo>
                <a:lnTo>
                  <a:pt x="0" y="0"/>
                </a:lnTo>
                <a:lnTo>
                  <a:pt x="1189888" y="1194051"/>
                </a:lnTo>
                <a:lnTo>
                  <a:pt x="1189888" y="1094817"/>
                </a:lnTo>
                <a:lnTo>
                  <a:pt x="98887" y="0"/>
                </a:lnTo>
                <a:close/>
              </a:path>
            </a:pathLst>
          </a:custGeom>
          <a:solidFill>
            <a:srgbClr val="68A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8052999" y="0"/>
            <a:ext cx="1091565" cy="1095375"/>
          </a:xfrm>
          <a:custGeom>
            <a:avLst/>
            <a:gdLst/>
            <a:ahLst/>
            <a:cxnLst/>
            <a:rect l="l" t="t" r="r" b="b"/>
            <a:pathLst>
              <a:path w="1091565" h="1095375">
                <a:moveTo>
                  <a:pt x="100157" y="0"/>
                </a:moveTo>
                <a:lnTo>
                  <a:pt x="0" y="0"/>
                </a:lnTo>
                <a:lnTo>
                  <a:pt x="1091000" y="1094817"/>
                </a:lnTo>
                <a:lnTo>
                  <a:pt x="1091000" y="994310"/>
                </a:lnTo>
                <a:lnTo>
                  <a:pt x="100157" y="0"/>
                </a:lnTo>
                <a:close/>
              </a:path>
            </a:pathLst>
          </a:custGeom>
          <a:solidFill>
            <a:srgbClr val="67A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8153156" y="0"/>
            <a:ext cx="991235" cy="994410"/>
          </a:xfrm>
          <a:custGeom>
            <a:avLst/>
            <a:gdLst/>
            <a:ahLst/>
            <a:cxnLst/>
            <a:rect l="l" t="t" r="r" b="b"/>
            <a:pathLst>
              <a:path w="991234" h="994410">
                <a:moveTo>
                  <a:pt x="98887" y="0"/>
                </a:moveTo>
                <a:lnTo>
                  <a:pt x="0" y="0"/>
                </a:lnTo>
                <a:lnTo>
                  <a:pt x="990843" y="994310"/>
                </a:lnTo>
                <a:lnTo>
                  <a:pt x="990843" y="895076"/>
                </a:lnTo>
                <a:lnTo>
                  <a:pt x="98887" y="0"/>
                </a:lnTo>
                <a:close/>
              </a:path>
            </a:pathLst>
          </a:custGeom>
          <a:solidFill>
            <a:srgbClr val="66A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8252043" y="0"/>
            <a:ext cx="892175" cy="895350"/>
          </a:xfrm>
          <a:custGeom>
            <a:avLst/>
            <a:gdLst/>
            <a:ahLst/>
            <a:cxnLst/>
            <a:rect l="l" t="t" r="r" b="b"/>
            <a:pathLst>
              <a:path w="892175" h="895350">
                <a:moveTo>
                  <a:pt x="98887" y="0"/>
                </a:moveTo>
                <a:lnTo>
                  <a:pt x="0" y="0"/>
                </a:lnTo>
                <a:lnTo>
                  <a:pt x="891956" y="895076"/>
                </a:lnTo>
                <a:lnTo>
                  <a:pt x="891956" y="795843"/>
                </a:lnTo>
                <a:lnTo>
                  <a:pt x="98887" y="0"/>
                </a:lnTo>
                <a:close/>
              </a:path>
            </a:pathLst>
          </a:custGeom>
          <a:solidFill>
            <a:srgbClr val="66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8350931" y="0"/>
            <a:ext cx="793115" cy="796290"/>
          </a:xfrm>
          <a:custGeom>
            <a:avLst/>
            <a:gdLst/>
            <a:ahLst/>
            <a:cxnLst/>
            <a:rect l="l" t="t" r="r" b="b"/>
            <a:pathLst>
              <a:path w="793115" h="796290">
                <a:moveTo>
                  <a:pt x="98887" y="0"/>
                </a:moveTo>
                <a:lnTo>
                  <a:pt x="0" y="0"/>
                </a:lnTo>
                <a:lnTo>
                  <a:pt x="793068" y="795843"/>
                </a:lnTo>
                <a:lnTo>
                  <a:pt x="793068" y="696610"/>
                </a:lnTo>
                <a:lnTo>
                  <a:pt x="98887" y="0"/>
                </a:lnTo>
                <a:close/>
              </a:path>
            </a:pathLst>
          </a:custGeom>
          <a:solidFill>
            <a:srgbClr val="64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8449818" y="0"/>
            <a:ext cx="694690" cy="697230"/>
          </a:xfrm>
          <a:custGeom>
            <a:avLst/>
            <a:gdLst/>
            <a:ahLst/>
            <a:cxnLst/>
            <a:rect l="l" t="t" r="r" b="b"/>
            <a:pathLst>
              <a:path w="694690" h="697230">
                <a:moveTo>
                  <a:pt x="99564" y="0"/>
                </a:moveTo>
                <a:lnTo>
                  <a:pt x="0" y="0"/>
                </a:lnTo>
                <a:lnTo>
                  <a:pt x="694181" y="696610"/>
                </a:lnTo>
                <a:lnTo>
                  <a:pt x="694181" y="596602"/>
                </a:lnTo>
                <a:lnTo>
                  <a:pt x="99564" y="0"/>
                </a:lnTo>
                <a:close/>
              </a:path>
            </a:pathLst>
          </a:custGeom>
          <a:solidFill>
            <a:srgbClr val="639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8549382" y="0"/>
            <a:ext cx="594995" cy="596900"/>
          </a:xfrm>
          <a:custGeom>
            <a:avLst/>
            <a:gdLst/>
            <a:ahLst/>
            <a:cxnLst/>
            <a:rect l="l" t="t" r="r" b="b"/>
            <a:pathLst>
              <a:path w="594995" h="596900">
                <a:moveTo>
                  <a:pt x="99479" y="0"/>
                </a:moveTo>
                <a:lnTo>
                  <a:pt x="0" y="0"/>
                </a:lnTo>
                <a:lnTo>
                  <a:pt x="594616" y="596602"/>
                </a:lnTo>
                <a:lnTo>
                  <a:pt x="594616" y="496869"/>
                </a:lnTo>
                <a:lnTo>
                  <a:pt x="99479" y="0"/>
                </a:lnTo>
                <a:close/>
              </a:path>
            </a:pathLst>
          </a:custGeom>
          <a:solidFill>
            <a:srgbClr val="629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8648862" y="0"/>
            <a:ext cx="495300" cy="497205"/>
          </a:xfrm>
          <a:custGeom>
            <a:avLst/>
            <a:gdLst/>
            <a:ahLst/>
            <a:cxnLst/>
            <a:rect l="l" t="t" r="r" b="b"/>
            <a:pathLst>
              <a:path w="495300" h="497205">
                <a:moveTo>
                  <a:pt x="98887" y="0"/>
                </a:moveTo>
                <a:lnTo>
                  <a:pt x="0" y="0"/>
                </a:lnTo>
                <a:lnTo>
                  <a:pt x="495136" y="496869"/>
                </a:lnTo>
                <a:lnTo>
                  <a:pt x="495136" y="397636"/>
                </a:lnTo>
                <a:lnTo>
                  <a:pt x="98887" y="0"/>
                </a:lnTo>
                <a:close/>
              </a:path>
            </a:pathLst>
          </a:custGeom>
          <a:solidFill>
            <a:srgbClr val="619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8747750" y="0"/>
            <a:ext cx="396875" cy="398145"/>
          </a:xfrm>
          <a:custGeom>
            <a:avLst/>
            <a:gdLst/>
            <a:ahLst/>
            <a:cxnLst/>
            <a:rect l="l" t="t" r="r" b="b"/>
            <a:pathLst>
              <a:path w="396875" h="398145">
                <a:moveTo>
                  <a:pt x="99585" y="0"/>
                </a:moveTo>
                <a:lnTo>
                  <a:pt x="0" y="0"/>
                </a:lnTo>
                <a:lnTo>
                  <a:pt x="396249" y="397636"/>
                </a:lnTo>
                <a:lnTo>
                  <a:pt x="396249" y="297654"/>
                </a:lnTo>
                <a:lnTo>
                  <a:pt x="99585" y="0"/>
                </a:lnTo>
                <a:close/>
              </a:path>
            </a:pathLst>
          </a:custGeom>
          <a:solidFill>
            <a:srgbClr val="609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8847336" y="0"/>
            <a:ext cx="297180" cy="297815"/>
          </a:xfrm>
          <a:custGeom>
            <a:avLst/>
            <a:gdLst/>
            <a:ahLst/>
            <a:cxnLst/>
            <a:rect l="l" t="t" r="r" b="b"/>
            <a:pathLst>
              <a:path w="297179" h="297815">
                <a:moveTo>
                  <a:pt x="99454" y="0"/>
                </a:moveTo>
                <a:lnTo>
                  <a:pt x="0" y="0"/>
                </a:lnTo>
                <a:lnTo>
                  <a:pt x="296663" y="297654"/>
                </a:lnTo>
                <a:lnTo>
                  <a:pt x="296663" y="197899"/>
                </a:lnTo>
                <a:lnTo>
                  <a:pt x="99454" y="0"/>
                </a:lnTo>
                <a:close/>
              </a:path>
            </a:pathLst>
          </a:custGeom>
          <a:solidFill>
            <a:srgbClr val="5F9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8946790" y="0"/>
            <a:ext cx="197209" cy="197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1066800" y="990600"/>
            <a:ext cx="1676400" cy="5867400"/>
          </a:xfrm>
          <a:custGeom>
            <a:avLst/>
            <a:gdLst/>
            <a:ahLst/>
            <a:cxnLst/>
            <a:rect l="l" t="t" r="r" b="b"/>
            <a:pathLst>
              <a:path w="1676400" h="5867400">
                <a:moveTo>
                  <a:pt x="920808" y="5854700"/>
                </a:moveTo>
                <a:lnTo>
                  <a:pt x="755392" y="5854700"/>
                </a:lnTo>
                <a:lnTo>
                  <a:pt x="775855" y="5867400"/>
                </a:lnTo>
                <a:lnTo>
                  <a:pt x="900390" y="5867400"/>
                </a:lnTo>
                <a:lnTo>
                  <a:pt x="920808" y="5854700"/>
                </a:lnTo>
                <a:close/>
              </a:path>
              <a:path w="1676400" h="5867400">
                <a:moveTo>
                  <a:pt x="941062" y="25400"/>
                </a:moveTo>
                <a:lnTo>
                  <a:pt x="735097" y="25400"/>
                </a:lnTo>
                <a:lnTo>
                  <a:pt x="695026" y="50800"/>
                </a:lnTo>
                <a:lnTo>
                  <a:pt x="636292" y="88900"/>
                </a:lnTo>
                <a:lnTo>
                  <a:pt x="598107" y="114300"/>
                </a:lnTo>
                <a:lnTo>
                  <a:pt x="579319" y="139700"/>
                </a:lnTo>
                <a:lnTo>
                  <a:pt x="560741" y="165100"/>
                </a:lnTo>
                <a:lnTo>
                  <a:pt x="542377" y="177800"/>
                </a:lnTo>
                <a:lnTo>
                  <a:pt x="506313" y="228600"/>
                </a:lnTo>
                <a:lnTo>
                  <a:pt x="471163" y="279400"/>
                </a:lnTo>
                <a:lnTo>
                  <a:pt x="453942" y="317500"/>
                </a:lnTo>
                <a:lnTo>
                  <a:pt x="436965" y="342900"/>
                </a:lnTo>
                <a:lnTo>
                  <a:pt x="420235" y="381000"/>
                </a:lnTo>
                <a:lnTo>
                  <a:pt x="403758" y="406400"/>
                </a:lnTo>
                <a:lnTo>
                  <a:pt x="387537" y="444500"/>
                </a:lnTo>
                <a:lnTo>
                  <a:pt x="371578" y="482600"/>
                </a:lnTo>
                <a:lnTo>
                  <a:pt x="355886" y="520700"/>
                </a:lnTo>
                <a:lnTo>
                  <a:pt x="340464" y="546100"/>
                </a:lnTo>
                <a:lnTo>
                  <a:pt x="325319" y="596900"/>
                </a:lnTo>
                <a:lnTo>
                  <a:pt x="310454" y="635000"/>
                </a:lnTo>
                <a:lnTo>
                  <a:pt x="295875" y="673100"/>
                </a:lnTo>
                <a:lnTo>
                  <a:pt x="281586" y="711200"/>
                </a:lnTo>
                <a:lnTo>
                  <a:pt x="267591" y="762000"/>
                </a:lnTo>
                <a:lnTo>
                  <a:pt x="253896" y="800100"/>
                </a:lnTo>
                <a:lnTo>
                  <a:pt x="240506" y="850900"/>
                </a:lnTo>
                <a:lnTo>
                  <a:pt x="227424" y="901700"/>
                </a:lnTo>
                <a:lnTo>
                  <a:pt x="214656" y="939800"/>
                </a:lnTo>
                <a:lnTo>
                  <a:pt x="202207" y="990600"/>
                </a:lnTo>
                <a:lnTo>
                  <a:pt x="190080" y="1041400"/>
                </a:lnTo>
                <a:lnTo>
                  <a:pt x="178282" y="1092200"/>
                </a:lnTo>
                <a:lnTo>
                  <a:pt x="166816" y="1143000"/>
                </a:lnTo>
                <a:lnTo>
                  <a:pt x="155687" y="1193800"/>
                </a:lnTo>
                <a:lnTo>
                  <a:pt x="144901" y="1257300"/>
                </a:lnTo>
                <a:lnTo>
                  <a:pt x="134461" y="1308100"/>
                </a:lnTo>
                <a:lnTo>
                  <a:pt x="124373" y="1358900"/>
                </a:lnTo>
                <a:lnTo>
                  <a:pt x="114641" y="1422400"/>
                </a:lnTo>
                <a:lnTo>
                  <a:pt x="105270" y="1473200"/>
                </a:lnTo>
                <a:lnTo>
                  <a:pt x="96265" y="1536700"/>
                </a:lnTo>
                <a:lnTo>
                  <a:pt x="87630" y="1600200"/>
                </a:lnTo>
                <a:lnTo>
                  <a:pt x="79371" y="1651000"/>
                </a:lnTo>
                <a:lnTo>
                  <a:pt x="71491" y="1714500"/>
                </a:lnTo>
                <a:lnTo>
                  <a:pt x="63996" y="1778000"/>
                </a:lnTo>
                <a:lnTo>
                  <a:pt x="56890" y="1841500"/>
                </a:lnTo>
                <a:lnTo>
                  <a:pt x="50178" y="1905000"/>
                </a:lnTo>
                <a:lnTo>
                  <a:pt x="43865" y="1968500"/>
                </a:lnTo>
                <a:lnTo>
                  <a:pt x="37955" y="2032000"/>
                </a:lnTo>
                <a:lnTo>
                  <a:pt x="32454" y="2095500"/>
                </a:lnTo>
                <a:lnTo>
                  <a:pt x="27366" y="2171700"/>
                </a:lnTo>
                <a:lnTo>
                  <a:pt x="22695" y="2235200"/>
                </a:lnTo>
                <a:lnTo>
                  <a:pt x="18446" y="2298700"/>
                </a:lnTo>
                <a:lnTo>
                  <a:pt x="14625" y="2374900"/>
                </a:lnTo>
                <a:lnTo>
                  <a:pt x="11236" y="2438400"/>
                </a:lnTo>
                <a:lnTo>
                  <a:pt x="8283" y="2514600"/>
                </a:lnTo>
                <a:lnTo>
                  <a:pt x="5772" y="2578100"/>
                </a:lnTo>
                <a:lnTo>
                  <a:pt x="3706" y="2654300"/>
                </a:lnTo>
                <a:lnTo>
                  <a:pt x="2092" y="2717800"/>
                </a:lnTo>
                <a:lnTo>
                  <a:pt x="933" y="2794000"/>
                </a:lnTo>
                <a:lnTo>
                  <a:pt x="234" y="2870200"/>
                </a:lnTo>
                <a:lnTo>
                  <a:pt x="0" y="2933700"/>
                </a:lnTo>
                <a:lnTo>
                  <a:pt x="234" y="3009900"/>
                </a:lnTo>
                <a:lnTo>
                  <a:pt x="933" y="3086100"/>
                </a:lnTo>
                <a:lnTo>
                  <a:pt x="2092" y="3162300"/>
                </a:lnTo>
                <a:lnTo>
                  <a:pt x="3706" y="3225800"/>
                </a:lnTo>
                <a:lnTo>
                  <a:pt x="5772" y="3302000"/>
                </a:lnTo>
                <a:lnTo>
                  <a:pt x="8283" y="3365500"/>
                </a:lnTo>
                <a:lnTo>
                  <a:pt x="11236" y="3441700"/>
                </a:lnTo>
                <a:lnTo>
                  <a:pt x="14625" y="3505200"/>
                </a:lnTo>
                <a:lnTo>
                  <a:pt x="18446" y="3581400"/>
                </a:lnTo>
                <a:lnTo>
                  <a:pt x="22695" y="3644900"/>
                </a:lnTo>
                <a:lnTo>
                  <a:pt x="27366" y="3708400"/>
                </a:lnTo>
                <a:lnTo>
                  <a:pt x="32454" y="3784600"/>
                </a:lnTo>
                <a:lnTo>
                  <a:pt x="37955" y="3848100"/>
                </a:lnTo>
                <a:lnTo>
                  <a:pt x="43865" y="3911600"/>
                </a:lnTo>
                <a:lnTo>
                  <a:pt x="50178" y="3975100"/>
                </a:lnTo>
                <a:lnTo>
                  <a:pt x="56890" y="4038600"/>
                </a:lnTo>
                <a:lnTo>
                  <a:pt x="63996" y="4102100"/>
                </a:lnTo>
                <a:lnTo>
                  <a:pt x="71491" y="4165600"/>
                </a:lnTo>
                <a:lnTo>
                  <a:pt x="79371" y="4229100"/>
                </a:lnTo>
                <a:lnTo>
                  <a:pt x="87630" y="4279900"/>
                </a:lnTo>
                <a:lnTo>
                  <a:pt x="96265" y="4343400"/>
                </a:lnTo>
                <a:lnTo>
                  <a:pt x="105270" y="4406900"/>
                </a:lnTo>
                <a:lnTo>
                  <a:pt x="114641" y="4457700"/>
                </a:lnTo>
                <a:lnTo>
                  <a:pt x="124373" y="4521200"/>
                </a:lnTo>
                <a:lnTo>
                  <a:pt x="134461" y="4572000"/>
                </a:lnTo>
                <a:lnTo>
                  <a:pt x="144901" y="4622800"/>
                </a:lnTo>
                <a:lnTo>
                  <a:pt x="155687" y="4686300"/>
                </a:lnTo>
                <a:lnTo>
                  <a:pt x="166816" y="4737100"/>
                </a:lnTo>
                <a:lnTo>
                  <a:pt x="178282" y="4787900"/>
                </a:lnTo>
                <a:lnTo>
                  <a:pt x="190080" y="4838700"/>
                </a:lnTo>
                <a:lnTo>
                  <a:pt x="202207" y="4889500"/>
                </a:lnTo>
                <a:lnTo>
                  <a:pt x="214656" y="4940300"/>
                </a:lnTo>
                <a:lnTo>
                  <a:pt x="227424" y="4978400"/>
                </a:lnTo>
                <a:lnTo>
                  <a:pt x="240506" y="5029200"/>
                </a:lnTo>
                <a:lnTo>
                  <a:pt x="253896" y="5080000"/>
                </a:lnTo>
                <a:lnTo>
                  <a:pt x="267591" y="5118100"/>
                </a:lnTo>
                <a:lnTo>
                  <a:pt x="281586" y="5168900"/>
                </a:lnTo>
                <a:lnTo>
                  <a:pt x="295875" y="5207000"/>
                </a:lnTo>
                <a:lnTo>
                  <a:pt x="310454" y="5245100"/>
                </a:lnTo>
                <a:lnTo>
                  <a:pt x="325319" y="5283200"/>
                </a:lnTo>
                <a:lnTo>
                  <a:pt x="340464" y="5334000"/>
                </a:lnTo>
                <a:lnTo>
                  <a:pt x="355886" y="5359400"/>
                </a:lnTo>
                <a:lnTo>
                  <a:pt x="371578" y="5397500"/>
                </a:lnTo>
                <a:lnTo>
                  <a:pt x="387537" y="5435600"/>
                </a:lnTo>
                <a:lnTo>
                  <a:pt x="403758" y="5473700"/>
                </a:lnTo>
                <a:lnTo>
                  <a:pt x="420235" y="5499100"/>
                </a:lnTo>
                <a:lnTo>
                  <a:pt x="436965" y="5537200"/>
                </a:lnTo>
                <a:lnTo>
                  <a:pt x="453942" y="5562600"/>
                </a:lnTo>
                <a:lnTo>
                  <a:pt x="471163" y="5600700"/>
                </a:lnTo>
                <a:lnTo>
                  <a:pt x="488621" y="5626100"/>
                </a:lnTo>
                <a:lnTo>
                  <a:pt x="506313" y="5651500"/>
                </a:lnTo>
                <a:lnTo>
                  <a:pt x="524233" y="5676900"/>
                </a:lnTo>
                <a:lnTo>
                  <a:pt x="542377" y="5702300"/>
                </a:lnTo>
                <a:lnTo>
                  <a:pt x="560741" y="5715000"/>
                </a:lnTo>
                <a:lnTo>
                  <a:pt x="579319" y="5740400"/>
                </a:lnTo>
                <a:lnTo>
                  <a:pt x="598107" y="5765800"/>
                </a:lnTo>
                <a:lnTo>
                  <a:pt x="617099" y="5778500"/>
                </a:lnTo>
                <a:lnTo>
                  <a:pt x="675261" y="5816600"/>
                </a:lnTo>
                <a:lnTo>
                  <a:pt x="735097" y="5854700"/>
                </a:lnTo>
                <a:lnTo>
                  <a:pt x="941062" y="5854700"/>
                </a:lnTo>
                <a:lnTo>
                  <a:pt x="1000789" y="5816600"/>
                </a:lnTo>
                <a:lnTo>
                  <a:pt x="1058867" y="5778500"/>
                </a:lnTo>
                <a:lnTo>
                  <a:pt x="1096604" y="5740400"/>
                </a:lnTo>
                <a:lnTo>
                  <a:pt x="1115163" y="5715000"/>
                </a:lnTo>
                <a:lnTo>
                  <a:pt x="1133511" y="5702300"/>
                </a:lnTo>
                <a:lnTo>
                  <a:pt x="1169550" y="5651500"/>
                </a:lnTo>
                <a:lnTo>
                  <a:pt x="1204684" y="5600700"/>
                </a:lnTo>
                <a:lnTo>
                  <a:pt x="1221898" y="5562600"/>
                </a:lnTo>
                <a:lnTo>
                  <a:pt x="1238872" y="5537200"/>
                </a:lnTo>
                <a:lnTo>
                  <a:pt x="1255600" y="5499100"/>
                </a:lnTo>
                <a:lnTo>
                  <a:pt x="1272077" y="5473700"/>
                </a:lnTo>
                <a:lnTo>
                  <a:pt x="1288299" y="5435600"/>
                </a:lnTo>
                <a:lnTo>
                  <a:pt x="1304261" y="5397500"/>
                </a:lnTo>
                <a:lnTo>
                  <a:pt x="1319958" y="5359400"/>
                </a:lnTo>
                <a:lnTo>
                  <a:pt x="1335385" y="5334000"/>
                </a:lnTo>
                <a:lnTo>
                  <a:pt x="1350537" y="5283200"/>
                </a:lnTo>
                <a:lnTo>
                  <a:pt x="1365410" y="5245100"/>
                </a:lnTo>
                <a:lnTo>
                  <a:pt x="1379999" y="5207000"/>
                </a:lnTo>
                <a:lnTo>
                  <a:pt x="1394299" y="5168900"/>
                </a:lnTo>
                <a:lnTo>
                  <a:pt x="1408305" y="5118100"/>
                </a:lnTo>
                <a:lnTo>
                  <a:pt x="1422013" y="5080000"/>
                </a:lnTo>
                <a:lnTo>
                  <a:pt x="1435417" y="5029200"/>
                </a:lnTo>
                <a:lnTo>
                  <a:pt x="1448513" y="4978400"/>
                </a:lnTo>
                <a:lnTo>
                  <a:pt x="1461296" y="4940300"/>
                </a:lnTo>
                <a:lnTo>
                  <a:pt x="1473762" y="4889500"/>
                </a:lnTo>
                <a:lnTo>
                  <a:pt x="1485904" y="4838700"/>
                </a:lnTo>
                <a:lnTo>
                  <a:pt x="1497720" y="4787900"/>
                </a:lnTo>
                <a:lnTo>
                  <a:pt x="1509203" y="4737100"/>
                </a:lnTo>
                <a:lnTo>
                  <a:pt x="1520349" y="4686300"/>
                </a:lnTo>
                <a:lnTo>
                  <a:pt x="1531154" y="4622800"/>
                </a:lnTo>
                <a:lnTo>
                  <a:pt x="1541612" y="4572000"/>
                </a:lnTo>
                <a:lnTo>
                  <a:pt x="1551719" y="4521200"/>
                </a:lnTo>
                <a:lnTo>
                  <a:pt x="1561469" y="4457700"/>
                </a:lnTo>
                <a:lnTo>
                  <a:pt x="1570859" y="4406900"/>
                </a:lnTo>
                <a:lnTo>
                  <a:pt x="1579883" y="4343400"/>
                </a:lnTo>
                <a:lnTo>
                  <a:pt x="1588536" y="4279900"/>
                </a:lnTo>
                <a:lnTo>
                  <a:pt x="1596814" y="4229100"/>
                </a:lnTo>
                <a:lnTo>
                  <a:pt x="1604712" y="4165600"/>
                </a:lnTo>
                <a:lnTo>
                  <a:pt x="1612225" y="4102100"/>
                </a:lnTo>
                <a:lnTo>
                  <a:pt x="1619348" y="4038600"/>
                </a:lnTo>
                <a:lnTo>
                  <a:pt x="1626077" y="3975100"/>
                </a:lnTo>
                <a:lnTo>
                  <a:pt x="1632406" y="3911600"/>
                </a:lnTo>
                <a:lnTo>
                  <a:pt x="1638331" y="3848100"/>
                </a:lnTo>
                <a:lnTo>
                  <a:pt x="1643847" y="3784600"/>
                </a:lnTo>
                <a:lnTo>
                  <a:pt x="1648950" y="3708400"/>
                </a:lnTo>
                <a:lnTo>
                  <a:pt x="1653634" y="3644900"/>
                </a:lnTo>
                <a:lnTo>
                  <a:pt x="1657895" y="3581400"/>
                </a:lnTo>
                <a:lnTo>
                  <a:pt x="1661727" y="3505200"/>
                </a:lnTo>
                <a:lnTo>
                  <a:pt x="1665127" y="3441700"/>
                </a:lnTo>
                <a:lnTo>
                  <a:pt x="1668089" y="3365500"/>
                </a:lnTo>
                <a:lnTo>
                  <a:pt x="1670608" y="3302000"/>
                </a:lnTo>
                <a:lnTo>
                  <a:pt x="1672680" y="3225800"/>
                </a:lnTo>
                <a:lnTo>
                  <a:pt x="1674300" y="3162300"/>
                </a:lnTo>
                <a:lnTo>
                  <a:pt x="1675463" y="3086100"/>
                </a:lnTo>
                <a:lnTo>
                  <a:pt x="1676165" y="3009900"/>
                </a:lnTo>
                <a:lnTo>
                  <a:pt x="1676400" y="2933700"/>
                </a:lnTo>
                <a:lnTo>
                  <a:pt x="1676165" y="2870200"/>
                </a:lnTo>
                <a:lnTo>
                  <a:pt x="1675463" y="2794000"/>
                </a:lnTo>
                <a:lnTo>
                  <a:pt x="1674300" y="2717800"/>
                </a:lnTo>
                <a:lnTo>
                  <a:pt x="1672680" y="2654300"/>
                </a:lnTo>
                <a:lnTo>
                  <a:pt x="1670608" y="2578100"/>
                </a:lnTo>
                <a:lnTo>
                  <a:pt x="1668089" y="2514600"/>
                </a:lnTo>
                <a:lnTo>
                  <a:pt x="1665127" y="2438400"/>
                </a:lnTo>
                <a:lnTo>
                  <a:pt x="1661727" y="2374900"/>
                </a:lnTo>
                <a:lnTo>
                  <a:pt x="1657895" y="2298700"/>
                </a:lnTo>
                <a:lnTo>
                  <a:pt x="1653634" y="2235200"/>
                </a:lnTo>
                <a:lnTo>
                  <a:pt x="1648950" y="2171700"/>
                </a:lnTo>
                <a:lnTo>
                  <a:pt x="1643847" y="2095500"/>
                </a:lnTo>
                <a:lnTo>
                  <a:pt x="1638331" y="2032000"/>
                </a:lnTo>
                <a:lnTo>
                  <a:pt x="1632406" y="1968500"/>
                </a:lnTo>
                <a:lnTo>
                  <a:pt x="1626077" y="1905000"/>
                </a:lnTo>
                <a:lnTo>
                  <a:pt x="1619348" y="1841500"/>
                </a:lnTo>
                <a:lnTo>
                  <a:pt x="1612225" y="1778000"/>
                </a:lnTo>
                <a:lnTo>
                  <a:pt x="1604712" y="1714500"/>
                </a:lnTo>
                <a:lnTo>
                  <a:pt x="1596814" y="1651000"/>
                </a:lnTo>
                <a:lnTo>
                  <a:pt x="1588536" y="1600200"/>
                </a:lnTo>
                <a:lnTo>
                  <a:pt x="1579883" y="1536700"/>
                </a:lnTo>
                <a:lnTo>
                  <a:pt x="1570859" y="1473200"/>
                </a:lnTo>
                <a:lnTo>
                  <a:pt x="1561469" y="1422400"/>
                </a:lnTo>
                <a:lnTo>
                  <a:pt x="1551719" y="1358900"/>
                </a:lnTo>
                <a:lnTo>
                  <a:pt x="1541612" y="1308100"/>
                </a:lnTo>
                <a:lnTo>
                  <a:pt x="1531154" y="1257300"/>
                </a:lnTo>
                <a:lnTo>
                  <a:pt x="1520349" y="1193800"/>
                </a:lnTo>
                <a:lnTo>
                  <a:pt x="1509203" y="1143000"/>
                </a:lnTo>
                <a:lnTo>
                  <a:pt x="1497720" y="1092200"/>
                </a:lnTo>
                <a:lnTo>
                  <a:pt x="1485904" y="1041400"/>
                </a:lnTo>
                <a:lnTo>
                  <a:pt x="1473762" y="990600"/>
                </a:lnTo>
                <a:lnTo>
                  <a:pt x="1461296" y="939800"/>
                </a:lnTo>
                <a:lnTo>
                  <a:pt x="1448513" y="901700"/>
                </a:lnTo>
                <a:lnTo>
                  <a:pt x="1435417" y="850900"/>
                </a:lnTo>
                <a:lnTo>
                  <a:pt x="1422013" y="800100"/>
                </a:lnTo>
                <a:lnTo>
                  <a:pt x="1408305" y="762000"/>
                </a:lnTo>
                <a:lnTo>
                  <a:pt x="1394299" y="711200"/>
                </a:lnTo>
                <a:lnTo>
                  <a:pt x="1379999" y="673100"/>
                </a:lnTo>
                <a:lnTo>
                  <a:pt x="1365410" y="635000"/>
                </a:lnTo>
                <a:lnTo>
                  <a:pt x="1350537" y="596900"/>
                </a:lnTo>
                <a:lnTo>
                  <a:pt x="1335385" y="546100"/>
                </a:lnTo>
                <a:lnTo>
                  <a:pt x="1319958" y="520700"/>
                </a:lnTo>
                <a:lnTo>
                  <a:pt x="1304261" y="482600"/>
                </a:lnTo>
                <a:lnTo>
                  <a:pt x="1288299" y="444500"/>
                </a:lnTo>
                <a:lnTo>
                  <a:pt x="1272077" y="406400"/>
                </a:lnTo>
                <a:lnTo>
                  <a:pt x="1255600" y="381000"/>
                </a:lnTo>
                <a:lnTo>
                  <a:pt x="1238872" y="342900"/>
                </a:lnTo>
                <a:lnTo>
                  <a:pt x="1221898" y="317500"/>
                </a:lnTo>
                <a:lnTo>
                  <a:pt x="1204684" y="279400"/>
                </a:lnTo>
                <a:lnTo>
                  <a:pt x="1187233" y="254000"/>
                </a:lnTo>
                <a:lnTo>
                  <a:pt x="1169550" y="228600"/>
                </a:lnTo>
                <a:lnTo>
                  <a:pt x="1151642" y="203200"/>
                </a:lnTo>
                <a:lnTo>
                  <a:pt x="1133511" y="177800"/>
                </a:lnTo>
                <a:lnTo>
                  <a:pt x="1115163" y="165100"/>
                </a:lnTo>
                <a:lnTo>
                  <a:pt x="1096604" y="139700"/>
                </a:lnTo>
                <a:lnTo>
                  <a:pt x="1077836" y="114300"/>
                </a:lnTo>
                <a:lnTo>
                  <a:pt x="1039699" y="88900"/>
                </a:lnTo>
                <a:lnTo>
                  <a:pt x="981057" y="50800"/>
                </a:lnTo>
                <a:lnTo>
                  <a:pt x="941062" y="25400"/>
                </a:lnTo>
                <a:close/>
              </a:path>
              <a:path w="1676400" h="5867400">
                <a:moveTo>
                  <a:pt x="900390" y="12700"/>
                </a:moveTo>
                <a:lnTo>
                  <a:pt x="775855" y="12700"/>
                </a:lnTo>
                <a:lnTo>
                  <a:pt x="755392" y="25400"/>
                </a:lnTo>
                <a:lnTo>
                  <a:pt x="920808" y="25400"/>
                </a:lnTo>
                <a:lnTo>
                  <a:pt x="900390" y="12700"/>
                </a:lnTo>
                <a:close/>
              </a:path>
              <a:path w="1676400" h="5867400">
                <a:moveTo>
                  <a:pt x="838200" y="0"/>
                </a:moveTo>
                <a:lnTo>
                  <a:pt x="817263" y="12700"/>
                </a:lnTo>
                <a:lnTo>
                  <a:pt x="859081" y="12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39" y="100329"/>
            <a:ext cx="845312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0315" y="3369309"/>
            <a:ext cx="3822065" cy="308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55876"/>
            <a:ext cx="2209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455877"/>
            <a:ext cx="26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3123B08E-0843-40B6-BDD8-5FBEACFB48BB}"/>
                  </a:ext>
                </a:extLst>
              </p:cNvPr>
              <p:cNvSpPr txBox="1"/>
              <p:nvPr/>
            </p:nvSpPr>
            <p:spPr>
              <a:xfrm>
                <a:off x="0" y="1047367"/>
                <a:ext cx="10058401" cy="5763116"/>
              </a:xfrm>
              <a:prstGeom prst="rect">
                <a:avLst/>
              </a:prstGeom>
            </p:spPr>
            <p:txBody>
              <a:bodyPr vert="horz" wrap="square" lIns="0" tIns="381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EXERCICE 1 Réseau de neurone</a:t>
                </a: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r>
                  <a:rPr lang="en-US" sz="1600" dirty="0" err="1">
                    <a:latin typeface="-apple-system"/>
                  </a:rPr>
                  <a:t>Suppons</a:t>
                </a:r>
                <a:r>
                  <a:rPr lang="en-US" sz="1600" dirty="0">
                    <a:latin typeface="-apple-system"/>
                  </a:rPr>
                  <a:t> une entrée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effectLst/>
                    <a:latin typeface="-apple-system"/>
                  </a:rPr>
                  <a:t>, un </a:t>
                </a:r>
                <a:r>
                  <a:rPr lang="en-US" sz="1600" b="0" i="0" dirty="0" err="1">
                    <a:effectLst/>
                    <a:latin typeface="-apple-system"/>
                  </a:rPr>
                  <a:t>neurone</a:t>
                </a:r>
                <a:r>
                  <a:rPr lang="en-US" sz="1600" b="0" i="0" dirty="0">
                    <a:effectLst/>
                    <a:latin typeface="-apple-system"/>
                  </a:rPr>
                  <a:t>  </a:t>
                </a:r>
                <a:r>
                  <a:rPr lang="en-US" sz="1600" b="0" i="0" dirty="0" err="1">
                    <a:effectLst/>
                    <a:latin typeface="-apple-system"/>
                  </a:rPr>
                  <a:t>est</a:t>
                </a:r>
                <a:r>
                  <a:rPr lang="en-US" sz="1600" b="0" i="0" dirty="0">
                    <a:effectLst/>
                    <a:latin typeface="-apple-system"/>
                  </a:rPr>
                  <a:t> </a:t>
                </a:r>
                <a:r>
                  <a:rPr lang="en-US" sz="1600" b="0" i="0" dirty="0" err="1">
                    <a:effectLst/>
                    <a:latin typeface="-apple-system"/>
                  </a:rPr>
                  <a:t>l’assemblage</a:t>
                </a:r>
                <a:r>
                  <a:rPr lang="en-US" sz="1600" b="0" i="0" dirty="0">
                    <a:effectLst/>
                    <a:latin typeface="-apple-system"/>
                  </a:rPr>
                  <a:t> d’: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-apple-system"/>
                  </a:rPr>
                  <a:t>Une </a:t>
                </a:r>
                <a:r>
                  <a:rPr lang="en-US" sz="1600" dirty="0" err="1">
                    <a:latin typeface="-apple-system"/>
                  </a:rPr>
                  <a:t>combinaison</a:t>
                </a:r>
                <a:r>
                  <a:rPr lang="en-US" sz="1600" dirty="0">
                    <a:latin typeface="-apple-system"/>
                  </a:rPr>
                  <a:t> </a:t>
                </a:r>
                <a:r>
                  <a:rPr lang="en-US" sz="1600" dirty="0" err="1">
                    <a:latin typeface="-apple-system"/>
                  </a:rPr>
                  <a:t>linéaire</a:t>
                </a:r>
                <a:r>
                  <a:rPr lang="en-US" sz="1600" dirty="0">
                    <a:latin typeface="-apple-system"/>
                  </a:rPr>
                  <a:t> </a:t>
                </a:r>
                <a:r>
                  <a:rPr lang="en-US" sz="1600" dirty="0" err="1">
                    <a:latin typeface="-apple-system"/>
                  </a:rPr>
                  <a:t>d’entrées</a:t>
                </a:r>
                <a:r>
                  <a:rPr lang="en-US" sz="1600" dirty="0">
                    <a:latin typeface="-apple-system"/>
                  </a:rPr>
                  <a:t> avec des </a:t>
                </a:r>
                <a:r>
                  <a:rPr lang="en-US" sz="1600" dirty="0" err="1">
                    <a:latin typeface="-apple-system"/>
                  </a:rPr>
                  <a:t>poids</a:t>
                </a:r>
                <a:r>
                  <a:rPr lang="en-US" sz="16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b="0" i="0" dirty="0">
                    <a:effectLst/>
                    <a:latin typeface="-apple-system"/>
                  </a:rPr>
                  <a:t>plus un </a:t>
                </a:r>
                <a:r>
                  <a:rPr lang="en-US" sz="1600" b="0" i="0" dirty="0" err="1">
                    <a:effectLst/>
                    <a:latin typeface="-apple-system"/>
                  </a:rPr>
                  <a:t>biais</a:t>
                </a:r>
                <a:r>
                  <a:rPr lang="en-US" sz="1600" b="0" i="0" dirty="0">
                    <a:effectLst/>
                    <a:latin typeface="-apple-system"/>
                  </a:rPr>
                  <a:t> b avec pour sortie</a:t>
                </a:r>
              </a:p>
              <a:p>
                <a:pPr lvl="4"/>
                <a:r>
                  <a:rPr lang="en-US" sz="1600" b="0" i="0" dirty="0"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fr-FR" sz="1600" b="0" i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600" b="0" i="0" smtClean="0">
                        <a:effectLst/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fr-FR" sz="1600" b="0" i="0" dirty="0">
                  <a:effectLst/>
                  <a:latin typeface="-apple-system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-apple-system"/>
                  </a:rPr>
                  <a:t>Une transformation non </a:t>
                </a:r>
                <a:r>
                  <a:rPr lang="en-US" sz="1600" dirty="0" err="1">
                    <a:latin typeface="-apple-system"/>
                  </a:rPr>
                  <a:t>linéaire</a:t>
                </a:r>
                <a:r>
                  <a:rPr lang="en-US" sz="1600" i="1" dirty="0">
                    <a:latin typeface="-apple-system"/>
                  </a:rPr>
                  <a:t> f </a:t>
                </a:r>
                <a:r>
                  <a:rPr lang="en-US" sz="1600" dirty="0">
                    <a:latin typeface="-apple-system"/>
                  </a:rPr>
                  <a:t>de </a:t>
                </a:r>
                <a:r>
                  <a:rPr lang="en-US" sz="1600" dirty="0" err="1">
                    <a:latin typeface="-apple-system"/>
                  </a:rPr>
                  <a:t>cette</a:t>
                </a:r>
                <a:r>
                  <a:rPr lang="en-US" sz="1600" dirty="0">
                    <a:latin typeface="-apple-system"/>
                  </a:rPr>
                  <a:t> </a:t>
                </a:r>
                <a:r>
                  <a:rPr lang="en-US" sz="1600" dirty="0" err="1">
                    <a:latin typeface="-apple-system"/>
                  </a:rPr>
                  <a:t>somme</a:t>
                </a:r>
                <a:r>
                  <a:rPr lang="en-US" sz="1600" dirty="0">
                    <a:latin typeface="-apple-system"/>
                  </a:rPr>
                  <a:t>: la </a:t>
                </a:r>
                <a:r>
                  <a:rPr lang="en-US" sz="1600" b="1" dirty="0" err="1">
                    <a:latin typeface="-apple-system"/>
                  </a:rPr>
                  <a:t>fonction</a:t>
                </a:r>
                <a:r>
                  <a:rPr lang="en-US" sz="1600" b="1" dirty="0">
                    <a:latin typeface="-apple-system"/>
                  </a:rPr>
                  <a:t> </a:t>
                </a:r>
                <a:r>
                  <a:rPr lang="en-US" sz="1600" b="1" dirty="0" err="1">
                    <a:latin typeface="-apple-system"/>
                  </a:rPr>
                  <a:t>d’activation</a:t>
                </a:r>
                <a:endParaRPr lang="en-US" sz="1600" b="1" i="0" dirty="0">
                  <a:effectLst/>
                  <a:latin typeface="-apple-system"/>
                </a:endParaRPr>
              </a:p>
              <a:p>
                <a:pPr lvl="4"/>
                <a:endParaRPr lang="en-US" sz="1600" b="0" i="0" dirty="0">
                  <a:effectLst/>
                  <a:latin typeface="-apple-system"/>
                </a:endParaRPr>
              </a:p>
              <a:p>
                <a:pPr lvl="4"/>
                <a:r>
                  <a:rPr lang="en-US" sz="1600" b="0" i="0" dirty="0">
                    <a:effectLst/>
                    <a:latin typeface="-apple-system"/>
                  </a:rPr>
                  <a:t>La sortie du </a:t>
                </a:r>
                <a:r>
                  <a:rPr lang="en-US" sz="1600" b="0" i="0" dirty="0" err="1">
                    <a:effectLst/>
                    <a:latin typeface="-apple-system"/>
                  </a:rPr>
                  <a:t>neurone</a:t>
                </a:r>
                <a:r>
                  <a:rPr lang="en-US" sz="1600" b="0" i="0" dirty="0">
                    <a:effectLst/>
                    <a:latin typeface="-apple-system"/>
                  </a:rPr>
                  <a:t> </a:t>
                </a:r>
                <a:r>
                  <a:rPr lang="en-US" sz="1600" b="0" i="0" dirty="0" err="1">
                    <a:effectLst/>
                    <a:latin typeface="-apple-system"/>
                  </a:rPr>
                  <a:t>est</a:t>
                </a:r>
                <a:r>
                  <a:rPr lang="en-US" sz="1600" b="0" i="0" dirty="0">
                    <a:effectLst/>
                    <a:latin typeface="-apple-system"/>
                  </a:rPr>
                  <a:t> </a:t>
                </a:r>
                <a:r>
                  <a:rPr lang="en-US" sz="1600" b="0" i="0" dirty="0" err="1">
                    <a:effectLst/>
                    <a:latin typeface="-apple-system"/>
                  </a:rPr>
                  <a:t>donc</a:t>
                </a:r>
                <a:r>
                  <a:rPr lang="en-US" sz="1600" b="0" i="0" dirty="0"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fr-FR" sz="1600" b="0" i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600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fr-FR" sz="1600" b="0" i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600" b="0" i="0" smtClean="0">
                        <a:effectLst/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fr-FR" sz="1600" b="0" i="0" dirty="0">
                    <a:effectLst/>
                    <a:latin typeface="-apple-system"/>
                  </a:rPr>
                  <a:t>)</a:t>
                </a:r>
              </a:p>
              <a:p>
                <a:pPr lvl="4"/>
                <a:r>
                  <a:rPr lang="fr-FR" sz="1600" dirty="0">
                    <a:latin typeface="-apple-system"/>
                    <a:cs typeface="Arial" panose="020B0604020202020204" pitchFamily="34" charset="0"/>
                  </a:rPr>
                  <a:t>On suppose que la vraie valeur observée y = 1. On va la prévoir à partir de X: </a:t>
                </a:r>
                <a:r>
                  <a:rPr lang="fr-FR" sz="1600" dirty="0" err="1">
                    <a:latin typeface="-apple-system"/>
                    <a:cs typeface="Arial" panose="020B0604020202020204" pitchFamily="34" charset="0"/>
                  </a:rPr>
                  <a:t>y_pred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fr-FR" sz="1600" dirty="0">
                  <a:latin typeface="-apple-system"/>
                </a:endParaRPr>
              </a:p>
              <a:p>
                <a:pPr algn="l" fontAlgn="base"/>
                <a:r>
                  <a:rPr lang="fr-FR" sz="1600" dirty="0">
                    <a:latin typeface="-apple-system"/>
                  </a:rPr>
                  <a:t>		1/ Créer une liste X = [x1, x2, x3, x4]  avec x1=1 ; x2=-3.1; x3=-7.2 ; x4=2.1</a:t>
                </a:r>
              </a:p>
              <a:p>
                <a:pPr algn="l" fontAlgn="base"/>
                <a:r>
                  <a:rPr lang="fr-FR" sz="1600" dirty="0">
                    <a:latin typeface="-apple-system"/>
                  </a:rPr>
                  <a:t>		Créer une fonction </a:t>
                </a:r>
                <a:r>
                  <a:rPr lang="fr-FR" sz="1600" b="1" dirty="0">
                    <a:latin typeface="-apple-system"/>
                  </a:rPr>
                  <a:t>linéaire lin_reg1 </a:t>
                </a:r>
                <a:r>
                  <a:rPr lang="fr-FR" sz="1600" dirty="0">
                    <a:latin typeface="-apple-system"/>
                  </a:rPr>
                  <a:t>qui prend en paramètre  la liste X avec les poids</a:t>
                </a:r>
              </a:p>
              <a:p>
                <a:pPr algn="l" fontAlgn="base"/>
                <a:r>
                  <a:rPr lang="fr-FR" sz="1600" dirty="0">
                    <a:latin typeface="-apple-system"/>
                  </a:rPr>
                  <a:t>		w1=2.1 ; w2=1.2; w3=0.3; w4=1.3 et le biais b = -3 et effectue la combinaison linéaire</a:t>
                </a:r>
              </a:p>
              <a:p>
                <a:pPr algn="l" fontAlgn="base"/>
                <a:r>
                  <a:rPr lang="fr-FR" sz="1600" dirty="0">
                    <a:latin typeface="-apple-system"/>
                  </a:rPr>
                  <a:t>		d’après le schéma précédent</a:t>
                </a: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fontAlgn="base"/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3123B08E-0843-40B6-BDD8-5FBEACFB4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7367"/>
                <a:ext cx="10058401" cy="5763116"/>
              </a:xfrm>
              <a:prstGeom prst="rect">
                <a:avLst/>
              </a:prstGeom>
              <a:blipFill>
                <a:blip r:embed="rId2"/>
                <a:stretch>
                  <a:fillRect t="-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 descr="Premiers pas avec Python">
            <a:extLst>
              <a:ext uri="{FF2B5EF4-FFF2-40B4-BE49-F238E27FC236}">
                <a16:creationId xmlns:a16="http://schemas.microsoft.com/office/drawing/2014/main" id="{1D88E86F-6728-4A21-86BC-EA402314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737"/>
            <a:ext cx="2145625" cy="9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CC81B5-F76B-48AB-B699-84557A77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011" y="1431091"/>
            <a:ext cx="3638550" cy="168744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54F0300-26A2-420F-AC51-79A9188E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455877"/>
            <a:ext cx="26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123B08E-0843-40B6-BDD8-5FBEACFB48BB}"/>
              </a:ext>
            </a:extLst>
          </p:cNvPr>
          <p:cNvSpPr txBox="1"/>
          <p:nvPr/>
        </p:nvSpPr>
        <p:spPr>
          <a:xfrm>
            <a:off x="0" y="1047367"/>
            <a:ext cx="10058401" cy="55168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EXERCICE1  Réseau de neurone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fr-FR" sz="1600" dirty="0">
              <a:latin typeface="-apple-system"/>
            </a:endParaRPr>
          </a:p>
          <a:p>
            <a:pPr algn="l" fontAlgn="base"/>
            <a:r>
              <a:rPr lang="fr-FR" sz="1600" dirty="0">
                <a:latin typeface="-apple-system"/>
              </a:rPr>
              <a:t>		2/. Créer une fonction d’activation </a:t>
            </a:r>
            <a:r>
              <a:rPr lang="fr-FR" sz="1600" b="1" dirty="0">
                <a:latin typeface="-apple-system"/>
              </a:rPr>
              <a:t>activation</a:t>
            </a:r>
            <a:r>
              <a:rPr lang="fr-FR" sz="1600" dirty="0">
                <a:latin typeface="-apple-system"/>
              </a:rPr>
              <a:t> qui prend en paramètre une variable x </a:t>
            </a:r>
          </a:p>
          <a:p>
            <a:pPr algn="l" fontAlgn="base"/>
            <a:r>
              <a:rPr lang="fr-FR" sz="1600" dirty="0">
                <a:latin typeface="-apple-system"/>
              </a:rPr>
              <a:t>		et retourne x si x est positif et 0 sinon. On l’appelle la </a:t>
            </a:r>
            <a:r>
              <a:rPr lang="fr-FR" sz="1600" b="1" dirty="0">
                <a:latin typeface="-apple-system"/>
              </a:rPr>
              <a:t>Relu.</a:t>
            </a:r>
          </a:p>
          <a:p>
            <a:pPr algn="l" fontAlgn="base"/>
            <a:r>
              <a:rPr lang="fr-FR" sz="1600" dirty="0">
                <a:latin typeface="-apple-system"/>
              </a:rPr>
              <a:t>		</a:t>
            </a:r>
          </a:p>
          <a:p>
            <a:pPr algn="l" fontAlgn="base"/>
            <a:r>
              <a:rPr lang="fr-FR" sz="1600" dirty="0">
                <a:latin typeface="-apple-system"/>
              </a:rPr>
              <a:t>		Calculer y d’après le schéma précédent et nommer le </a:t>
            </a:r>
            <a:r>
              <a:rPr lang="fr-FR" sz="1600" b="1" dirty="0">
                <a:latin typeface="-apple-system"/>
              </a:rPr>
              <a:t>out_1 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-apple-system"/>
              </a:rPr>
              <a:t>		3/ Maintenant construisons une autre sortie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En appliquant une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autre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régression linaire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linreg_2 </a:t>
            </a:r>
            <a:r>
              <a:rPr lang="fr-FR" altLang="fr-FR" sz="1600" dirty="0">
                <a:latin typeface="-apple-system"/>
              </a:rPr>
              <a:t>sur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la même entrée X et les poids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latin typeface="-apple-system"/>
              </a:rPr>
              <a:t>w1=0.1 ; w2=1.2; w3=4.9; w4=3.1 et le biais b = -5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Suivie par la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même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fonction d’activation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activation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b="1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ET </a:t>
            </a:r>
            <a:r>
              <a:rPr lang="fr-FR" altLang="fr-FR" sz="1600" dirty="0">
                <a:latin typeface="-apple-system"/>
              </a:rPr>
              <a:t>une troisième sortie </a:t>
            </a:r>
            <a:r>
              <a:rPr lang="fr-FR" altLang="fr-FR" sz="1600" b="1" dirty="0">
                <a:latin typeface="-apple-system"/>
              </a:rPr>
              <a:t>linreg_3 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fr-FR" altLang="fr-FR" sz="1600" dirty="0">
                <a:latin typeface="-apple-system"/>
              </a:rPr>
              <a:t>sur  la même entrée X et les poids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latin typeface="-apple-system"/>
              </a:rPr>
              <a:t>w1=0.4 ; w2=2.6; w3=2.5; w4=3.8 et le biais b = -8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latin typeface="-apple-system"/>
              </a:rPr>
              <a:t>Suivie par la même fonction d’activation activation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fr-F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2" descr="Premiers pas avec Python">
            <a:extLst>
              <a:ext uri="{FF2B5EF4-FFF2-40B4-BE49-F238E27FC236}">
                <a16:creationId xmlns:a16="http://schemas.microsoft.com/office/drawing/2014/main" id="{1D88E86F-6728-4A21-86BC-EA402314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737"/>
            <a:ext cx="2145625" cy="9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D5D3D00-9364-4CB7-B3ED-CBBE1DB4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455877"/>
            <a:ext cx="26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3123B08E-0843-40B6-BDD8-5FBEACFB48BB}"/>
                  </a:ext>
                </a:extLst>
              </p:cNvPr>
              <p:cNvSpPr txBox="1"/>
              <p:nvPr/>
            </p:nvSpPr>
            <p:spPr>
              <a:xfrm>
                <a:off x="0" y="1047367"/>
                <a:ext cx="10058401" cy="5855449"/>
              </a:xfrm>
              <a:prstGeom prst="rect">
                <a:avLst/>
              </a:prstGeom>
            </p:spPr>
            <p:txBody>
              <a:bodyPr vert="horz" wrap="square" lIns="0" tIns="381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EXERCICE 1 Réseau de neurone</a:t>
                </a: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6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fr-FR" sz="1600" dirty="0">
                  <a:latin typeface="-apple-system"/>
                </a:endParaRPr>
              </a:p>
              <a:p>
                <a:pPr algn="l" fontAlgn="base"/>
                <a:r>
                  <a:rPr lang="fr-FR" sz="1600" dirty="0">
                    <a:latin typeface="-apple-system"/>
                  </a:rPr>
                  <a:t>		Nous venons tout juste d’implémenter une couche de réseau de neurone </a:t>
                </a:r>
              </a:p>
              <a:p>
                <a:pPr algn="l" fontAlgn="base"/>
                <a:endParaRPr lang="fr-FR" altLang="fr-FR" sz="1600" dirty="0">
                  <a:latin typeface="-apple-system"/>
                </a:endParaRPr>
              </a:p>
              <a:p>
                <a:r>
                  <a:rPr lang="fr-FR" altLang="fr-FR" sz="1600" dirty="0">
                    <a:latin typeface="-apple-system"/>
                  </a:rPr>
                  <a:t>		</a:t>
                </a:r>
                <a:r>
                  <a:rPr lang="fr-FR" sz="1600" dirty="0">
                    <a:latin typeface="-apple-system"/>
                  </a:rPr>
                  <a:t>Une entrée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i="0" dirty="0">
                    <a:solidFill>
                      <a:srgbClr val="000000"/>
                    </a:solidFill>
                    <a:effectLst/>
                    <a:latin typeface="Helvetica Neue"/>
                  </a:rPr>
                  <a:t> </a:t>
                </a:r>
                <a:r>
                  <a:rPr lang="fr-FR" sz="1600" dirty="0">
                    <a:latin typeface="-apple-system"/>
                  </a:rPr>
                  <a:t>ne passe pas à travers un seul neurone </a:t>
                </a:r>
              </a:p>
              <a:p>
                <a:r>
                  <a:rPr lang="fr-FR" sz="1600" dirty="0">
                    <a:latin typeface="-apple-system"/>
                  </a:rPr>
                  <a:t>		mais à travers plusieurs neurones</a:t>
                </a:r>
              </a:p>
              <a:p>
                <a:r>
                  <a:rPr lang="fr-FR" sz="1600" dirty="0">
                    <a:solidFill>
                      <a:srgbClr val="000000"/>
                    </a:solidFill>
                    <a:latin typeface="Helvetica Neue"/>
                  </a:rPr>
                  <a:t>		</a:t>
                </a:r>
                <a:endParaRPr lang="fr-FR" sz="1600" i="0" dirty="0">
                  <a:solidFill>
                    <a:srgbClr val="000000"/>
                  </a:solidFill>
                  <a:effectLst/>
                  <a:latin typeface="Helvetica Neue"/>
                </a:endParaRP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r>
                  <a:rPr lang="fr-FR" sz="1600" dirty="0">
                    <a:solidFill>
                      <a:srgbClr val="000000"/>
                    </a:solidFill>
                    <a:latin typeface="News Cycle"/>
                  </a:rPr>
                  <a:t>		</a:t>
                </a: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r>
                  <a:rPr lang="fr-FR" sz="1600" dirty="0">
                    <a:solidFill>
                      <a:srgbClr val="000000"/>
                    </a:solidFill>
                    <a:latin typeface="News Cycle"/>
                  </a:rPr>
                  <a:t>	</a:t>
                </a:r>
              </a:p>
              <a:p>
                <a:endParaRPr lang="fr-FR" sz="1600" dirty="0">
                  <a:solidFill>
                    <a:srgbClr val="000000"/>
                  </a:solidFill>
                  <a:latin typeface="News Cycle"/>
                </a:endParaRPr>
              </a:p>
              <a:p>
                <a:r>
                  <a:rPr lang="en-US" sz="1600" b="0" i="0" dirty="0">
                    <a:effectLst/>
                    <a:latin typeface="-apple-system"/>
                  </a:rPr>
                  <a:t>		</a:t>
                </a:r>
                <a:r>
                  <a:rPr lang="en-US" sz="1400" b="0" i="0" dirty="0">
                    <a:effectLst/>
                    <a:latin typeface="-apple-system"/>
                  </a:rPr>
                  <a:t>❗ Remarque ❗ </a:t>
                </a:r>
                <a:r>
                  <a:rPr lang="en-US" sz="1400" b="0" i="0" dirty="0" err="1">
                    <a:effectLst/>
                    <a:latin typeface="-apple-system"/>
                  </a:rPr>
                  <a:t>Chaque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neurone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peut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avoir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une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fonction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d’activation</a:t>
                </a:r>
                <a:r>
                  <a:rPr lang="en-US" sz="1400" b="0" i="0" dirty="0">
                    <a:effectLst/>
                    <a:latin typeface="-apple-system"/>
                  </a:rPr>
                  <a:t> </a:t>
                </a:r>
                <a:r>
                  <a:rPr lang="en-US" sz="1400" b="0" i="0" dirty="0" err="1">
                    <a:effectLst/>
                    <a:latin typeface="-apple-system"/>
                  </a:rPr>
                  <a:t>différente</a:t>
                </a:r>
                <a:r>
                  <a:rPr lang="en-US" sz="1400" b="0" i="0" dirty="0">
                    <a:effectLst/>
                    <a:latin typeface="-apple-system"/>
                  </a:rPr>
                  <a:t> 					(</a:t>
                </a:r>
                <a:r>
                  <a:rPr lang="en-US" sz="1400" b="0" i="1" dirty="0">
                    <a:effectLst/>
                    <a:latin typeface="MJXc-TeX-math-I"/>
                  </a:rPr>
                  <a:t>f</a:t>
                </a:r>
                <a:r>
                  <a:rPr lang="en-US" sz="1400" b="0" i="1" dirty="0">
                    <a:effectLst/>
                    <a:latin typeface="MJXc-TeX-main-R"/>
                  </a:rPr>
                  <a:t>1≠</a:t>
                </a:r>
                <a:r>
                  <a:rPr lang="en-US" sz="1400" b="0" i="1" dirty="0">
                    <a:effectLst/>
                    <a:latin typeface="MJXc-TeX-math-I"/>
                  </a:rPr>
                  <a:t>f</a:t>
                </a:r>
                <a:r>
                  <a:rPr lang="en-US" sz="1400" b="0" i="1" dirty="0">
                    <a:effectLst/>
                    <a:latin typeface="MJXc-TeX-main-R"/>
                  </a:rPr>
                  <a:t>2...≠</a:t>
                </a:r>
                <a:r>
                  <a:rPr lang="en-US" sz="1400" b="0" i="1" dirty="0">
                    <a:effectLst/>
                    <a:latin typeface="MJXc-TeX-math-I"/>
                  </a:rPr>
                  <a:t>f</a:t>
                </a:r>
                <a:r>
                  <a:rPr lang="en-US" sz="1400" b="0" i="1" dirty="0">
                    <a:effectLst/>
                    <a:latin typeface="MJXc-TeX-main-R"/>
                  </a:rPr>
                  <a:t>5</a:t>
                </a:r>
                <a:r>
                  <a:rPr lang="en-US" sz="1400" b="0" i="0" dirty="0">
                    <a:effectLst/>
                    <a:latin typeface="-apple-system"/>
                  </a:rPr>
                  <a:t>) </a:t>
                </a:r>
                <a:r>
                  <a:rPr lang="en-US" sz="1400" b="0" i="0" dirty="0" err="1">
                    <a:effectLst/>
                    <a:latin typeface="-apple-system"/>
                  </a:rPr>
                  <a:t>mai</a:t>
                </a:r>
                <a:r>
                  <a:rPr lang="en-US" sz="1400" dirty="0" err="1">
                    <a:latin typeface="-apple-system"/>
                  </a:rPr>
                  <a:t>s</a:t>
                </a:r>
                <a:r>
                  <a:rPr lang="en-US" sz="1400" dirty="0">
                    <a:latin typeface="-apple-system"/>
                  </a:rPr>
                  <a:t> dans la pratique, </a:t>
                </a:r>
                <a:r>
                  <a:rPr lang="en-US" sz="1400" dirty="0" err="1">
                    <a:latin typeface="-apple-system"/>
                  </a:rPr>
                  <a:t>ils</a:t>
                </a:r>
                <a:r>
                  <a:rPr lang="en-US" sz="1400" dirty="0">
                    <a:latin typeface="-apple-system"/>
                  </a:rPr>
                  <a:t> </a:t>
                </a:r>
                <a:r>
                  <a:rPr lang="en-US" sz="1400" dirty="0" err="1">
                    <a:latin typeface="-apple-system"/>
                  </a:rPr>
                  <a:t>sont</a:t>
                </a:r>
                <a:r>
                  <a:rPr lang="en-US" sz="1400" dirty="0">
                    <a:latin typeface="-apple-system"/>
                  </a:rPr>
                  <a:t> </a:t>
                </a:r>
                <a:r>
                  <a:rPr lang="en-US" sz="1400" dirty="0" err="1">
                    <a:latin typeface="-apple-system"/>
                  </a:rPr>
                  <a:t>identiques</a:t>
                </a:r>
                <a:r>
                  <a:rPr lang="en-US" sz="1400" dirty="0">
                    <a:latin typeface="-apple-system"/>
                  </a:rPr>
                  <a:t> dans la </a:t>
                </a:r>
                <a:r>
                  <a:rPr lang="en-US" sz="1400" dirty="0" err="1">
                    <a:latin typeface="-apple-system"/>
                  </a:rPr>
                  <a:t>même</a:t>
                </a:r>
                <a:r>
                  <a:rPr lang="en-US" sz="1400" dirty="0">
                    <a:latin typeface="-apple-system"/>
                  </a:rPr>
                  <a:t> </a:t>
                </a:r>
                <a:r>
                  <a:rPr lang="en-US" sz="1400" dirty="0" err="1">
                    <a:latin typeface="-apple-system"/>
                  </a:rPr>
                  <a:t>couche</a:t>
                </a:r>
                <a:endParaRPr lang="fr-FR" sz="1400" dirty="0">
                  <a:solidFill>
                    <a:srgbClr val="000000"/>
                  </a:solidFill>
                  <a:latin typeface="News Cycle"/>
                </a:endParaRPr>
              </a:p>
              <a:p>
                <a:pPr algn="l" fontAlgn="base"/>
                <a:endParaRPr lang="fr-FR" altLang="fr-FR" sz="1600" dirty="0">
                  <a:latin typeface="-apple-system"/>
                </a:endParaRPr>
              </a:p>
              <a:p>
                <a:pPr lvl="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fr-FR" altLang="fr-FR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fontAlgn="base"/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3123B08E-0843-40B6-BDD8-5FBEACFB4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7367"/>
                <a:ext cx="10058401" cy="5855449"/>
              </a:xfrm>
              <a:prstGeom prst="rect">
                <a:avLst/>
              </a:prstGeom>
              <a:blipFill>
                <a:blip r:embed="rId3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 descr="Premiers pas avec Python">
            <a:extLst>
              <a:ext uri="{FF2B5EF4-FFF2-40B4-BE49-F238E27FC236}">
                <a16:creationId xmlns:a16="http://schemas.microsoft.com/office/drawing/2014/main" id="{1D88E86F-6728-4A21-86BC-EA402314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737"/>
            <a:ext cx="2145625" cy="9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913F119-847D-4AAF-9103-80E2B0518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44" y="3048000"/>
            <a:ext cx="3578662" cy="2176461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8C03B4F-76A9-4B93-8078-00AFCF53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44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455877"/>
            <a:ext cx="26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123B08E-0843-40B6-BDD8-5FBEACFB48BB}"/>
              </a:ext>
            </a:extLst>
          </p:cNvPr>
          <p:cNvSpPr txBox="1"/>
          <p:nvPr/>
        </p:nvSpPr>
        <p:spPr>
          <a:xfrm>
            <a:off x="0" y="1047367"/>
            <a:ext cx="10058401" cy="38856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EXERCICE 1 Réseau de neurone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"/>
              </a:spcBef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	4/ </a:t>
            </a:r>
            <a:r>
              <a:rPr lang="fr-FR" sz="1600" dirty="0">
                <a:solidFill>
                  <a:srgbClr val="000000"/>
                </a:solidFill>
                <a:latin typeface="-apple-system"/>
              </a:rPr>
              <a:t>utilisez les 3 sorties de cette couche comme entrées d’une autre couche</a:t>
            </a:r>
          </a:p>
          <a:p>
            <a:pPr>
              <a:spcBef>
                <a:spcPts val="30"/>
              </a:spcBef>
            </a:pPr>
            <a:r>
              <a:rPr lang="fr-FR" sz="1600" dirty="0">
                <a:solidFill>
                  <a:srgbClr val="000000"/>
                </a:solidFill>
                <a:latin typeface="-apple-system"/>
              </a:rPr>
              <a:t>		Pour effectuer la combinaison linéaire,  implémentez la fonction </a:t>
            </a:r>
            <a:r>
              <a:rPr lang="fr-FR" sz="1600" b="1" dirty="0" err="1">
                <a:solidFill>
                  <a:srgbClr val="000000"/>
                </a:solidFill>
                <a:latin typeface="-apple-system"/>
              </a:rPr>
              <a:t>linreg_next_layer</a:t>
            </a:r>
            <a:r>
              <a:rPr lang="fr-FR" sz="1600" b="1" dirty="0">
                <a:solidFill>
                  <a:srgbClr val="000000"/>
                </a:solidFill>
                <a:latin typeface="-apple-system"/>
              </a:rPr>
              <a:t>  </a:t>
            </a:r>
          </a:p>
          <a:p>
            <a:pPr>
              <a:spcBef>
                <a:spcPts val="30"/>
              </a:spcBef>
            </a:pPr>
            <a:r>
              <a:rPr lang="fr-FR" sz="1600" b="1" dirty="0">
                <a:solidFill>
                  <a:srgbClr val="000000"/>
                </a:solidFill>
                <a:latin typeface="-apple-system"/>
              </a:rPr>
              <a:t>		</a:t>
            </a:r>
            <a:r>
              <a:rPr lang="fr-FR" sz="1600" dirty="0">
                <a:solidFill>
                  <a:srgbClr val="000000"/>
                </a:solidFill>
                <a:latin typeface="-apple-system"/>
              </a:rPr>
              <a:t>avec les poids </a:t>
            </a:r>
            <a:r>
              <a:rPr lang="fr-FR" altLang="fr-FR" sz="1600" dirty="0">
                <a:latin typeface="-apple-system"/>
              </a:rPr>
              <a:t>et les poids </a:t>
            </a:r>
            <a:r>
              <a:rPr lang="fr-FR" sz="1600" dirty="0">
                <a:latin typeface="-apple-system"/>
              </a:rPr>
              <a:t>w1=1.1 ; w2=-4.1; w3=0.7 et le biais b = 5.1</a:t>
            </a:r>
          </a:p>
          <a:p>
            <a:pPr>
              <a:spcBef>
                <a:spcPts val="30"/>
              </a:spcBef>
            </a:pPr>
            <a:endParaRPr lang="fr-FR" altLang="fr-FR" sz="1600" dirty="0">
              <a:latin typeface="-apple-system"/>
            </a:endParaRPr>
          </a:p>
          <a:p>
            <a:pPr>
              <a:spcBef>
                <a:spcPts val="30"/>
              </a:spcBef>
            </a:pPr>
            <a:r>
              <a:rPr lang="fr-FR" altLang="fr-FR" sz="1600" dirty="0">
                <a:latin typeface="-apple-system"/>
              </a:rPr>
              <a:t>		Pour cette dernière couche, implémentez la dernière fonction d’activation </a:t>
            </a:r>
          </a:p>
          <a:p>
            <a:pPr>
              <a:spcBef>
                <a:spcPts val="30"/>
              </a:spcBef>
            </a:pPr>
            <a:r>
              <a:rPr lang="fr-FR" altLang="fr-FR" sz="1600" dirty="0">
                <a:latin typeface="-apple-system"/>
              </a:rPr>
              <a:t>		</a:t>
            </a:r>
            <a:r>
              <a:rPr lang="fr-FR" altLang="fr-FR" sz="1600" dirty="0" err="1">
                <a:latin typeface="-apple-system"/>
              </a:rPr>
              <a:t>activation_next_layer</a:t>
            </a:r>
            <a:r>
              <a:rPr lang="fr-FR" altLang="fr-FR" sz="1600" dirty="0">
                <a:latin typeface="-apple-system"/>
              </a:rPr>
              <a:t> qui retourne 1/( 1 + </a:t>
            </a:r>
            <a:r>
              <a:rPr lang="fr-FR" altLang="fr-FR" sz="1600" dirty="0" err="1">
                <a:latin typeface="-apple-system"/>
              </a:rPr>
              <a:t>exp</a:t>
            </a:r>
            <a:r>
              <a:rPr lang="fr-FR" altLang="fr-FR" sz="1600" dirty="0">
                <a:latin typeface="-apple-system"/>
              </a:rPr>
              <a:t>(-x) ) : c’est la </a:t>
            </a:r>
            <a:r>
              <a:rPr lang="fr-FR" altLang="fr-FR" sz="1600" b="1" dirty="0" err="1">
                <a:latin typeface="-apple-system"/>
              </a:rPr>
              <a:t>sigmoide</a:t>
            </a:r>
            <a:endParaRPr lang="fr-FR" altLang="fr-FR" sz="1600" b="1" dirty="0">
              <a:latin typeface="-apple-system"/>
            </a:endParaRPr>
          </a:p>
          <a:p>
            <a:pPr>
              <a:spcBef>
                <a:spcPts val="30"/>
              </a:spcBef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fr-FR" sz="1600" dirty="0">
                <a:latin typeface="-apple-system"/>
              </a:rPr>
              <a:t>		Calculer donc la sortie </a:t>
            </a:r>
            <a:r>
              <a:rPr lang="fr-FR" sz="1600" dirty="0" err="1">
                <a:latin typeface="-apple-system"/>
              </a:rPr>
              <a:t>y_pred</a:t>
            </a:r>
            <a:r>
              <a:rPr lang="fr-FR" sz="1600" dirty="0">
                <a:latin typeface="-apple-system"/>
              </a:rPr>
              <a:t> de cette couche </a:t>
            </a:r>
          </a:p>
          <a:p>
            <a:pPr algn="l" fontAlgn="base"/>
            <a:r>
              <a:rPr lang="fr-FR" sz="1600" dirty="0">
                <a:latin typeface="-apple-system"/>
              </a:rPr>
              <a:t>		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News Cycle"/>
              </a:rPr>
              <a:t>	       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🎉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Félicitations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!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Vous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venez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d’implementer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votre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 premier reseau de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neurone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 (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artificiel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)</a:t>
            </a:r>
            <a:endParaRPr lang="fr-FR" sz="1600" dirty="0">
              <a:solidFill>
                <a:srgbClr val="000000"/>
              </a:solidFill>
              <a:latin typeface="News Cycle"/>
            </a:endParaRPr>
          </a:p>
          <a:p>
            <a:pPr algn="l" fontAlgn="base"/>
            <a:endParaRPr lang="fr-F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2" descr="Premiers pas avec Python">
            <a:extLst>
              <a:ext uri="{FF2B5EF4-FFF2-40B4-BE49-F238E27FC236}">
                <a16:creationId xmlns:a16="http://schemas.microsoft.com/office/drawing/2014/main" id="{1D88E86F-6728-4A21-86BC-EA402314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737"/>
            <a:ext cx="2145625" cy="9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DFC12008-BD96-4193-842A-39340DB3A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6950" y="191770"/>
            <a:ext cx="6652259" cy="4219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710689" marR="5080" indent="-1697989">
              <a:lnSpc>
                <a:spcPts val="2760"/>
              </a:lnSpc>
              <a:spcBef>
                <a:spcPts val="490"/>
              </a:spcBef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90008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15047</TotalTime>
  <Words>535</Words>
  <Application>Microsoft Office PowerPoint</Application>
  <PresentationFormat>Affichage à l'écran (4:3)</PresentationFormat>
  <Paragraphs>86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Helvetica Neue</vt:lpstr>
      <vt:lpstr>MJXc-TeX-main-R</vt:lpstr>
      <vt:lpstr>MJXc-TeX-math-I</vt:lpstr>
      <vt:lpstr>News Cycle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Milinda Rambel Stone</dc:creator>
  <cp:lastModifiedBy>yannick yamdjeu</cp:lastModifiedBy>
  <cp:revision>64</cp:revision>
  <dcterms:created xsi:type="dcterms:W3CDTF">2020-08-06T06:35:12Z</dcterms:created>
  <dcterms:modified xsi:type="dcterms:W3CDTF">2021-11-08T18:03:41Z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2018-02-06T00:00:00Z</vt:filetime>
  </property>
  <property fmtid="{D5CDD505-2E9C-101B-9397-08002B2CF9AE}" pid="3" name="Creator">
    <vt:lpwstr>Impress</vt:lpwstr>
  </property>
  <property fmtid="{D5CDD505-2E9C-101B-9397-08002B2CF9AE}" pid="4" name="LastSaved">
    <vt:filetime>2018-02-06T00:00:00Z</vt:filetime>
  </property>
</Properties>
</file>