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0" r:id="rId4"/>
    <p:sldId id="261" r:id="rId5"/>
    <p:sldId id="262" r:id="rId6"/>
    <p:sldId id="257" r:id="rId7"/>
    <p:sldId id="259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5BFFD9-9FAA-CD41-926F-BCA8C768D8AB}">
          <p14:sldIdLst>
            <p14:sldId id="256"/>
            <p14:sldId id="258"/>
            <p14:sldId id="260"/>
            <p14:sldId id="261"/>
            <p14:sldId id="262"/>
            <p14:sldId id="257"/>
            <p14:sldId id="259"/>
            <p14:sldId id="264"/>
            <p14:sldId id="263"/>
            <p14:sldId id="265"/>
            <p14:sldId id="266"/>
            <p14:sldId id="267"/>
          </p14:sldIdLst>
        </p14:section>
        <p14:section name="END" id="{02048C65-0412-4D4E-84D8-B9B3A74FBA1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E81D"/>
    <a:srgbClr val="FF00FF"/>
    <a:srgbClr val="000022"/>
    <a:srgbClr val="1403EB"/>
    <a:srgbClr val="06014B"/>
    <a:srgbClr val="120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547" autoAdjust="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318"/>
    </p:cViewPr>
  </p:sorterViewPr>
  <p:notesViewPr>
    <p:cSldViewPr>
      <p:cViewPr varScale="1">
        <p:scale>
          <a:sx n="83" d="100"/>
          <a:sy n="83" d="100"/>
        </p:scale>
        <p:origin x="-17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102AB-1A3B-4C22-9F47-C3CA08C434B9}" type="datetimeFigureOut">
              <a:rPr lang="en-US" smtClean="0"/>
              <a:pPr/>
              <a:t>2016-08-30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B6944-056A-436D-B3A6-C73D967B07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3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76DF2-FB16-4AAD-B887-3EA1BE665B97}" type="datetimeFigureOut">
              <a:rPr lang="en-US" smtClean="0"/>
              <a:pPr/>
              <a:t>2016-08-30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B5FFA-3AAD-4837-9E5B-21BCE4114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2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B5FFA-3AAD-4837-9E5B-21BCE411493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3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F1ED52-716F-4C0B-9630-94D7F0A40002}" type="datetime1">
              <a:rPr lang="en-US" smtClean="0"/>
              <a:pPr/>
              <a:t>2016-08-30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88B9-EF9F-4BC1-96A8-EC14DFDE7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653C6B-D426-4A0C-852F-AB640E7EAEEC}" type="datetime1">
              <a:rPr lang="en-US" smtClean="0"/>
              <a:pPr/>
              <a:t>2016-08-30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88B9-EF9F-4BC1-96A8-EC14DFDE7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2D584-39BE-4B18-B6BD-3A4BF887698F}" type="datetime1">
              <a:rPr lang="en-US" smtClean="0"/>
              <a:pPr/>
              <a:t>2016-08-30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88B9-EF9F-4BC1-96A8-EC14DFDE7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DE5E57-274E-4411-B61F-B38A7DBF4765}" type="datetime1">
              <a:rPr lang="en-US" smtClean="0"/>
              <a:pPr/>
              <a:t>2016-08-30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88B9-EF9F-4BC1-96A8-EC14DFDE7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2B0352-1302-4465-9EAD-962BCEA9F940}" type="datetime1">
              <a:rPr lang="en-US" smtClean="0"/>
              <a:pPr/>
              <a:t>2016-08-30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88B9-EF9F-4BC1-96A8-EC14DFDE7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E6BEAD-6316-49DA-92A8-928191174034}" type="datetime1">
              <a:rPr lang="en-US" smtClean="0"/>
              <a:pPr/>
              <a:t>2016-08-30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88B9-EF9F-4BC1-96A8-EC14DFDE7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D3378C-18A1-4BAD-A390-029EB48D5154}" type="datetime1">
              <a:rPr lang="en-US" smtClean="0"/>
              <a:pPr/>
              <a:t>2016-08-30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88B9-EF9F-4BC1-96A8-EC14DFDE7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D04E35-5FF9-4790-A20D-851533A7151B}" type="datetime1">
              <a:rPr lang="en-US" smtClean="0"/>
              <a:pPr/>
              <a:t>2016-08-30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88B9-EF9F-4BC1-96A8-EC14DFDE7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3CF9C8-6ACB-46E0-ADC1-D6C1912D2741}" type="datetime1">
              <a:rPr lang="en-US" smtClean="0"/>
              <a:pPr/>
              <a:t>2016-08-30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88B9-EF9F-4BC1-96A8-EC14DFDE7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2A6B60-EE0C-4B87-8DA8-CE533EDA3433}" type="datetime1">
              <a:rPr lang="en-US" smtClean="0"/>
              <a:pPr/>
              <a:t>2016-08-30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88B9-EF9F-4BC1-96A8-EC14DFDE7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E5733C-905F-4F76-953F-F49874227468}" type="datetime1">
              <a:rPr lang="en-US" smtClean="0"/>
              <a:pPr/>
              <a:t>2016-08-30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88B9-EF9F-4BC1-96A8-EC14DFDE7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1722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5334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88B9-EF9F-4BC1-96A8-EC14DFDE7A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Duke_BME.tif"/>
          <p:cNvPicPr>
            <a:picLocks noChangeAspect="1"/>
          </p:cNvPicPr>
          <p:nvPr userDrawn="1"/>
        </p:nvPicPr>
        <p:blipFill>
          <a:blip r:embed="rId13" cstate="print"/>
          <a:srcRect t="25000" b="23119"/>
          <a:stretch>
            <a:fillRect/>
          </a:stretch>
        </p:blipFill>
        <p:spPr>
          <a:xfrm>
            <a:off x="6500294" y="6172201"/>
            <a:ext cx="2643706" cy="6858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2743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+mn-lt"/>
              </a:rPr>
              <a:t>BME590: Medical Device Software Design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Mark L. Palmeri, M.D., Ph.D.</a:t>
            </a:r>
          </a:p>
          <a:p>
            <a:endParaRPr lang="en-US" sz="2000" dirty="0"/>
          </a:p>
          <a:p>
            <a:r>
              <a:rPr lang="en-US" sz="2000" dirty="0"/>
              <a:t>Department of Biomedical Engineering</a:t>
            </a:r>
          </a:p>
          <a:p>
            <a:r>
              <a:rPr lang="en-US" sz="2000" dirty="0"/>
              <a:t>Pratt School of Engineering</a:t>
            </a:r>
          </a:p>
          <a:p>
            <a:r>
              <a:rPr lang="en-US" sz="2000" dirty="0"/>
              <a:t>Duke University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1371600" y="4876800"/>
            <a:ext cx="6400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</a:rPr>
              <a:t>2016-08-30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966"/>
    </mc:Choice>
    <mc:Fallback xmlns="">
      <p:transition spd="slow" advTm="499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81" y="2590800"/>
            <a:ext cx="8229600" cy="1143000"/>
          </a:xfrm>
        </p:spPr>
        <p:txBody>
          <a:bodyPr/>
          <a:lstStyle/>
          <a:p>
            <a:r>
              <a:rPr lang="en-US" dirty="0"/>
              <a:t>Code 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88B9-EF9F-4BC1-96A8-EC14DFDE7A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9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/>
              <a:t>Assignment #1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88B9-EF9F-4BC1-96A8-EC14DFDE7A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ECG &amp; </a:t>
            </a:r>
            <a:br>
              <a:rPr lang="en-US" dirty="0"/>
            </a:br>
            <a:r>
              <a:rPr lang="en-US" dirty="0"/>
              <a:t>Pulse Plethysmograph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88B9-EF9F-4BC1-96A8-EC14DFDE7A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9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Duke BME/ECE (1996-2000)</a:t>
            </a:r>
          </a:p>
          <a:p>
            <a:r>
              <a:rPr lang="en-US" dirty="0"/>
              <a:t>Duke BME Grad (2005)</a:t>
            </a:r>
          </a:p>
          <a:p>
            <a:r>
              <a:rPr lang="en-US" dirty="0"/>
              <a:t>Duke Med (2007)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don’t do this anymore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elasticity imaging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instrumentation design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BME 354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BME 464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BME 790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88B9-EF9F-4BC1-96A8-EC14DFDE7A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0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Outside of Duke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88B9-EF9F-4BC1-96A8-EC14DFDE7AC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03" y="1432054"/>
            <a:ext cx="2743200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97" y="1255671"/>
            <a:ext cx="2986616" cy="2239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1" r="22717"/>
          <a:stretch/>
        </p:blipFill>
        <p:spPr>
          <a:xfrm rot="16200000">
            <a:off x="5367588" y="3090613"/>
            <a:ext cx="2073834" cy="32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7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Outside of Duke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88B9-EF9F-4BC1-96A8-EC14DFDE7AC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92" y="1417638"/>
            <a:ext cx="5831416" cy="4373562"/>
          </a:xfrm>
        </p:spPr>
      </p:pic>
    </p:spTree>
    <p:extLst>
      <p:ext uri="{BB962C8B-B14F-4D97-AF65-F5344CB8AC3E}">
        <p14:creationId xmlns:p14="http://schemas.microsoft.com/office/powerpoint/2010/main" val="83863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 err="1"/>
              <a:t>Ugrad</a:t>
            </a:r>
            <a:r>
              <a:rPr lang="en-US" dirty="0"/>
              <a:t>/Grad, Year</a:t>
            </a:r>
          </a:p>
          <a:p>
            <a:r>
              <a:rPr lang="en-US" dirty="0"/>
              <a:t>Hometown</a:t>
            </a:r>
          </a:p>
          <a:p>
            <a:r>
              <a:rPr lang="en-US" dirty="0"/>
              <a:t>Field of Study</a:t>
            </a:r>
          </a:p>
          <a:p>
            <a:r>
              <a:rPr lang="en-US" dirty="0" err="1"/>
              <a:t>Longterm</a:t>
            </a:r>
            <a:r>
              <a:rPr lang="en-US" dirty="0"/>
              <a:t> Plans</a:t>
            </a:r>
          </a:p>
          <a:p>
            <a:r>
              <a:rPr lang="en-US" dirty="0"/>
              <a:t>Fun Fact</a:t>
            </a:r>
          </a:p>
          <a:p>
            <a:r>
              <a:rPr lang="en-US" dirty="0"/>
              <a:t>Why this class for you?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88B9-EF9F-4BC1-96A8-EC14DFDE7A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0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/>
              <a:t>Why this class?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88B9-EF9F-4BC1-96A8-EC14DFDE7A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Projects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17638"/>
            <a:ext cx="2547949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88B9-EF9F-4BC1-96A8-EC14DFDE7AC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2" r="23095"/>
          <a:stretch/>
        </p:blipFill>
        <p:spPr>
          <a:xfrm>
            <a:off x="4547286" y="1692276"/>
            <a:ext cx="3429001" cy="37930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7276" y="6488668"/>
            <a:ext cx="5041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https://www.youtube.com/watch?v=p9GAEFTeWko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9335" y="6183868"/>
            <a:ext cx="122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RMT Code</a:t>
            </a:r>
          </a:p>
        </p:txBody>
      </p:sp>
    </p:spTree>
    <p:extLst>
      <p:ext uri="{BB962C8B-B14F-4D97-AF65-F5344CB8AC3E}">
        <p14:creationId xmlns:p14="http://schemas.microsoft.com/office/powerpoint/2010/main" val="229150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Poll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Novice/Expert?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?</a:t>
            </a:r>
          </a:p>
          <a:p>
            <a:r>
              <a:rPr lang="en-US" dirty="0"/>
              <a:t>Python?</a:t>
            </a:r>
          </a:p>
          <a:p>
            <a:r>
              <a:rPr lang="en-US" dirty="0"/>
              <a:t>C/C++?</a:t>
            </a:r>
          </a:p>
          <a:p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r>
              <a:rPr lang="en-US" dirty="0"/>
              <a:t>Unit testing?</a:t>
            </a:r>
          </a:p>
          <a:p>
            <a:r>
              <a:rPr lang="en-US" dirty="0"/>
              <a:t>IDE?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Scores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1 – what is that?</a:t>
            </a:r>
          </a:p>
          <a:p>
            <a:r>
              <a:rPr lang="en-US" dirty="0"/>
              <a:t>2 – I can Google search through Stack Overflow to get it done</a:t>
            </a:r>
          </a:p>
          <a:p>
            <a:r>
              <a:rPr lang="en-US" dirty="0"/>
              <a:t>3 – Minimal web searching needed</a:t>
            </a:r>
          </a:p>
          <a:p>
            <a:r>
              <a:rPr lang="en-US" dirty="0"/>
              <a:t>4 – I just had an IPO for my startup based on that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88B9-EF9F-4BC1-96A8-EC14DFDE7A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357" y="2590800"/>
            <a:ext cx="8229600" cy="1143000"/>
          </a:xfrm>
        </p:spPr>
        <p:txBody>
          <a:bodyPr/>
          <a:lstStyle/>
          <a:p>
            <a:r>
              <a:rPr lang="en-US" dirty="0"/>
              <a:t>Syllabus Review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88B9-EF9F-4BC1-96A8-EC14DFDE7A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FFFFFF"/>
      </a:lt1>
      <a:dk2>
        <a:srgbClr val="424456"/>
      </a:dk2>
      <a:lt2>
        <a:srgbClr val="000032"/>
      </a:lt2>
      <a:accent1>
        <a:srgbClr val="00B050"/>
      </a:accent1>
      <a:accent2>
        <a:srgbClr val="FFFF00"/>
      </a:accent2>
      <a:accent3>
        <a:srgbClr val="E010A5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uke_Presentation_Template" id="{CFE7895D-C3F0-4464-8EBE-B3096CD0BFB4}" vid="{7BAD1B6C-5702-473D-8C59-EDA5A82F08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Duke_Presentation_Template</Template>
  <TotalTime>0</TotalTime>
  <Words>179</Words>
  <Application>Microsoft Office PowerPoint</Application>
  <PresentationFormat>On-screen Show (4:3)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BME590: Medical Device Software Design</vt:lpstr>
      <vt:lpstr>Who am I?</vt:lpstr>
      <vt:lpstr>Outside of Duke</vt:lpstr>
      <vt:lpstr>Outside of Duke</vt:lpstr>
      <vt:lpstr>Who are you?</vt:lpstr>
      <vt:lpstr>Why this class?</vt:lpstr>
      <vt:lpstr>Student Projects</vt:lpstr>
      <vt:lpstr>Class Poll</vt:lpstr>
      <vt:lpstr>Syllabus Review</vt:lpstr>
      <vt:lpstr>Code Demo</vt:lpstr>
      <vt:lpstr>Assignment #1</vt:lpstr>
      <vt:lpstr>ECG &amp;  Pulse Plethysmograph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2016-08-30T11:25:03Z</dcterms:created>
  <dcterms:modified xsi:type="dcterms:W3CDTF">2016-08-30T12:17:17Z</dcterms:modified>
</cp:coreProperties>
</file>