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8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590C-2077-1F3F-1524-3290536BE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9DC4C9-F3A1-B188-E778-E6BA0939D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9176-C203-9B0C-5060-F5043D0B5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027-8278-49BA-9155-8E2DF21BFBE5}" type="datetimeFigureOut">
              <a:rPr lang="zh-HK" altLang="en-US" smtClean="0"/>
              <a:t>13/10/2025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02202-4450-BC20-7F32-96C981B4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32BB-246C-60EF-55BF-B61EC8CC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FB15-C85C-46D1-AF41-C7E6634027A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5893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F2224-C5BD-FBFB-2F6B-4015308E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C5722-C72A-2C5A-4A2D-AB2772B3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8CC5-BE16-FF24-1A89-FA4A9A72E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027-8278-49BA-9155-8E2DF21BFBE5}" type="datetimeFigureOut">
              <a:rPr lang="zh-HK" altLang="en-US" smtClean="0"/>
              <a:t>13/10/2025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B86A1-ED86-D489-AF7F-A869A705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1071-40C2-B30C-4BDC-27236F4A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FB15-C85C-46D1-AF41-C7E6634027A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4503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1CFEEC-B5F4-CD09-19B1-7F77C36D6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507F0-5739-DB39-4E51-0CDE5873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49A5-98D0-3A39-644C-58A43F0F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027-8278-49BA-9155-8E2DF21BFBE5}" type="datetimeFigureOut">
              <a:rPr lang="zh-HK" altLang="en-US" smtClean="0"/>
              <a:t>13/10/2025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CF859-6E57-A264-BF29-13E25D5D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50BA2-DB2B-66EF-6CC2-4EDD48D7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FB15-C85C-46D1-AF41-C7E6634027A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5248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9894A-0002-7573-F8B8-E97962CD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BDF4E-D653-687C-F2F6-913313712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D77B-DBC1-CC5E-3A73-98892256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027-8278-49BA-9155-8E2DF21BFBE5}" type="datetimeFigureOut">
              <a:rPr lang="zh-HK" altLang="en-US" smtClean="0"/>
              <a:t>13/10/2025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EBDBD-46CB-5849-7C10-EA24B9E7B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D2ABF-8339-8B03-6168-70A30C0AF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FB15-C85C-46D1-AF41-C7E6634027A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3472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EA67-3A07-D1B3-CC93-CB503D231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9D0F1-F113-1001-E8AD-7C5135823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C2F85-03C2-F64F-950F-61B83E2B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027-8278-49BA-9155-8E2DF21BFBE5}" type="datetimeFigureOut">
              <a:rPr lang="zh-HK" altLang="en-US" smtClean="0"/>
              <a:t>13/10/2025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42E75-F119-452E-BED0-0C5165BA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A02D6-CDC5-9280-6D82-8FCA07F8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FB15-C85C-46D1-AF41-C7E6634027A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2464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A594-E441-44BB-CC99-03289A40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9FBD3-ED40-06B6-8E65-2A893C48D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D019E-CC36-A44B-83B4-508C2639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DD5E3-8144-A929-85E4-80B17287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027-8278-49BA-9155-8E2DF21BFBE5}" type="datetimeFigureOut">
              <a:rPr lang="zh-HK" altLang="en-US" smtClean="0"/>
              <a:t>13/10/2025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7FE2C-D91A-5D0F-BDE5-9B9E87D2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52D31-93E9-E1DB-492D-D0D52A29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FB15-C85C-46D1-AF41-C7E6634027A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905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5667-CA80-FABF-3AAE-DC223420F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A53CE-31B3-361B-62F9-128450447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EDE50-A8BE-D480-9142-21C3D70E0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3EB0D-A8C2-7145-42A0-A64724D893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CF117-87A3-6DCD-E039-B16ACED08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3B4DAA-1A56-1EF2-1FFF-2E5899BF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027-8278-49BA-9155-8E2DF21BFBE5}" type="datetimeFigureOut">
              <a:rPr lang="zh-HK" altLang="en-US" smtClean="0"/>
              <a:t>13/10/2025</a:t>
            </a:fld>
            <a:endParaRPr lang="zh-HK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0D9E5-8C6A-6C6D-6360-A1208405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4FB9D-904D-2B84-3313-F3AF7644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FB15-C85C-46D1-AF41-C7E6634027A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74937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66E2-2C75-A7A3-42F5-4A1616B29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0DD4FE-6613-F558-7C75-53CB1AA5F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027-8278-49BA-9155-8E2DF21BFBE5}" type="datetimeFigureOut">
              <a:rPr lang="zh-HK" altLang="en-US" smtClean="0"/>
              <a:t>13/10/2025</a:t>
            </a:fld>
            <a:endParaRPr lang="zh-HK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DF82AD-C97B-3B68-6B1E-CF07A2EE7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5870B-7BBF-468C-A631-C684AA96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FB15-C85C-46D1-AF41-C7E6634027A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9072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56949-6EE7-8405-0FE1-8787562F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027-8278-49BA-9155-8E2DF21BFBE5}" type="datetimeFigureOut">
              <a:rPr lang="zh-HK" altLang="en-US" smtClean="0"/>
              <a:t>13/10/2025</a:t>
            </a:fld>
            <a:endParaRPr lang="zh-HK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AB9E2A-FF5C-D7C8-0FAF-2F186863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BCA8E-6A20-A6B0-8659-3E197D05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FB15-C85C-46D1-AF41-C7E6634027A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9756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B9DB-DB39-9065-40B6-25615AC9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610E-4578-A954-E6C2-6BFA9B2F5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89733-DF7B-BBD8-1202-B1394753E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636B6-F8D9-A637-4793-1468A2CF9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027-8278-49BA-9155-8E2DF21BFBE5}" type="datetimeFigureOut">
              <a:rPr lang="zh-HK" altLang="en-US" smtClean="0"/>
              <a:t>13/10/2025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53619-C629-04E3-EFD0-7FC0AFF80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8B221-C60D-4A99-D826-47DCB994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FB15-C85C-46D1-AF41-C7E6634027A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26256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6336-57E2-4DFA-AA67-F6BEDB2F2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2A394-5B16-EA9D-0AF0-6902561C8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29579-31A2-8C4B-3669-B438FC727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9DA12-C06B-8898-66E4-A804C8348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7027-8278-49BA-9155-8E2DF21BFBE5}" type="datetimeFigureOut">
              <a:rPr lang="zh-HK" altLang="en-US" smtClean="0"/>
              <a:t>13/10/2025</a:t>
            </a:fld>
            <a:endParaRPr lang="zh-HK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0442A-8C2B-4AC6-847C-8D331BA6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10BD3-7F4D-46A9-9DF5-8C815D72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5FB15-C85C-46D1-AF41-C7E6634027A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19441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D5855-B6AB-D75F-7258-0B8BB5248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/>
              <a:t>Click to edit Master title style</a:t>
            </a:r>
            <a:endParaRPr lang="zh-HK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F6A69-7A83-AE5F-9A4B-215C5D2A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Click to 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zh-HK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ECE1-4D82-1BBE-D240-AE78D890B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97027-8278-49BA-9155-8E2DF21BFBE5}" type="datetimeFigureOut">
              <a:rPr lang="zh-HK" altLang="en-US" smtClean="0"/>
              <a:t>13/10/2025</a:t>
            </a:fld>
            <a:endParaRPr lang="zh-HK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8F03-347F-66CF-CB8A-046376E03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14E2-CB07-0582-E7D9-3205BBEB2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5FB15-C85C-46D1-AF41-C7E6634027A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5389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D43CE-5DCE-2E99-AFAB-2FA26B719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HK" dirty="0"/>
              <a:t>LLM Evaluation </a:t>
            </a:r>
            <a:endParaRPr lang="zh-HK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0BEA8-29C6-4371-1D17-6E8EBBEBC8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31471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A913-AACB-1ED1-76A7-77EE1D9E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ffectLst/>
              </a:rPr>
              <a:t>Evaluating AI Agents and LLM-Based Systems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A95F-2AD6-AB74-D843-745E2BD69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Software applications powered by Large Language Models (LLMs) that can reason and take actions on behalf of users.</a:t>
            </a:r>
          </a:p>
          <a:p>
            <a:endParaRPr lang="en-US" altLang="zh-HK" dirty="0"/>
          </a:p>
          <a:p>
            <a:r>
              <a:rPr lang="en-US" altLang="zh-HK" dirty="0"/>
              <a:t>How evaluating LLM-based systems differs from traditional software testing.</a:t>
            </a:r>
          </a:p>
          <a:p>
            <a:endParaRPr lang="en-US" altLang="zh-HK" dirty="0"/>
          </a:p>
          <a:p>
            <a:r>
              <a:rPr lang="en-US" altLang="zh-HK" dirty="0"/>
              <a:t>Understanding agents and key considerations for their evaluation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797951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6E29-3463-D6B0-8436-87D9E81D7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ffectLst/>
              </a:rPr>
              <a:t>LLM 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8B083-893F-DD8A-5458-F5A1F4696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Evaluates the overall application where the LLM is one component.</a:t>
            </a:r>
          </a:p>
          <a:p>
            <a:endParaRPr lang="en-US" altLang="zh-HK" dirty="0"/>
          </a:p>
          <a:p>
            <a:r>
              <a:rPr lang="en-US" altLang="zh-HK" dirty="0"/>
              <a:t>Uses datasets created manually, automatically, synthetically, or from real-world data.</a:t>
            </a:r>
          </a:p>
          <a:p>
            <a:endParaRPr lang="en-US" altLang="zh-HK" dirty="0"/>
          </a:p>
          <a:p>
            <a:r>
              <a:rPr lang="en-US" altLang="zh-HK" dirty="0"/>
              <a:t>Assesses the entire system, including prompts, tools, memory, and routing components, to ensure expected results.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89862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637A-7372-CAAC-263B-73B8D8EB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ffectLst/>
              </a:rPr>
              <a:t>LLM Model Evaluation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65D1D-2C8D-9FEF-8BA2-B404F29AC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Non-deterministic: different responses to the same prompt.</a:t>
            </a:r>
          </a:p>
          <a:p>
            <a:endParaRPr lang="en-US" altLang="zh-HK" dirty="0"/>
          </a:p>
          <a:p>
            <a:r>
              <a:rPr lang="en-US" altLang="zh-HK" dirty="0"/>
              <a:t>Metrics: Qualitative/open-ended (e.g., relevance, coherence), not strict pass/fail.</a:t>
            </a:r>
          </a:p>
          <a:p>
            <a:endParaRPr lang="en-US" altLang="zh-HK" dirty="0"/>
          </a:p>
          <a:p>
            <a:r>
              <a:rPr lang="en-US" altLang="zh-HK" dirty="0"/>
              <a:t>Challenges: Outputs vary slightly even with identical inputs, similar to unpredictable driver behavior.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54317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2F9B4-7175-4D7F-0FAB-7EBEC5AF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ffectLst/>
              </a:rPr>
              <a:t>Evaluation Types for LLM Systems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7EB5C-35AB-E798-AB60-C8A70C32E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/>
              <a:t>Hallucination: Checks if the LLM accurately uses provided context or invents information.</a:t>
            </a:r>
          </a:p>
          <a:p>
            <a:r>
              <a:rPr lang="en-US" altLang="zh-HK" dirty="0"/>
              <a:t>Retrieval Relevance: Assesses if retrieved documents/context are relevant to the query.</a:t>
            </a:r>
          </a:p>
          <a:p>
            <a:r>
              <a:rPr lang="en-US" altLang="zh-HK" dirty="0"/>
              <a:t>Question Answering Accuracy: Verifies if responses match ground truth or user needs.</a:t>
            </a:r>
          </a:p>
        </p:txBody>
      </p:sp>
    </p:spTree>
    <p:extLst>
      <p:ext uri="{BB962C8B-B14F-4D97-AF65-F5344CB8AC3E}">
        <p14:creationId xmlns:p14="http://schemas.microsoft.com/office/powerpoint/2010/main" val="191710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0902-E4A1-FA8F-3400-DE39E635D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ffectLst/>
              </a:rPr>
              <a:t>Evaluation Types for LLM Systems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BEE1F-CF99-2F2F-C8C0-77E2142E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/>
              <a:t>Toxicity: Detects harmful or undesirable language in outputs.</a:t>
            </a:r>
          </a:p>
          <a:p>
            <a:r>
              <a:rPr lang="en-US" altLang="zh-HK" dirty="0"/>
              <a:t>Overall Performance: Measures how well the system achieves its goals.</a:t>
            </a:r>
          </a:p>
          <a:p>
            <a:r>
              <a:rPr lang="en-US" altLang="zh-HK" dirty="0"/>
              <a:t>Resources: Open-source tools and datasets available for measurement and custom eval development (covered later in the course).</a:t>
            </a:r>
            <a:endParaRPr lang="zh-HK" altLang="en-US" dirty="0"/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11770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4AE22-F25C-D497-E7CB-FAA39299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>
                <a:effectLst/>
              </a:rPr>
              <a:t>Evaluation for Agents</a:t>
            </a:r>
            <a:endParaRPr lang="zh-HK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9E80-2704-67FA-417D-F2DED570C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b="1" dirty="0"/>
              <a:t>Main Components of an Agent</a:t>
            </a:r>
            <a:r>
              <a:rPr lang="en-US" altLang="zh-HK" dirty="0"/>
              <a:t>: </a:t>
            </a:r>
            <a:r>
              <a:rPr lang="en-US" altLang="zh-HK" b="1" dirty="0"/>
              <a:t>Reasoning</a:t>
            </a:r>
            <a:r>
              <a:rPr lang="en-US" altLang="zh-HK" dirty="0"/>
              <a:t>: Powered by the LLM.</a:t>
            </a:r>
          </a:p>
          <a:p>
            <a:r>
              <a:rPr lang="en-US" altLang="zh-HK" b="1" dirty="0"/>
              <a:t>Routing</a:t>
            </a:r>
            <a:r>
              <a:rPr lang="en-US" altLang="zh-HK" dirty="0"/>
              <a:t>: Decides which tool/skill to use.</a:t>
            </a:r>
          </a:p>
          <a:p>
            <a:r>
              <a:rPr lang="en-US" altLang="zh-HK" b="1" dirty="0"/>
              <a:t>Action</a:t>
            </a:r>
            <a:r>
              <a:rPr lang="en-US" altLang="zh-HK" dirty="0"/>
              <a:t>: Executes tool calls, API calls, or code.</a:t>
            </a:r>
          </a:p>
        </p:txBody>
      </p:sp>
    </p:spTree>
    <p:extLst>
      <p:ext uri="{BB962C8B-B14F-4D97-AF65-F5344CB8AC3E}">
        <p14:creationId xmlns:p14="http://schemas.microsoft.com/office/powerpoint/2010/main" val="337622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</TotalTime>
  <Words>277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LLM Evaluation </vt:lpstr>
      <vt:lpstr>Evaluating AI Agents and LLM-Based Systems</vt:lpstr>
      <vt:lpstr>LLM Model Evaluation</vt:lpstr>
      <vt:lpstr>LLM Model Evaluation</vt:lpstr>
      <vt:lpstr>Evaluation Types for LLM Systems</vt:lpstr>
      <vt:lpstr>Evaluation Types for LLM Systems</vt:lpstr>
      <vt:lpstr>Evaluation for Agents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SIT, Chun Yan Enoch [AIDCEC]</dc:creator>
  <cp:lastModifiedBy>SIT, Chun Yan Enoch [AIDCEC]</cp:lastModifiedBy>
  <cp:revision>2</cp:revision>
  <dcterms:created xsi:type="dcterms:W3CDTF">2025-10-13T02:13:59Z</dcterms:created>
  <dcterms:modified xsi:type="dcterms:W3CDTF">2025-10-14T08:27:44Z</dcterms:modified>
</cp:coreProperties>
</file>