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A58A-D3E5-25ED-ECE6-7BBECE57D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24D5E-56B9-C3D1-3841-9D7D3C92E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D3224-D483-F900-564E-F6C6172C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9B14-4267-4C04-904F-D13C2ACA9433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03FC-A0D4-05FA-2822-3BD5AF5B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6475A-86C4-69F7-AB4B-BD4EC669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1E39-1C8B-48CE-8B0D-030D0A3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5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7E8F-4194-E4E6-1B9C-E71CD0E4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768A7-4FB2-5A16-C1D6-DB0C6A204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5A512-7C75-5361-0909-7729CDCE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9B14-4267-4C04-904F-D13C2ACA9433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6C78-C833-E097-0B99-C90D1993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03079-BDB4-4BC5-388C-98ACF5AD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1E39-1C8B-48CE-8B0D-030D0A3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3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301B4-3EBE-6286-4DDC-D7E8BA629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803E9-AFF4-8B54-7E4B-B451D5533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8406-D77D-D86C-0CB7-C5A80641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9B14-4267-4C04-904F-D13C2ACA9433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63C6E-1F4F-D437-E0DD-99C02EAD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D3BA-CB69-5C02-A63B-9FEEE81A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1E39-1C8B-48CE-8B0D-030D0A3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9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115F-2E6B-6589-D2E1-8AA14606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F1CC-8459-4F19-0A51-E10BF573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26DF-F6DD-6904-562E-8C7F5B06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9B14-4267-4C04-904F-D13C2ACA9433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BBCFA-5885-35AA-92C6-2B9708BA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618C7-6958-5583-1C82-77340BAA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1E39-1C8B-48CE-8B0D-030D0A3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A4D7-66B8-645E-2664-696C0908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1CA2F-3845-71E4-10C5-2A9FD600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F88E6-0E0D-BA42-984C-80754453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9B14-4267-4C04-904F-D13C2ACA9433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AB923-7529-3F01-F51C-62323A7D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3CF2-673D-9F1B-50C1-B9240706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1E39-1C8B-48CE-8B0D-030D0A3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2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63B8-49E6-982F-17F8-F34EB507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7754-6743-8309-CE1D-2924689E4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029AE-DAF5-68D5-A90F-04DB1B006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14C1B-B11A-D3DE-45D5-C2EFD511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9B14-4267-4C04-904F-D13C2ACA9433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96A4B-DB84-6EB1-E06E-90A2A327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8415E-E6C1-C902-4612-9445191B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1E39-1C8B-48CE-8B0D-030D0A3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7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129F-6B9A-D537-CC7B-45262CBB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36B70-751F-1422-4BCD-125A032FB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8FAC4-ED0B-6117-728C-937786BE3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A6751-6A99-089E-153E-83845F62E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16D2A-5CC2-16AC-94AA-791367BC1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25FD0-B749-F335-36F5-6408BF33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9B14-4267-4C04-904F-D13C2ACA9433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4CCD4-4113-4935-51DA-7314027D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98D40-8F24-3765-EABD-70779F94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1E39-1C8B-48CE-8B0D-030D0A3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1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112B-CF8B-7246-4CC1-43454F6A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4A928-CFA5-6022-911B-D8F05553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9B14-4267-4C04-904F-D13C2ACA9433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60687-DAEF-1F7E-DEC1-8B536103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ACB57-DC62-3A8A-1B44-F8F0F102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1E39-1C8B-48CE-8B0D-030D0A3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8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AE9A6-9903-E634-D515-B47D1C51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9B14-4267-4C04-904F-D13C2ACA9433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0CF60-1311-7220-792A-FA56A968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82635-E2DC-2950-CC97-05312BC5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1E39-1C8B-48CE-8B0D-030D0A3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4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9D59-75A9-CF08-FE5C-EFEC1473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1C5C-FD15-0D7A-6973-A7B62498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D69B1-0E6C-A21A-397C-2189883A6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7A518-6169-B471-F553-A2424870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9B14-4267-4C04-904F-D13C2ACA9433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C5335-BA0F-1C0F-B941-119E303F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3A4CE-A15F-E29F-65FB-8309EBAE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1E39-1C8B-48CE-8B0D-030D0A3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8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92C-824F-E7A6-A5CD-0C2AD2AD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6C3B8-26A9-6E9A-CA93-DE9FF83D9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04A05-09B0-6A66-AD24-59C5C636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DE102-6263-5937-84C1-0231043B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9B14-4267-4C04-904F-D13C2ACA9433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012CC-FCDB-14FF-B045-33C3B193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9CBC7-7B5F-DA6B-FFE5-7FA0EE8F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1E39-1C8B-48CE-8B0D-030D0A3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3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DA7C2-86D4-6C9A-1C2B-065DDE40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694CF-E6B7-F5E7-39C9-8AC94661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02DA-DE56-FCE9-1167-C60749BB5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A9B14-4267-4C04-904F-D13C2ACA9433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B16C3-C972-9FB8-9B82-47A7E6D94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CF2B8-9015-384A-088C-FE3FD25AA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01E39-1C8B-48CE-8B0D-030D0A3B5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66FF"/>
            </a:gs>
            <a:gs pos="100000">
              <a:srgbClr val="FF505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 screenshot of a video game&#10;&#10;Description automatically generated">
            <a:extLst>
              <a:ext uri="{FF2B5EF4-FFF2-40B4-BE49-F238E27FC236}">
                <a16:creationId xmlns:a16="http://schemas.microsoft.com/office/drawing/2014/main" id="{00E5A7F3-10EF-51CD-0619-BB5DE7209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11" y="1123527"/>
            <a:ext cx="2072160" cy="46048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" name="Picture 8" descr="A screenshot of a book&#10;&#10;Description automatically generated">
            <a:extLst>
              <a:ext uri="{FF2B5EF4-FFF2-40B4-BE49-F238E27FC236}">
                <a16:creationId xmlns:a16="http://schemas.microsoft.com/office/drawing/2014/main" id="{0D91D277-C27D-8299-E423-A953D879A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729" y="1123527"/>
            <a:ext cx="2072160" cy="46048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7CE0C7B8-73A2-86DA-1211-DE94FDF5C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920" y="1123527"/>
            <a:ext cx="2072160" cy="4604800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33853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66FF"/>
            </a:gs>
            <a:gs pos="100000">
              <a:srgbClr val="FF505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aper&#10;&#10;Description automatically generated">
            <a:extLst>
              <a:ext uri="{FF2B5EF4-FFF2-40B4-BE49-F238E27FC236}">
                <a16:creationId xmlns:a16="http://schemas.microsoft.com/office/drawing/2014/main" id="{FDC01D09-DA44-726A-8225-3AF5D51C8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10" y="643467"/>
            <a:ext cx="2506979" cy="5571066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" name="Picture 9" descr="A close up of a paper&#10;&#10;Description automatically generated">
            <a:extLst>
              <a:ext uri="{FF2B5EF4-FFF2-40B4-BE49-F238E27FC236}">
                <a16:creationId xmlns:a16="http://schemas.microsoft.com/office/drawing/2014/main" id="{E351B904-16C7-CA97-7B18-D7397BF12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209" y="643467"/>
            <a:ext cx="2506979" cy="5571066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53125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66FF"/>
            </a:gs>
            <a:gs pos="100000">
              <a:srgbClr val="FF505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66BA95-95B4-EC19-4D36-CBB2EEEC4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31" y="965199"/>
            <a:ext cx="2217420" cy="4927601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" name="Picture 3" descr="A close-up of a card&#10;&#10;Description automatically generated">
            <a:extLst>
              <a:ext uri="{FF2B5EF4-FFF2-40B4-BE49-F238E27FC236}">
                <a16:creationId xmlns:a16="http://schemas.microsoft.com/office/drawing/2014/main" id="{73546839-61ED-EFDA-6BE3-54D2DA737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218" y="965199"/>
            <a:ext cx="2217876" cy="4928616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5AE16A96-153A-8BD2-E6D5-4D8682C38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33" y="965199"/>
            <a:ext cx="2254376" cy="4927601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31795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Enoch Perera</dc:creator>
  <cp:lastModifiedBy>Enoch Perera</cp:lastModifiedBy>
  <cp:revision>4</cp:revision>
  <dcterms:created xsi:type="dcterms:W3CDTF">2024-03-08T10:24:41Z</dcterms:created>
  <dcterms:modified xsi:type="dcterms:W3CDTF">2024-03-09T10:53:47Z</dcterms:modified>
</cp:coreProperties>
</file>