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66"/>
    <a:srgbClr val="D60093"/>
    <a:srgbClr val="3333FF"/>
    <a:srgbClr val="6600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3144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5C7C-9606-99EE-1FFE-D702D561A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B836-6016-7665-61E9-DB61E1A91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B057-2CEF-A643-AD36-A5694488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9484-962D-4777-06C7-1FC64A12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BCC9-B276-44AB-A89B-A3128609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F396-A638-8E1B-4624-2F586268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E26F7-5D56-3590-C947-3242D0512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805B-48BD-2E94-2B71-8C055266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80B7-F25A-C417-977F-5CF9EE93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9F09-A65D-A671-6C9A-72B10228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B812E-990D-1661-7EFB-906E0FB03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967D6-39D3-0DD9-A19A-45EFE2ED2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AE83-2018-5D7E-7E93-68831E4F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1961-8232-FD8E-E7E8-22A08BBB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8F912-3CD5-9E3A-D1FA-F0123468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2433-26DE-2150-A07B-6D699E0A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0FD3-BD93-C097-665A-D1577CF2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FDC8-439C-99DB-F0E3-2FA716AD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0CF3-C8DA-7FA8-4BD5-F94161B9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0FFB-3B17-FE42-FBA1-B7BAA68A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2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DF1-893A-2FF1-D293-95EAE27F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7A1AC-5B90-AE33-A08C-E8E734588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30BE-CA21-F47D-0E97-733148C8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F5B0-0B8D-9A31-9627-B9636979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CD89-97F4-40C7-0BD0-5F95D214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6EB5-5640-4B9C-DFD9-62912F3F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5B07-7F6A-F3BA-4719-8CF6A3C1A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B3EA3-5F3A-F635-1E46-5D7313532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F3168-DC58-4CC1-269C-CF234696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3A377-E2FC-4820-08D0-11F1DA71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1793-2D47-A2A6-4773-F143EA29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4002-D5F5-38AF-255E-42A7AB9D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2198-44F8-1411-BEFA-C7C4713EF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CFD01-1E55-AE00-804C-707ED0B7A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0FB2B-23D1-0AAA-6C82-79948A054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7FDBD-55C0-9979-CF2D-EF4FCBF23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637C4-8A11-23DB-3100-49F80920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78A01-5BA5-0C13-F0AE-6D5C9A8C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C8370-B5E5-C4FE-F77E-5CAAEA1A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8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F11C-CC7A-D044-9071-5E0F5B11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0A32A-D945-2720-E91C-9C1F3F04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6AC7-E48B-77D0-5BFA-65E851BD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8433-8456-7BCD-ACC6-108BB3B5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8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97FC6-EE4A-4A98-37F9-99A6A3DB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C02E1-8BEF-8C12-A825-94EE3A6C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01B9-BDE9-6215-7033-B08AE092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DD06-7776-BF4E-1B06-6BE52D4F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F5E4-6B9D-76A7-9995-86D2AFC1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2A194-49D3-CA65-5A3D-855C7FBE1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3AE80-C051-8B3B-3214-9E248EF2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BAD0B-5472-01F8-1847-1B0C82EE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C053C-83BB-5F22-2645-9DDC5F92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0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D8BC-D2B0-9513-F8CF-6CA9AD99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B26B6-B848-14B8-2CDA-A94C5AF1F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8F542-D1C4-B8FD-A73B-B6F8B0C9E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38C24-57C3-8408-DB22-6F3717CE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9643-9D80-DF7F-0552-340EEF03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EA5A-D4C5-01F7-33CD-3F3AF16E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24206-6B0C-63FB-27D2-73531040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2AF9-6574-6D3E-0BFA-F95329A36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A40E1-EDE1-3336-1089-1DDCEDBF2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6C016-A2BC-40ED-B825-25036418E8A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EEC3-3A2A-E439-0C6F-EE82FE059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1257-F7B7-8395-B9E2-58712F540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56E25-266F-4ABA-A9CE-2828CF06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in a red robe surrounded by lions&#10;&#10;Description automatically generated">
            <a:extLst>
              <a:ext uri="{FF2B5EF4-FFF2-40B4-BE49-F238E27FC236}">
                <a16:creationId xmlns:a16="http://schemas.microsoft.com/office/drawing/2014/main" id="{2343BF0F-E46B-3796-39DA-D0342F6C7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9" b="127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4F568-75C4-9C0A-64D5-CA929FB666F4}"/>
              </a:ext>
            </a:extLst>
          </p:cNvPr>
          <p:cNvSpPr/>
          <p:nvPr/>
        </p:nvSpPr>
        <p:spPr>
          <a:xfrm rot="19634522">
            <a:off x="1405341" y="789664"/>
            <a:ext cx="8820090" cy="6445100"/>
          </a:xfrm>
          <a:prstGeom prst="rect">
            <a:avLst/>
          </a:prstGeom>
          <a:solidFill>
            <a:srgbClr val="FF5050">
              <a:alpha val="56000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F1014-F740-D2C7-6B84-B60A02787E10}"/>
              </a:ext>
            </a:extLst>
          </p:cNvPr>
          <p:cNvSpPr txBox="1"/>
          <p:nvPr/>
        </p:nvSpPr>
        <p:spPr>
          <a:xfrm>
            <a:off x="4599544" y="2614672"/>
            <a:ext cx="5478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40604050005020304" pitchFamily="18" charset="0"/>
              </a:rPr>
              <a:t>Daniel in the lions den</a:t>
            </a:r>
          </a:p>
        </p:txBody>
      </p:sp>
    </p:spTree>
    <p:extLst>
      <p:ext uri="{BB962C8B-B14F-4D97-AF65-F5344CB8AC3E}">
        <p14:creationId xmlns:p14="http://schemas.microsoft.com/office/powerpoint/2010/main" val="295621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46726-9BE0-19CF-E61C-25D5208FA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and person standing in a tent&#10;&#10;Description automatically generated">
            <a:extLst>
              <a:ext uri="{FF2B5EF4-FFF2-40B4-BE49-F238E27FC236}">
                <a16:creationId xmlns:a16="http://schemas.microsoft.com/office/drawing/2014/main" id="{58BC73A7-F1E0-2986-B237-6E324A408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67" b="38605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51AA37-EC4F-ACA4-282A-F189ADAC106B}"/>
              </a:ext>
            </a:extLst>
          </p:cNvPr>
          <p:cNvSpPr/>
          <p:nvPr/>
        </p:nvSpPr>
        <p:spPr>
          <a:xfrm rot="19634522">
            <a:off x="3439390" y="704249"/>
            <a:ext cx="8820090" cy="6445100"/>
          </a:xfrm>
          <a:prstGeom prst="rect">
            <a:avLst/>
          </a:prstGeom>
          <a:solidFill>
            <a:schemeClr val="tx2">
              <a:lumMod val="75000"/>
              <a:lumOff val="25000"/>
              <a:alpha val="68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94EB3-E670-6C18-7094-9E4C683368D2}"/>
              </a:ext>
            </a:extLst>
          </p:cNvPr>
          <p:cNvSpPr txBox="1"/>
          <p:nvPr/>
        </p:nvSpPr>
        <p:spPr>
          <a:xfrm>
            <a:off x="4529129" y="2495638"/>
            <a:ext cx="5478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Joseph and the coat of many </a:t>
            </a:r>
            <a:r>
              <a:rPr lang="en-US" sz="6000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colours</a:t>
            </a:r>
            <a:endParaRPr lang="en-US" sz="6000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8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931AC-ACDD-9793-0A8E-653E32A9C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person floating in water&#10;&#10;Description automatically generated">
            <a:extLst>
              <a:ext uri="{FF2B5EF4-FFF2-40B4-BE49-F238E27FC236}">
                <a16:creationId xmlns:a16="http://schemas.microsoft.com/office/drawing/2014/main" id="{1DA91FF9-2930-EE8D-99C5-442384E4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" y="0"/>
            <a:ext cx="1219113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D29F50-6158-2C22-76A1-35A0305C28D0}"/>
              </a:ext>
            </a:extLst>
          </p:cNvPr>
          <p:cNvSpPr/>
          <p:nvPr/>
        </p:nvSpPr>
        <p:spPr>
          <a:xfrm rot="19634522">
            <a:off x="554239" y="-950644"/>
            <a:ext cx="8820090" cy="6445100"/>
          </a:xfrm>
          <a:prstGeom prst="rect">
            <a:avLst/>
          </a:prstGeom>
          <a:solidFill>
            <a:schemeClr val="accent1">
              <a:lumMod val="75000"/>
              <a:alpha val="68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FA19F-E4F8-55A5-3A75-271B8A8909DC}"/>
              </a:ext>
            </a:extLst>
          </p:cNvPr>
          <p:cNvSpPr txBox="1"/>
          <p:nvPr/>
        </p:nvSpPr>
        <p:spPr>
          <a:xfrm>
            <a:off x="3891621" y="2220287"/>
            <a:ext cx="5478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Jonah and the whale</a:t>
            </a:r>
          </a:p>
        </p:txBody>
      </p:sp>
    </p:spTree>
    <p:extLst>
      <p:ext uri="{BB962C8B-B14F-4D97-AF65-F5344CB8AC3E}">
        <p14:creationId xmlns:p14="http://schemas.microsoft.com/office/powerpoint/2010/main" val="264426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B5F55-3BEB-E389-258C-0D2305542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lue shirt and a yellow hat&#10;&#10;Description automatically generated">
            <a:extLst>
              <a:ext uri="{FF2B5EF4-FFF2-40B4-BE49-F238E27FC236}">
                <a16:creationId xmlns:a16="http://schemas.microsoft.com/office/drawing/2014/main" id="{884447AC-6609-C51D-95E5-89BA975E9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5"/>
          <a:stretch/>
        </p:blipFill>
        <p:spPr>
          <a:xfrm>
            <a:off x="430" y="0"/>
            <a:ext cx="121915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8AEDC7-558C-7CB3-2E69-BB114E1F1270}"/>
              </a:ext>
            </a:extLst>
          </p:cNvPr>
          <p:cNvSpPr/>
          <p:nvPr/>
        </p:nvSpPr>
        <p:spPr>
          <a:xfrm rot="17839276">
            <a:off x="1685955" y="3340213"/>
            <a:ext cx="8820090" cy="7866640"/>
          </a:xfrm>
          <a:prstGeom prst="rect">
            <a:avLst/>
          </a:prstGeom>
          <a:solidFill>
            <a:srgbClr val="C00000">
              <a:alpha val="68000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08F2B-E8FE-EA9D-670B-23598D1DEAC1}"/>
              </a:ext>
            </a:extLst>
          </p:cNvPr>
          <p:cNvSpPr txBox="1"/>
          <p:nvPr/>
        </p:nvSpPr>
        <p:spPr>
          <a:xfrm>
            <a:off x="4123655" y="3783615"/>
            <a:ext cx="5478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The Prodigal</a:t>
            </a:r>
          </a:p>
          <a:p>
            <a:r>
              <a:rPr lang="en-US" sz="6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Son</a:t>
            </a:r>
          </a:p>
        </p:txBody>
      </p:sp>
    </p:spTree>
    <p:extLst>
      <p:ext uri="{BB962C8B-B14F-4D97-AF65-F5344CB8AC3E}">
        <p14:creationId xmlns:p14="http://schemas.microsoft.com/office/powerpoint/2010/main" val="296827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72CEE-DCA6-6E01-6871-03F9DE11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kneeling on his knees with his hand on the head&#10;&#10;Description automatically generated">
            <a:extLst>
              <a:ext uri="{FF2B5EF4-FFF2-40B4-BE49-F238E27FC236}">
                <a16:creationId xmlns:a16="http://schemas.microsoft.com/office/drawing/2014/main" id="{0B3CCA02-5CDB-8E23-3203-C37CC756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-39329"/>
            <a:ext cx="5257800" cy="6784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54CF44-5F8E-1408-0C18-1D6D7CA1CF80}"/>
              </a:ext>
            </a:extLst>
          </p:cNvPr>
          <p:cNvSpPr/>
          <p:nvPr/>
        </p:nvSpPr>
        <p:spPr>
          <a:xfrm rot="17839276">
            <a:off x="-111553" y="3530714"/>
            <a:ext cx="8820090" cy="7866640"/>
          </a:xfrm>
          <a:prstGeom prst="rect">
            <a:avLst/>
          </a:prstGeom>
          <a:solidFill>
            <a:srgbClr val="3333FF">
              <a:alpha val="67451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2F3B1-9811-4300-3ACD-3EF815574A5F}"/>
              </a:ext>
            </a:extLst>
          </p:cNvPr>
          <p:cNvSpPr txBox="1"/>
          <p:nvPr/>
        </p:nvSpPr>
        <p:spPr>
          <a:xfrm>
            <a:off x="2488407" y="3429000"/>
            <a:ext cx="5478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Blind Bartimaeus</a:t>
            </a:r>
          </a:p>
        </p:txBody>
      </p:sp>
    </p:spTree>
    <p:extLst>
      <p:ext uri="{BB962C8B-B14F-4D97-AF65-F5344CB8AC3E}">
        <p14:creationId xmlns:p14="http://schemas.microsoft.com/office/powerpoint/2010/main" val="9606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737F5-E799-5BC0-4DBA-0AF7FE6ED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and a child looking at each other&#10;&#10;Description automatically generated">
            <a:extLst>
              <a:ext uri="{FF2B5EF4-FFF2-40B4-BE49-F238E27FC236}">
                <a16:creationId xmlns:a16="http://schemas.microsoft.com/office/drawing/2014/main" id="{F935BC93-3AD2-C159-10A3-9924A538E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12192000" cy="914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23CA19-9BE3-0967-F699-53470B034B18}"/>
              </a:ext>
            </a:extLst>
          </p:cNvPr>
          <p:cNvSpPr/>
          <p:nvPr/>
        </p:nvSpPr>
        <p:spPr>
          <a:xfrm rot="17839276">
            <a:off x="1685955" y="4067680"/>
            <a:ext cx="8820090" cy="7866640"/>
          </a:xfrm>
          <a:prstGeom prst="rect">
            <a:avLst/>
          </a:prstGeom>
          <a:solidFill>
            <a:srgbClr val="660066">
              <a:alpha val="67451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D0F43-6FC5-4C4E-884C-95203AA443E8}"/>
              </a:ext>
            </a:extLst>
          </p:cNvPr>
          <p:cNvSpPr txBox="1"/>
          <p:nvPr/>
        </p:nvSpPr>
        <p:spPr>
          <a:xfrm>
            <a:off x="4004440" y="4229100"/>
            <a:ext cx="5478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Naaman’s</a:t>
            </a:r>
          </a:p>
          <a:p>
            <a:r>
              <a:rPr lang="en-US" sz="6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Servant girl</a:t>
            </a:r>
          </a:p>
        </p:txBody>
      </p:sp>
    </p:spTree>
    <p:extLst>
      <p:ext uri="{BB962C8B-B14F-4D97-AF65-F5344CB8AC3E}">
        <p14:creationId xmlns:p14="http://schemas.microsoft.com/office/powerpoint/2010/main" val="6161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3A96-0C73-3F97-6F12-F9720E6C2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robe spraying seeds&#10;&#10;Description automatically generated">
            <a:extLst>
              <a:ext uri="{FF2B5EF4-FFF2-40B4-BE49-F238E27FC236}">
                <a16:creationId xmlns:a16="http://schemas.microsoft.com/office/drawing/2014/main" id="{9ED16B7A-8882-2D8D-F655-1E949CFEE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187AA7-7027-8E78-942C-830118B9DFB4}"/>
              </a:ext>
            </a:extLst>
          </p:cNvPr>
          <p:cNvSpPr/>
          <p:nvPr/>
        </p:nvSpPr>
        <p:spPr>
          <a:xfrm rot="17839276">
            <a:off x="3095655" y="2200779"/>
            <a:ext cx="8820090" cy="7866640"/>
          </a:xfrm>
          <a:prstGeom prst="rect">
            <a:avLst/>
          </a:prstGeom>
          <a:solidFill>
            <a:srgbClr val="FF5050">
              <a:alpha val="67451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19BD5-0CB8-D1AA-EED6-431FF0523D98}"/>
              </a:ext>
            </a:extLst>
          </p:cNvPr>
          <p:cNvSpPr txBox="1"/>
          <p:nvPr/>
        </p:nvSpPr>
        <p:spPr>
          <a:xfrm>
            <a:off x="5185540" y="2705100"/>
            <a:ext cx="5478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The Sower </a:t>
            </a:r>
          </a:p>
          <a:p>
            <a:r>
              <a:rPr lang="en-US" sz="6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and the seed</a:t>
            </a:r>
          </a:p>
        </p:txBody>
      </p:sp>
    </p:spTree>
    <p:extLst>
      <p:ext uri="{BB962C8B-B14F-4D97-AF65-F5344CB8AC3E}">
        <p14:creationId xmlns:p14="http://schemas.microsoft.com/office/powerpoint/2010/main" val="257457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Amasis MT Pro Medium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Perera</dc:creator>
  <cp:lastModifiedBy>Enoch Perera</cp:lastModifiedBy>
  <cp:revision>7</cp:revision>
  <dcterms:created xsi:type="dcterms:W3CDTF">2024-03-06T08:07:28Z</dcterms:created>
  <dcterms:modified xsi:type="dcterms:W3CDTF">2024-03-06T13:06:57Z</dcterms:modified>
</cp:coreProperties>
</file>