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66" d="100"/>
          <a:sy n="66" d="100"/>
        </p:scale>
        <p:origin x="158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2EDB-CD4C-BA1F-6938-549622761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50ED3-7D23-45E3-26A1-9AA977C04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C1A36-EF25-24A9-CA8A-84020209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60B1-189C-4D6F-869F-0F17BCFBE92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640F1-F3FC-6846-7185-C66EC15D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0C6E1-90CD-763D-55DF-B44AEE0A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2D76-3661-4233-9BCA-0B0BAC9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0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7E98-0503-9EDA-913C-10609D05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71A2C-7C49-67F0-4AC6-18838CC8C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DA082-0F88-C79B-AF02-0570690E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60B1-189C-4D6F-869F-0F17BCFBE92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4C609-A4AB-F394-76FA-9B7A6767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3362D-C275-B915-E5B1-618E669E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2D76-3661-4233-9BCA-0B0BAC9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4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686AB7-1E45-FC30-919A-09835715E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7DED7-7857-83BB-832F-D917C675C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E1329-5973-A555-EE53-DB880B53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60B1-189C-4D6F-869F-0F17BCFBE92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E2D20-3026-19FE-071B-13E947EE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B363D-2F9B-872C-E22C-452AEF26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2D76-3661-4233-9BCA-0B0BAC9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FFED-5F83-EB4D-51AD-B565EDCA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BD51-B540-B473-2423-F9CF84A86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5984-0B82-78F7-1079-ADB06B55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60B1-189C-4D6F-869F-0F17BCFBE92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8A2D1-0FE7-1C46-BE8C-9F6284F6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55B43-9E3C-55EE-2D53-75531D92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2D76-3661-4233-9BCA-0B0BAC9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9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2033-1362-7520-3991-92D9BE59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745F4-A3E7-4C98-CCD3-538D74D9E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046B-10B7-8F64-88C4-DEC4933F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60B1-189C-4D6F-869F-0F17BCFBE92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9054C-C338-2544-8798-F89C5DCD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80538-20FD-A33F-8655-87760AA3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2D76-3661-4233-9BCA-0B0BAC9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8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F132-221B-B1D8-5CC0-D4B2DDEA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E2040-8663-6062-A8B6-A241AF05E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59786-3E64-1E45-ECBD-0680830DC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C132D-A10B-0187-7788-DFFE776F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60B1-189C-4D6F-869F-0F17BCFBE92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858DD-B680-D7E8-6E72-24F65FBF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6A3BB-1FF4-C4A6-CBDE-3CB1ED9F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2D76-3661-4233-9BCA-0B0BAC9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209C-A543-2020-0638-CAA1EA28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01B34-16D8-003A-3819-D8E3A2B36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3F1A8-4604-D8DD-25DB-5619540C3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95358-64A0-ADCE-03C8-62CBAD8CC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FF16C-3BC2-B29D-A302-F435DE6D6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F0D75-9E55-E57B-B50B-35CE6DDF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60B1-189C-4D6F-869F-0F17BCFBE92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3DAC4-A205-B053-D09A-373C30D8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00C1D-064F-3FA1-1C2B-43ACB46A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2D76-3661-4233-9BCA-0B0BAC9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9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4FFB-0BAA-105E-337F-075D7C95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CEE85-A87D-AF85-32CA-C8C88D0E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60B1-189C-4D6F-869F-0F17BCFBE92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D2D59-F176-B97E-521C-750D6F23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63C2A-3898-DF16-78B6-AE168E58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2D76-3661-4233-9BCA-0B0BAC9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5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B397E-D181-5875-8381-8ECBE330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60B1-189C-4D6F-869F-0F17BCFBE92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C5739-CB44-90B7-820C-E40A4E9C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6AD36-A9FE-DCF3-AF27-6BC5BF7E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2D76-3661-4233-9BCA-0B0BAC9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0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20F8-29F5-7F99-624C-E54FC082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074B-EE51-A343-C96A-E6F27E915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97803-29B0-E1F7-B1D9-0AA19C93E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6A7D6-D3DF-4133-C346-FE57857A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60B1-189C-4D6F-869F-0F17BCFBE92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F95CF-2304-A660-2E1D-8DAB6D2B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47976-C03B-58E7-1F85-5E828028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2D76-3661-4233-9BCA-0B0BAC9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4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93B9-B191-80F3-2A65-64200FBF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3607A-C5F1-B616-7485-250796BFB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795D9-8BA0-0B1B-1C43-FC330D126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FB56-A81D-5F40-CB37-6CD27D74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60B1-189C-4D6F-869F-0F17BCFBE92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AA8FA-8C48-59CE-5259-D7BE766D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783E8-103C-8B5C-E058-265FD403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2D76-3661-4233-9BCA-0B0BAC9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2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9628C-C32B-AFF3-0684-5BA12934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D51FC-B434-8A8D-60F2-95C50F8D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1722D-242D-EA34-9D09-7FF3046CE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860B1-189C-4D6F-869F-0F17BCFBE92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B6EAD-7882-37BB-E4B3-AB0310383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D1C6C-7AA4-B132-EA73-5555636C0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562D76-3661-4233-9BCA-0B0BAC9B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3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mountain with snow on top&#10;&#10;Description automatically generated">
            <a:extLst>
              <a:ext uri="{FF2B5EF4-FFF2-40B4-BE49-F238E27FC236}">
                <a16:creationId xmlns:a16="http://schemas.microsoft.com/office/drawing/2014/main" id="{5DEDC0D1-DCF4-68D7-2135-27096C35CB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F21A8D-1A83-40AD-064A-4D1B9D403D0E}"/>
              </a:ext>
            </a:extLst>
          </p:cNvPr>
          <p:cNvSpPr/>
          <p:nvPr/>
        </p:nvSpPr>
        <p:spPr>
          <a:xfrm>
            <a:off x="-1504" y="-1"/>
            <a:ext cx="12191980" cy="6856717"/>
          </a:xfrm>
          <a:prstGeom prst="rect">
            <a:avLst/>
          </a:prstGeom>
          <a:solidFill>
            <a:schemeClr val="accent5">
              <a:alpha val="4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globe&#10;&#10;Description automatically generated">
            <a:extLst>
              <a:ext uri="{FF2B5EF4-FFF2-40B4-BE49-F238E27FC236}">
                <a16:creationId xmlns:a16="http://schemas.microsoft.com/office/drawing/2014/main" id="{E4BB19FB-5276-51AF-7104-4678D4F07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6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Enoch Perera</dc:creator>
  <cp:lastModifiedBy>Enoch Perera</cp:lastModifiedBy>
  <cp:revision>1</cp:revision>
  <dcterms:created xsi:type="dcterms:W3CDTF">2024-02-15T10:45:34Z</dcterms:created>
  <dcterms:modified xsi:type="dcterms:W3CDTF">2024-02-15T10:46:56Z</dcterms:modified>
</cp:coreProperties>
</file>