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9" r:id="rId2"/>
    <p:sldId id="260" r:id="rId3"/>
    <p:sldId id="256" r:id="rId4"/>
    <p:sldId id="283" r:id="rId5"/>
    <p:sldId id="284" r:id="rId6"/>
    <p:sldId id="264" r:id="rId7"/>
    <p:sldId id="265" r:id="rId8"/>
    <p:sldId id="286" r:id="rId9"/>
    <p:sldId id="287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957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414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7828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668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0548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846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2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480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12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1775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204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CDC3-331A-46D6-AC38-E0A826C5B1BB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621E-DBB2-4EE4-A7A1-125F2632A5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676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31" y="169817"/>
            <a:ext cx="11691258" cy="6505303"/>
          </a:xfrm>
        </p:spPr>
        <p:txBody>
          <a:bodyPr>
            <a:normAutofit/>
          </a:bodyPr>
          <a:lstStyle/>
          <a:p>
            <a:r>
              <a:rPr lang="en-US" sz="8800" dirty="0" smtClean="0">
                <a:latin typeface="Georgia" panose="02040502050405020303" pitchFamily="18" charset="0"/>
              </a:rPr>
              <a:t>Python workshop</a:t>
            </a:r>
          </a:p>
          <a:p>
            <a:endParaRPr lang="en-US" sz="3600" dirty="0" smtClean="0">
              <a:latin typeface="Georgia" panose="02040502050405020303" pitchFamily="18" charset="0"/>
            </a:endParaRPr>
          </a:p>
          <a:p>
            <a:r>
              <a:rPr lang="en-US" sz="4000" dirty="0" smtClean="0">
                <a:latin typeface="Georgia" panose="02040502050405020303" pitchFamily="18" charset="0"/>
              </a:rPr>
              <a:t>Ping Pong Game</a:t>
            </a:r>
          </a:p>
          <a:p>
            <a:r>
              <a:rPr lang="en-US" sz="3600" dirty="0" smtClean="0">
                <a:latin typeface="Georgia" panose="02040502050405020303" pitchFamily="18" charset="0"/>
              </a:rPr>
              <a:t>Team Name : The king slayers </a:t>
            </a:r>
          </a:p>
          <a:p>
            <a:r>
              <a:rPr lang="en-US" sz="3600" dirty="0" smtClean="0">
                <a:latin typeface="Georgia" panose="02040502050405020303" pitchFamily="18" charset="0"/>
              </a:rPr>
              <a:t>Team Number : Team 18</a:t>
            </a:r>
          </a:p>
          <a:p>
            <a:endParaRPr lang="en-IN" sz="88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" y="460242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Georgia" panose="02040502050405020303" pitchFamily="18" charset="0"/>
              </a:rPr>
              <a:t>Team mentor</a:t>
            </a:r>
          </a:p>
          <a:p>
            <a:r>
              <a:rPr lang="en-US" sz="2800" b="1" dirty="0" err="1" smtClean="0">
                <a:latin typeface="Georgia" panose="02040502050405020303" pitchFamily="18" charset="0"/>
              </a:rPr>
              <a:t>Er</a:t>
            </a:r>
            <a:r>
              <a:rPr lang="en-US" sz="2800" b="1" dirty="0" smtClean="0">
                <a:latin typeface="Georgia" panose="02040502050405020303" pitchFamily="18" charset="0"/>
              </a:rPr>
              <a:t> </a:t>
            </a:r>
            <a:r>
              <a:rPr lang="en-US" sz="2800" b="1" dirty="0" err="1" smtClean="0">
                <a:latin typeface="Georgia" panose="02040502050405020303" pitchFamily="18" charset="0"/>
              </a:rPr>
              <a:t>Sathish</a:t>
            </a:r>
            <a:r>
              <a:rPr lang="en-US" sz="2800" b="1" dirty="0" smtClean="0">
                <a:latin typeface="Georgia" panose="02040502050405020303" pitchFamily="18" charset="0"/>
              </a:rPr>
              <a:t> R M.E.,(PhD).,</a:t>
            </a:r>
          </a:p>
          <a:p>
            <a:r>
              <a:rPr lang="en-US" sz="2800" b="1" dirty="0" smtClean="0">
                <a:latin typeface="Georgia" panose="02040502050405020303" pitchFamily="18" charset="0"/>
              </a:rPr>
              <a:t>Assistant Professor,</a:t>
            </a:r>
          </a:p>
          <a:p>
            <a:r>
              <a:rPr lang="en-US" sz="2800" b="1" dirty="0" smtClean="0">
                <a:latin typeface="Georgia" panose="02040502050405020303" pitchFamily="18" charset="0"/>
              </a:rPr>
              <a:t>Dept of </a:t>
            </a:r>
            <a:r>
              <a:rPr lang="en-US" sz="2800" b="1" dirty="0" err="1" smtClean="0">
                <a:latin typeface="Georgia" panose="02040502050405020303" pitchFamily="18" charset="0"/>
              </a:rPr>
              <a:t>IT,KiTE</a:t>
            </a:r>
            <a:endParaRPr lang="en-IN" sz="2800" b="1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0274" y="4572000"/>
            <a:ext cx="6309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Georgia" panose="02040502050405020303" pitchFamily="18" charset="0"/>
              </a:rPr>
              <a:t>Industry Mentor</a:t>
            </a:r>
          </a:p>
          <a:p>
            <a:r>
              <a:rPr lang="en-US" sz="2400" b="1" dirty="0" err="1" smtClean="0">
                <a:latin typeface="Georgia" panose="02040502050405020303" pitchFamily="18" charset="0"/>
              </a:rPr>
              <a:t>Subhashini</a:t>
            </a:r>
            <a:r>
              <a:rPr lang="en-US" sz="2400" b="1" dirty="0" smtClean="0">
                <a:latin typeface="Georgia" panose="02040502050405020303" pitchFamily="18" charset="0"/>
              </a:rPr>
              <a:t> U</a:t>
            </a:r>
          </a:p>
          <a:p>
            <a:endParaRPr lang="en-US" sz="24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10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032" y="493776"/>
            <a:ext cx="11686032" cy="6053328"/>
          </a:xfrm>
        </p:spPr>
        <p:txBody>
          <a:bodyPr/>
          <a:lstStyle/>
          <a:p>
            <a:endParaRPr lang="en-US" sz="6000" dirty="0" smtClean="0">
              <a:latin typeface="Georgia" panose="02040502050405020303" pitchFamily="18" charset="0"/>
            </a:endParaRPr>
          </a:p>
          <a:p>
            <a:endParaRPr lang="en-US" sz="6000" dirty="0" smtClean="0">
              <a:latin typeface="Georgia" panose="02040502050405020303" pitchFamily="18" charset="0"/>
            </a:endParaRPr>
          </a:p>
          <a:p>
            <a:r>
              <a:rPr lang="en-US" sz="6000" dirty="0" smtClean="0">
                <a:latin typeface="Georgia" panose="02040502050405020303" pitchFamily="18" charset="0"/>
              </a:rPr>
              <a:t>Thank You</a:t>
            </a:r>
            <a:endParaRPr lang="en-US" sz="6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96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31" y="169817"/>
            <a:ext cx="11691258" cy="6505303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Georgia" panose="02040502050405020303" pitchFamily="18" charset="0"/>
              </a:rPr>
              <a:t>Python workshop</a:t>
            </a:r>
            <a:endParaRPr lang="en-IN" sz="8800" dirty="0">
              <a:latin typeface="Georgia" panose="02040502050405020303" pitchFamily="18" charset="0"/>
            </a:endParaRPr>
          </a:p>
          <a:p>
            <a:endParaRPr lang="en-US" sz="3000" dirty="0" smtClean="0">
              <a:latin typeface="Georgia" panose="02040502050405020303" pitchFamily="18" charset="0"/>
            </a:endParaRPr>
          </a:p>
          <a:p>
            <a:r>
              <a:rPr lang="en-US" sz="4500" dirty="0">
                <a:latin typeface="Georgia" panose="02040502050405020303" pitchFamily="18" charset="0"/>
              </a:rPr>
              <a:t>Ping Pong Game</a:t>
            </a:r>
          </a:p>
          <a:p>
            <a:r>
              <a:rPr lang="en-US" sz="3000" dirty="0" smtClean="0">
                <a:latin typeface="Georgia" panose="02040502050405020303" pitchFamily="18" charset="0"/>
              </a:rPr>
              <a:t>Team Name : The king slayers </a:t>
            </a:r>
          </a:p>
          <a:p>
            <a:r>
              <a:rPr lang="en-US" sz="3000" dirty="0" smtClean="0">
                <a:latin typeface="Georgia" panose="02040502050405020303" pitchFamily="18" charset="0"/>
              </a:rPr>
              <a:t>Team Number : Team 18</a:t>
            </a:r>
          </a:p>
          <a:p>
            <a:r>
              <a:rPr lang="en-US" sz="3000" dirty="0">
                <a:latin typeface="Georgia" panose="02040502050405020303" pitchFamily="18" charset="0"/>
              </a:rPr>
              <a:t> </a:t>
            </a:r>
            <a:r>
              <a:rPr lang="en-US" sz="3000" dirty="0" smtClean="0">
                <a:latin typeface="Georgia" panose="02040502050405020303" pitchFamily="18" charset="0"/>
              </a:rPr>
              <a:t>             </a:t>
            </a:r>
          </a:p>
          <a:p>
            <a:r>
              <a:rPr lang="en-US" sz="3000" dirty="0" smtClean="0">
                <a:latin typeface="Georgia" panose="02040502050405020303" pitchFamily="18" charset="0"/>
              </a:rPr>
              <a:t>                  </a:t>
            </a:r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60274" y="4572000"/>
            <a:ext cx="6309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Georgia" panose="02040502050405020303" pitchFamily="18" charset="0"/>
              </a:rPr>
              <a:t>Team </a:t>
            </a:r>
            <a:r>
              <a:rPr lang="en-US" sz="2400" b="1" dirty="0" smtClean="0">
                <a:latin typeface="Georgia" panose="02040502050405020303" pitchFamily="18" charset="0"/>
              </a:rPr>
              <a:t>members:</a:t>
            </a:r>
            <a:endParaRPr lang="en-US" sz="2400" b="1" dirty="0">
              <a:latin typeface="Georgia" panose="02040502050405020303" pitchFamily="18" charset="0"/>
            </a:endParaRPr>
          </a:p>
          <a:p>
            <a:pPr algn="r"/>
            <a:r>
              <a:rPr lang="en-US" sz="2400" b="1" dirty="0">
                <a:latin typeface="Georgia" panose="02040502050405020303" pitchFamily="18" charset="0"/>
              </a:rPr>
              <a:t> * </a:t>
            </a:r>
            <a:r>
              <a:rPr lang="en-US" sz="2400" b="1" dirty="0" err="1">
                <a:latin typeface="Georgia" panose="02040502050405020303" pitchFamily="18" charset="0"/>
              </a:rPr>
              <a:t>Dinesh.R</a:t>
            </a:r>
            <a:r>
              <a:rPr lang="en-US" sz="2400" b="1" dirty="0">
                <a:latin typeface="Georgia" panose="02040502050405020303" pitchFamily="18" charset="0"/>
              </a:rPr>
              <a:t> (</a:t>
            </a:r>
            <a:r>
              <a:rPr lang="en-US" sz="2400" b="1" dirty="0" err="1">
                <a:latin typeface="Georgia" panose="02040502050405020303" pitchFamily="18" charset="0"/>
              </a:rPr>
              <a:t>Er</a:t>
            </a:r>
            <a:r>
              <a:rPr lang="en-US" sz="2400" b="1" dirty="0" smtClean="0">
                <a:latin typeface="Georgia" panose="02040502050405020303" pitchFamily="18" charset="0"/>
              </a:rPr>
              <a:t>) [18IT10]</a:t>
            </a:r>
            <a:endParaRPr lang="en-US" sz="2400" b="1" dirty="0">
              <a:latin typeface="Georgia" panose="02040502050405020303" pitchFamily="18" charset="0"/>
            </a:endParaRPr>
          </a:p>
          <a:p>
            <a:pPr algn="r"/>
            <a:r>
              <a:rPr lang="en-US" sz="2400" b="1" dirty="0">
                <a:latin typeface="Georgia" panose="02040502050405020303" pitchFamily="18" charset="0"/>
              </a:rPr>
              <a:t>* </a:t>
            </a:r>
            <a:r>
              <a:rPr lang="en-US" sz="2400" b="1" dirty="0" err="1">
                <a:latin typeface="Georgia" panose="02040502050405020303" pitchFamily="18" charset="0"/>
              </a:rPr>
              <a:t>Gayathri.V</a:t>
            </a:r>
            <a:r>
              <a:rPr lang="en-US" sz="2400" b="1" dirty="0">
                <a:latin typeface="Georgia" panose="02040502050405020303" pitchFamily="18" charset="0"/>
              </a:rPr>
              <a:t> (</a:t>
            </a:r>
            <a:r>
              <a:rPr lang="en-US" sz="2400" b="1" dirty="0" err="1">
                <a:latin typeface="Georgia" panose="02040502050405020303" pitchFamily="18" charset="0"/>
              </a:rPr>
              <a:t>Er</a:t>
            </a:r>
            <a:r>
              <a:rPr lang="en-US" sz="2400" b="1" dirty="0" smtClean="0">
                <a:latin typeface="Georgia" panose="02040502050405020303" pitchFamily="18" charset="0"/>
              </a:rPr>
              <a:t>)[18IT12]</a:t>
            </a:r>
            <a:endParaRPr lang="en-US" sz="2400" b="1" dirty="0">
              <a:latin typeface="Georgia" panose="02040502050405020303" pitchFamily="18" charset="0"/>
            </a:endParaRPr>
          </a:p>
          <a:p>
            <a:pPr algn="r"/>
            <a:r>
              <a:rPr lang="en-US" sz="2400" b="1" dirty="0">
                <a:latin typeface="Georgia" panose="02040502050405020303" pitchFamily="18" charset="0"/>
              </a:rPr>
              <a:t>* Enoch Philip .M.K (</a:t>
            </a:r>
            <a:r>
              <a:rPr lang="en-US" sz="2400" b="1" dirty="0" err="1">
                <a:latin typeface="Georgia" panose="02040502050405020303" pitchFamily="18" charset="0"/>
              </a:rPr>
              <a:t>Er</a:t>
            </a:r>
            <a:r>
              <a:rPr lang="en-US" sz="2400" b="1" dirty="0" smtClean="0">
                <a:latin typeface="Georgia" panose="02040502050405020303" pitchFamily="18" charset="0"/>
              </a:rPr>
              <a:t>)[18IT11]</a:t>
            </a:r>
            <a:endParaRPr lang="en-US" sz="2400" b="1" dirty="0">
              <a:latin typeface="Georgia" panose="02040502050405020303" pitchFamily="18" charset="0"/>
            </a:endParaRPr>
          </a:p>
          <a:p>
            <a:pPr algn="r"/>
            <a:endParaRPr lang="en-US" sz="2400" b="1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" y="460242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Georgia" panose="02040502050405020303" pitchFamily="18" charset="0"/>
              </a:rPr>
              <a:t>Team mentor</a:t>
            </a:r>
          </a:p>
          <a:p>
            <a:r>
              <a:rPr lang="en-US" sz="2800" b="1" dirty="0" err="1" smtClean="0">
                <a:latin typeface="Georgia" panose="02040502050405020303" pitchFamily="18" charset="0"/>
              </a:rPr>
              <a:t>Er</a:t>
            </a:r>
            <a:r>
              <a:rPr lang="en-US" sz="2800" b="1" dirty="0" smtClean="0">
                <a:latin typeface="Georgia" panose="02040502050405020303" pitchFamily="18" charset="0"/>
              </a:rPr>
              <a:t> </a:t>
            </a:r>
            <a:r>
              <a:rPr lang="en-US" sz="2800" b="1" dirty="0" err="1" smtClean="0">
                <a:latin typeface="Georgia" panose="02040502050405020303" pitchFamily="18" charset="0"/>
              </a:rPr>
              <a:t>Sathish</a:t>
            </a:r>
            <a:r>
              <a:rPr lang="en-US" sz="2800" b="1" dirty="0" smtClean="0">
                <a:latin typeface="Georgia" panose="02040502050405020303" pitchFamily="18" charset="0"/>
              </a:rPr>
              <a:t> R M.E.,(PhD).,</a:t>
            </a:r>
          </a:p>
          <a:p>
            <a:r>
              <a:rPr lang="en-US" sz="2800" b="1" dirty="0" smtClean="0">
                <a:latin typeface="Georgia" panose="02040502050405020303" pitchFamily="18" charset="0"/>
              </a:rPr>
              <a:t>Assistant Professor,</a:t>
            </a:r>
          </a:p>
          <a:p>
            <a:r>
              <a:rPr lang="en-US" sz="2800" b="1" dirty="0" smtClean="0">
                <a:latin typeface="Georgia" panose="02040502050405020303" pitchFamily="18" charset="0"/>
              </a:rPr>
              <a:t>Dept of </a:t>
            </a:r>
            <a:r>
              <a:rPr lang="en-US" sz="2800" b="1" dirty="0" err="1" smtClean="0">
                <a:latin typeface="Georgia" panose="02040502050405020303" pitchFamily="18" charset="0"/>
              </a:rPr>
              <a:t>IT,KiTE</a:t>
            </a:r>
            <a:endParaRPr lang="en-IN" sz="28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99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54" y="91440"/>
            <a:ext cx="11913326" cy="6766560"/>
          </a:xfrm>
        </p:spPr>
        <p:txBody>
          <a:bodyPr>
            <a:normAutofit/>
          </a:bodyPr>
          <a:lstStyle/>
          <a:p>
            <a:endParaRPr lang="en-US" sz="6000" dirty="0" smtClean="0">
              <a:latin typeface="Georgia" panose="02040502050405020303" pitchFamily="18" charset="0"/>
            </a:endParaRPr>
          </a:p>
          <a:p>
            <a:r>
              <a:rPr lang="en-US" sz="6000" b="1" dirty="0" smtClean="0">
                <a:latin typeface="Georgia" panose="02040502050405020303" pitchFamily="18" charset="0"/>
              </a:rPr>
              <a:t>Title: Ping </a:t>
            </a:r>
            <a:r>
              <a:rPr lang="en-US" sz="6000" b="1" dirty="0">
                <a:latin typeface="Georgia" panose="02040502050405020303" pitchFamily="18" charset="0"/>
              </a:rPr>
              <a:t>P</a:t>
            </a:r>
            <a:r>
              <a:rPr lang="en-US" sz="6000" b="1" dirty="0" smtClean="0">
                <a:latin typeface="Georgia" panose="02040502050405020303" pitchFamily="18" charset="0"/>
              </a:rPr>
              <a:t>ong Game</a:t>
            </a:r>
          </a:p>
          <a:p>
            <a:r>
              <a:rPr lang="en-US" sz="4800" dirty="0" smtClean="0">
                <a:latin typeface="Georgia" panose="02040502050405020303" pitchFamily="18" charset="0"/>
              </a:rPr>
              <a:t>Problem Statement: </a:t>
            </a:r>
          </a:p>
          <a:p>
            <a:r>
              <a:rPr lang="en-US" sz="4800" dirty="0" smtClean="0">
                <a:latin typeface="Georgia" panose="02040502050405020303" pitchFamily="18" charset="0"/>
              </a:rPr>
              <a:t>A simple Ping Pong Game</a:t>
            </a:r>
          </a:p>
          <a:p>
            <a:r>
              <a:rPr lang="en-US" sz="6000" b="1" dirty="0" smtClean="0">
                <a:latin typeface="Georgia" panose="02040502050405020303" pitchFamily="18" charset="0"/>
              </a:rPr>
              <a:t>Ping  Pong game developed</a:t>
            </a:r>
          </a:p>
          <a:p>
            <a:r>
              <a:rPr lang="en-US" sz="6000" b="1" dirty="0" smtClean="0">
                <a:latin typeface="Georgia" panose="02040502050405020303" pitchFamily="18" charset="0"/>
              </a:rPr>
              <a:t>Using </a:t>
            </a:r>
            <a:r>
              <a:rPr lang="en-US" sz="6000" b="1" dirty="0" err="1">
                <a:latin typeface="Georgia" panose="02040502050405020303" pitchFamily="18" charset="0"/>
              </a:rPr>
              <a:t>P</a:t>
            </a:r>
            <a:r>
              <a:rPr lang="en-US" sz="6000" b="1" dirty="0" err="1" smtClean="0">
                <a:latin typeface="Georgia" panose="02040502050405020303" pitchFamily="18" charset="0"/>
              </a:rPr>
              <a:t>ygame</a:t>
            </a:r>
            <a:endParaRPr lang="en-IN" sz="60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03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8" y="360946"/>
            <a:ext cx="11137232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u="sng" dirty="0">
                <a:latin typeface="Times New Roman" pitchFamily="18" charset="0"/>
                <a:cs typeface="Times New Roman" pitchFamily="18" charset="0"/>
              </a:rPr>
              <a:t>Abstract: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Ping-pong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is a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game in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which two players hit a ball back and forth across a screen using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paddle.The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players must allow a ball played toward them to bounce one time on their side of the screen, And must return it so that it bounces on the opposite side at least once. A point is scored when a player fails to return the ball within the rules. Play is fast and demands quick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reactions.the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score which is equal to the times that ball hits the edge of the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window.When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the ball hits the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wall,score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will add on the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screen.The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game is continue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untill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you left the game.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5958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S plagiaris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4137" y="261257"/>
            <a:ext cx="11325498" cy="62832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269" y="134111"/>
            <a:ext cx="11721931" cy="6587068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r>
              <a:rPr lang="en-US" sz="4800" dirty="0" smtClean="0">
                <a:latin typeface="Georgia" panose="02040502050405020303" pitchFamily="18" charset="0"/>
              </a:rPr>
              <a:t>:</a:t>
            </a:r>
            <a:endParaRPr lang="en-US" sz="4800" dirty="0" smtClean="0">
              <a:latin typeface="Georgia" panose="02040502050405020303" pitchFamily="18" charset="0"/>
            </a:endParaRPr>
          </a:p>
          <a:p>
            <a:pPr algn="l"/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 Bouncing:</a:t>
            </a:r>
          </a:p>
          <a:p>
            <a:pPr marL="1143000" indent="-1143000"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             The ball will bounce around the screen in the game play.</a:t>
            </a:r>
          </a:p>
          <a:p>
            <a:pPr marL="1143000" indent="-1143000" algn="l"/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 Player Mode</a:t>
            </a:r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43000" indent="-1143000"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             The game has two player mode.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1143000" indent="-1143000" algn="l"/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 Game Levels:</a:t>
            </a:r>
          </a:p>
          <a:p>
            <a:pPr marL="1143000" indent="-1143000"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            The game has an infinity level of playing.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79834" y="2220686"/>
            <a:ext cx="3246556" cy="22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70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7829" y="0"/>
            <a:ext cx="11604171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u="sng" dirty="0" smtClean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marL="0" indent="0">
              <a:buNone/>
            </a:pP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OS: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Window,Mac,Linux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(Any)</a:t>
            </a:r>
          </a:p>
          <a:p>
            <a:pPr marL="0" indent="0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Hardware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            Intel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pentium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i5-6500 CPU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           @3.20GHz ,4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GB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RAM</a:t>
            </a:r>
          </a:p>
          <a:p>
            <a:pPr marL="0" indent="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               32 or 64 bit OS</a:t>
            </a:r>
          </a:p>
          <a:p>
            <a:pPr marL="0" indent="0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Software: 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Thonny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Language: 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 marL="0" indent="0">
              <a:buNone/>
            </a:pPr>
            <a:endParaRPr lang="en-IN" sz="4000" dirty="0" err="1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76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7" y="1"/>
            <a:ext cx="11495314" cy="107115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Architecture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pong-flow-chart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8982" y="1114941"/>
            <a:ext cx="8621485" cy="5743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S pyga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257" y="390100"/>
            <a:ext cx="7773485" cy="60777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201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Model Architecture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Enoch Philip</dc:creator>
  <cp:lastModifiedBy>ITLAB</cp:lastModifiedBy>
  <cp:revision>35</cp:revision>
  <dcterms:created xsi:type="dcterms:W3CDTF">2019-01-22T04:01:41Z</dcterms:created>
  <dcterms:modified xsi:type="dcterms:W3CDTF">2019-01-23T06:30:07Z</dcterms:modified>
</cp:coreProperties>
</file>