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8"/>
  </p:notesMasterIdLst>
  <p:sldIdLst>
    <p:sldId id="271" r:id="rId2"/>
    <p:sldId id="272" r:id="rId3"/>
    <p:sldId id="273" r:id="rId4"/>
    <p:sldId id="274" r:id="rId5"/>
    <p:sldId id="275" r:id="rId6"/>
    <p:sldId id="276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94694"/>
  </p:normalViewPr>
  <p:slideViewPr>
    <p:cSldViewPr snapToGrid="0">
      <p:cViewPr>
        <p:scale>
          <a:sx n="155" d="100"/>
          <a:sy n="155" d="100"/>
        </p:scale>
        <p:origin x="600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c5b03c6d68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c5b03c6d6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5b03c6d68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c5b03c6d6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c5b03c6d68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gc5b03c6d6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c5b03c6d68_0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gc5b03c6d6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c5b03c6d68_0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gc5b03c6d6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c5b03c6d68_0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c5b03c6d6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3"/>
          <p:cNvSpPr txBox="1">
            <a:spLocks noGrp="1"/>
          </p:cNvSpPr>
          <p:nvPr>
            <p:ph type="title"/>
          </p:nvPr>
        </p:nvSpPr>
        <p:spPr>
          <a:xfrm>
            <a:off x="4571998" y="1076219"/>
            <a:ext cx="3985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2500"/>
              <a:buFont typeface="Calibri"/>
              <a:buNone/>
            </a:pPr>
            <a:r>
              <a:rPr lang="zh-TW" sz="4000" b="1"/>
              <a:t>陳逸東</a:t>
            </a:r>
            <a:endParaRPr sz="40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2500"/>
              <a:buFont typeface="Calibri"/>
              <a:buNone/>
            </a:pPr>
            <a:r>
              <a:rPr lang="zh-TW" sz="4000" b="1"/>
              <a:t>Enoch Yi-Tung Chen</a:t>
            </a:r>
            <a:endParaRPr sz="4000" b="1"/>
          </a:p>
        </p:txBody>
      </p:sp>
      <p:sp>
        <p:nvSpPr>
          <p:cNvPr id="444" name="Google Shape;444;p53"/>
          <p:cNvSpPr/>
          <p:nvPr/>
        </p:nvSpPr>
        <p:spPr>
          <a:xfrm>
            <a:off x="0" y="-1506"/>
            <a:ext cx="4206915" cy="4380209"/>
          </a:xfrm>
          <a:custGeom>
            <a:avLst/>
            <a:gdLst/>
            <a:ahLst/>
            <a:cxnLst/>
            <a:rect l="l" t="t" r="r" b="b"/>
            <a:pathLst>
              <a:path w="5609220" h="5840278" extrusionOk="0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5" name="Google Shape;445;p53"/>
          <p:cNvPicPr preferRelativeResize="0"/>
          <p:nvPr/>
        </p:nvPicPr>
        <p:blipFill rotWithShape="1">
          <a:blip r:embed="rId3">
            <a:alphaModFix/>
          </a:blip>
          <a:srcRect t="15358" b="15365"/>
          <a:stretch/>
        </p:blipFill>
        <p:spPr>
          <a:xfrm>
            <a:off x="0" y="0"/>
            <a:ext cx="4081394" cy="4241205"/>
          </a:xfrm>
          <a:custGeom>
            <a:avLst/>
            <a:gdLst/>
            <a:ahLst/>
            <a:cxnLst/>
            <a:rect l="l" t="t" r="r" b="b"/>
            <a:pathLst>
              <a:path w="5441859" h="5654940" extrusionOk="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46" name="Google Shape;446;p53"/>
          <p:cNvSpPr txBox="1">
            <a:spLocks noGrp="1"/>
          </p:cNvSpPr>
          <p:nvPr>
            <p:ph type="title"/>
          </p:nvPr>
        </p:nvSpPr>
        <p:spPr>
          <a:xfrm>
            <a:off x="4572000" y="2345225"/>
            <a:ext cx="4206900" cy="19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2000" b="1"/>
              <a:t>Department of Medical Epidemiology &amp; Biostatistics, Karolinska Institutet</a:t>
            </a:r>
            <a:endParaRPr sz="20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endParaRPr sz="20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1600" b="1"/>
              <a:t>enochytchen.com</a:t>
            </a:r>
            <a:endParaRPr sz="16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1600" b="1"/>
              <a:t>enoch.yitung.chen@ki.se</a:t>
            </a:r>
            <a:endParaRPr sz="1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4"/>
          <p:cNvSpPr txBox="1">
            <a:spLocks noGrp="1"/>
          </p:cNvSpPr>
          <p:nvPr>
            <p:ph type="title"/>
          </p:nvPr>
        </p:nvSpPr>
        <p:spPr>
          <a:xfrm>
            <a:off x="409500" y="2009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 sz="2600"/>
              <a:t>背景</a:t>
            </a:r>
            <a:endParaRPr sz="2600"/>
          </a:p>
        </p:txBody>
      </p:sp>
      <p:cxnSp>
        <p:nvCxnSpPr>
          <p:cNvPr id="452" name="Google Shape;452;p54"/>
          <p:cNvCxnSpPr/>
          <p:nvPr/>
        </p:nvCxnSpPr>
        <p:spPr>
          <a:xfrm>
            <a:off x="1535325" y="1151625"/>
            <a:ext cx="7800" cy="236040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3" name="Google Shape;453;p54"/>
          <p:cNvSpPr/>
          <p:nvPr/>
        </p:nvSpPr>
        <p:spPr>
          <a:xfrm>
            <a:off x="1428225" y="1092450"/>
            <a:ext cx="222000" cy="2427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54"/>
          <p:cNvSpPr/>
          <p:nvPr/>
        </p:nvSpPr>
        <p:spPr>
          <a:xfrm>
            <a:off x="1428225" y="2284463"/>
            <a:ext cx="222000" cy="2427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54"/>
          <p:cNvSpPr/>
          <p:nvPr/>
        </p:nvSpPr>
        <p:spPr>
          <a:xfrm>
            <a:off x="1428225" y="3313700"/>
            <a:ext cx="222000" cy="2427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54"/>
          <p:cNvSpPr txBox="1"/>
          <p:nvPr/>
        </p:nvSpPr>
        <p:spPr>
          <a:xfrm>
            <a:off x="1428225" y="988622"/>
            <a:ext cx="519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Exchange @ Lund Universitet, Sweden</a:t>
            </a:r>
            <a:endParaRPr dirty="0"/>
          </a:p>
        </p:txBody>
      </p:sp>
      <p:sp>
        <p:nvSpPr>
          <p:cNvPr id="457" name="Google Shape;457;p54"/>
          <p:cNvSpPr txBox="1"/>
          <p:nvPr/>
        </p:nvSpPr>
        <p:spPr>
          <a:xfrm>
            <a:off x="1897850" y="1603100"/>
            <a:ext cx="6810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MSc in Epidemiology @ Karolinska Institutet (KI), Sweden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54"/>
          <p:cNvSpPr txBox="1"/>
          <p:nvPr/>
        </p:nvSpPr>
        <p:spPr>
          <a:xfrm>
            <a:off x="1897850" y="2202300"/>
            <a:ext cx="6855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Research Assistant @ Department of Medical Epidemiology &amp; Biostatistics, KI</a:t>
            </a:r>
            <a:endParaRPr sz="2000" dirty="0"/>
          </a:p>
        </p:txBody>
      </p:sp>
      <p:sp>
        <p:nvSpPr>
          <p:cNvPr id="459" name="Google Shape;459;p54"/>
          <p:cNvSpPr txBox="1"/>
          <p:nvPr/>
        </p:nvSpPr>
        <p:spPr>
          <a:xfrm>
            <a:off x="1897850" y="3204200"/>
            <a:ext cx="6855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PhD @ MEB, KI</a:t>
            </a:r>
            <a:endParaRPr sz="2000"/>
          </a:p>
        </p:txBody>
      </p:sp>
      <p:sp>
        <p:nvSpPr>
          <p:cNvPr id="460" name="Google Shape;460;p54"/>
          <p:cNvSpPr txBox="1"/>
          <p:nvPr/>
        </p:nvSpPr>
        <p:spPr>
          <a:xfrm>
            <a:off x="250850" y="971500"/>
            <a:ext cx="122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endParaRPr/>
          </a:p>
        </p:txBody>
      </p:sp>
      <p:sp>
        <p:nvSpPr>
          <p:cNvPr id="461" name="Google Shape;461;p54"/>
          <p:cNvSpPr txBox="1"/>
          <p:nvPr/>
        </p:nvSpPr>
        <p:spPr>
          <a:xfrm>
            <a:off x="250850" y="2174975"/>
            <a:ext cx="122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/>
          </a:p>
        </p:txBody>
      </p:sp>
      <p:sp>
        <p:nvSpPr>
          <p:cNvPr id="462" name="Google Shape;462;p54"/>
          <p:cNvSpPr txBox="1"/>
          <p:nvPr/>
        </p:nvSpPr>
        <p:spPr>
          <a:xfrm>
            <a:off x="250850" y="3144650"/>
            <a:ext cx="122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endParaRPr/>
          </a:p>
        </p:txBody>
      </p:sp>
      <p:sp>
        <p:nvSpPr>
          <p:cNvPr id="463" name="Google Shape;463;p54"/>
          <p:cNvSpPr txBox="1"/>
          <p:nvPr/>
        </p:nvSpPr>
        <p:spPr>
          <a:xfrm>
            <a:off x="0" y="4820400"/>
            <a:ext cx="6210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Enoch Yi-Tung Chen (enochytchen.com)</a:t>
            </a:r>
            <a:endParaRPr sz="1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54"/>
          <p:cNvSpPr txBox="1"/>
          <p:nvPr/>
        </p:nvSpPr>
        <p:spPr>
          <a:xfrm>
            <a:off x="8454300" y="4820400"/>
            <a:ext cx="689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1/10</a:t>
            </a:r>
            <a:endParaRPr sz="1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5"/>
          <p:cNvSpPr txBox="1">
            <a:spLocks noGrp="1"/>
          </p:cNvSpPr>
          <p:nvPr>
            <p:ph type="title"/>
          </p:nvPr>
        </p:nvSpPr>
        <p:spPr>
          <a:xfrm>
            <a:off x="433800" y="2009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 sz="3000"/>
              <a:t>KI MSc in Public Health Science, Epidemiology</a:t>
            </a:r>
            <a:endParaRPr sz="30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 sz="3000"/>
          </a:p>
        </p:txBody>
      </p:sp>
      <p:sp>
        <p:nvSpPr>
          <p:cNvPr id="470" name="Google Shape;470;p55"/>
          <p:cNvSpPr txBox="1">
            <a:spLocks noGrp="1"/>
          </p:cNvSpPr>
          <p:nvPr>
            <p:ph type="body" idx="1"/>
          </p:nvPr>
        </p:nvSpPr>
        <p:spPr>
          <a:xfrm>
            <a:off x="628650" y="119519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TW" dirty="0"/>
              <a:t>6門流行病學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TW" dirty="0"/>
              <a:t>3門生物統計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TW" dirty="0"/>
              <a:t>1門質性研究設計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TW" dirty="0"/>
              <a:t>1門科學倫理</a:t>
            </a:r>
            <a:endParaRPr lang="en-US" altLang="zh-TW"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dirty="0"/>
              <a:t>1</a:t>
            </a:r>
            <a:r>
              <a:rPr lang="zh-CN" altLang="en-US" dirty="0"/>
              <a:t>門碩士論文（最後一學期）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TW" dirty="0"/>
              <a:t>通通都是必修，自由度低</a:t>
            </a:r>
            <a:endParaRPr dirty="0"/>
          </a:p>
        </p:txBody>
      </p:sp>
      <p:sp>
        <p:nvSpPr>
          <p:cNvPr id="471" name="Google Shape;471;p55"/>
          <p:cNvSpPr txBox="1"/>
          <p:nvPr/>
        </p:nvSpPr>
        <p:spPr>
          <a:xfrm>
            <a:off x="0" y="4820400"/>
            <a:ext cx="6210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Enoch Yi-Tung Chen (enochytchen.com)</a:t>
            </a:r>
            <a:endParaRPr sz="1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55"/>
          <p:cNvSpPr txBox="1"/>
          <p:nvPr/>
        </p:nvSpPr>
        <p:spPr>
          <a:xfrm>
            <a:off x="8454300" y="4820400"/>
            <a:ext cx="689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3/10</a:t>
            </a:r>
            <a:endParaRPr sz="1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6"/>
          <p:cNvSpPr txBox="1">
            <a:spLocks noGrp="1"/>
          </p:cNvSpPr>
          <p:nvPr>
            <p:ph type="title"/>
          </p:nvPr>
        </p:nvSpPr>
        <p:spPr>
          <a:xfrm>
            <a:off x="441875" y="2009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 sz="3000" dirty="0"/>
              <a:t>誰適合來唸 MSc in PHS, Epidemiology</a:t>
            </a:r>
            <a:endParaRPr sz="3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 sz="3000" dirty="0"/>
          </a:p>
        </p:txBody>
      </p:sp>
      <p:sp>
        <p:nvSpPr>
          <p:cNvPr id="478" name="Google Shape;478;p56"/>
          <p:cNvSpPr txBox="1">
            <a:spLocks noGrp="1"/>
          </p:cNvSpPr>
          <p:nvPr>
            <p:ph type="body" idx="1"/>
          </p:nvPr>
        </p:nvSpPr>
        <p:spPr>
          <a:xfrm>
            <a:off x="628650" y="119519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TW" dirty="0"/>
              <a:t>非公衛系，可以考慮</a:t>
            </a:r>
            <a:endParaRPr dirty="0"/>
          </a:p>
          <a:p>
            <a:pPr marL="914400" lvl="1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zh-TW" dirty="0"/>
              <a:t>流行病學的基礎訓練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TW" dirty="0"/>
              <a:t>公衛系，邊際效益並不高</a:t>
            </a:r>
            <a:endParaRPr dirty="0"/>
          </a:p>
          <a:p>
            <a:pPr marL="914400" lvl="1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zh-TW" dirty="0"/>
              <a:t>研究設計、資料分析</a:t>
            </a:r>
            <a:endParaRPr lang="en-US" altLang="zh-TW" dirty="0"/>
          </a:p>
          <a:p>
            <a:pPr marL="914400" lvl="1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zh-TW" dirty="0"/>
              <a:t>人口登記系統研究</a:t>
            </a:r>
            <a:endParaRPr dirty="0"/>
          </a:p>
          <a:p>
            <a:pPr marL="914400" lvl="1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zh-TW" dirty="0"/>
              <a:t>想要在KI讀PhD</a:t>
            </a:r>
            <a:endParaRPr dirty="0"/>
          </a:p>
        </p:txBody>
      </p:sp>
      <p:sp>
        <p:nvSpPr>
          <p:cNvPr id="479" name="Google Shape;479;p56"/>
          <p:cNvSpPr txBox="1"/>
          <p:nvPr/>
        </p:nvSpPr>
        <p:spPr>
          <a:xfrm>
            <a:off x="0" y="4820400"/>
            <a:ext cx="6210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Enoch Yi-Tung Chen (enochytchen.com)</a:t>
            </a:r>
            <a:endParaRPr sz="1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56"/>
          <p:cNvSpPr txBox="1"/>
          <p:nvPr/>
        </p:nvSpPr>
        <p:spPr>
          <a:xfrm>
            <a:off x="8454300" y="4820400"/>
            <a:ext cx="689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4/10</a:t>
            </a:r>
            <a:endParaRPr sz="1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57197D-B939-314D-A43E-F27E89BAF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870" y="1266755"/>
            <a:ext cx="2339545" cy="23395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8B232F-73C7-7648-93FA-395B6E0D84FB}"/>
              </a:ext>
            </a:extLst>
          </p:cNvPr>
          <p:cNvSpPr txBox="1"/>
          <p:nvPr/>
        </p:nvSpPr>
        <p:spPr>
          <a:xfrm>
            <a:off x="5675870" y="3677861"/>
            <a:ext cx="2339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</a:rPr>
              <a:t>The PPDAC cycle.</a:t>
            </a:r>
          </a:p>
          <a:p>
            <a:r>
              <a:rPr lang="en-GB" sz="1200" b="1" dirty="0">
                <a:solidFill>
                  <a:schemeClr val="bg1"/>
                </a:solidFill>
              </a:rPr>
              <a:t>Figure retrieved from Data Education in Schools. </a:t>
            </a:r>
            <a:endParaRPr lang="en-SE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7"/>
          <p:cNvSpPr txBox="1">
            <a:spLocks noGrp="1"/>
          </p:cNvSpPr>
          <p:nvPr>
            <p:ph type="body" idx="1"/>
          </p:nvPr>
        </p:nvSpPr>
        <p:spPr>
          <a:xfrm>
            <a:off x="628650" y="119519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TW" dirty="0"/>
              <a:t>經濟因素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TW" dirty="0"/>
              <a:t>家庭因素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TW" dirty="0"/>
              <a:t>因為愛情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TW" dirty="0"/>
              <a:t>跟這些人的故事</a:t>
            </a:r>
            <a:endParaRPr dirty="0"/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zh-TW" dirty="0"/>
              <a:t>蘇丹醫師同學</a:t>
            </a:r>
            <a:endParaRPr dirty="0"/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zh-TW" dirty="0"/>
              <a:t>印度藥師同學</a:t>
            </a:r>
            <a:endParaRPr lang="zh-TW" altLang="en-US" dirty="0"/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zh-TW" altLang="en-US" dirty="0"/>
              <a:t>克羅埃西亞藥師同學</a:t>
            </a:r>
          </a:p>
        </p:txBody>
      </p:sp>
      <p:sp>
        <p:nvSpPr>
          <p:cNvPr id="486" name="Google Shape;486;p57"/>
          <p:cNvSpPr txBox="1"/>
          <p:nvPr/>
        </p:nvSpPr>
        <p:spPr>
          <a:xfrm>
            <a:off x="0" y="4820400"/>
            <a:ext cx="6210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Enoch Yi-Tung Chen (enochytchen.com)</a:t>
            </a:r>
            <a:endParaRPr sz="1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57"/>
          <p:cNvSpPr txBox="1"/>
          <p:nvPr/>
        </p:nvSpPr>
        <p:spPr>
          <a:xfrm>
            <a:off x="8454300" y="4820400"/>
            <a:ext cx="689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6/10</a:t>
            </a:r>
            <a:endParaRPr sz="1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57"/>
          <p:cNvSpPr txBox="1">
            <a:spLocks noGrp="1"/>
          </p:cNvSpPr>
          <p:nvPr>
            <p:ph type="title"/>
          </p:nvPr>
        </p:nvSpPr>
        <p:spPr>
          <a:xfrm>
            <a:off x="594275" y="3533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 sz="3000"/>
              <a:t>為什麼（不）要出國唸書</a:t>
            </a:r>
            <a:endParaRPr sz="30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8"/>
          <p:cNvSpPr txBox="1">
            <a:spLocks noGrp="1"/>
          </p:cNvSpPr>
          <p:nvPr>
            <p:ph type="title"/>
          </p:nvPr>
        </p:nvSpPr>
        <p:spPr>
          <a:xfrm>
            <a:off x="448700" y="4472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 sz="3000"/>
              <a:t> 為什麼要念碩士？</a:t>
            </a:r>
            <a:endParaRPr sz="3000"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 sz="3000"/>
          </a:p>
        </p:txBody>
      </p:sp>
      <p:sp>
        <p:nvSpPr>
          <p:cNvPr id="494" name="Google Shape;494;p58"/>
          <p:cNvSpPr txBox="1">
            <a:spLocks noGrp="1"/>
          </p:cNvSpPr>
          <p:nvPr>
            <p:ph type="body" idx="1"/>
          </p:nvPr>
        </p:nvSpPr>
        <p:spPr>
          <a:xfrm>
            <a:off x="628650" y="113364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我不知道。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不要為念碩士，而念碩士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不要只看排名，不看課程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你的價值，在於你有價值</a:t>
            </a:r>
            <a:endParaRPr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有什麼令你讚嘆的，而想繼續發現的？</a:t>
            </a:r>
            <a:endParaRPr/>
          </a:p>
        </p:txBody>
      </p:sp>
      <p:sp>
        <p:nvSpPr>
          <p:cNvPr id="495" name="Google Shape;495;p58"/>
          <p:cNvSpPr txBox="1"/>
          <p:nvPr/>
        </p:nvSpPr>
        <p:spPr>
          <a:xfrm>
            <a:off x="0" y="4820400"/>
            <a:ext cx="6210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Enoch Yi-Tung Chen (enochytchen.com)</a:t>
            </a:r>
            <a:endParaRPr sz="1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58"/>
          <p:cNvSpPr txBox="1"/>
          <p:nvPr/>
        </p:nvSpPr>
        <p:spPr>
          <a:xfrm>
            <a:off x="8454300" y="4820400"/>
            <a:ext cx="689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7/10</a:t>
            </a:r>
            <a:endParaRPr sz="1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284</Words>
  <Application>Microsoft Macintosh PowerPoint</Application>
  <PresentationFormat>On-screen Show (16:9)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Arial</vt:lpstr>
      <vt:lpstr>Office 佈景主題</vt:lpstr>
      <vt:lpstr>陳逸東 Enoch Yi-Tung Chen</vt:lpstr>
      <vt:lpstr>背景</vt:lpstr>
      <vt:lpstr>KI MSc in Public Health Science, Epidemiology </vt:lpstr>
      <vt:lpstr>誰適合來唸 MSc in PHS, Epidemiology </vt:lpstr>
      <vt:lpstr>為什麼（不）要出國唸書 </vt:lpstr>
      <vt:lpstr> 為什麼要念碩士？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陳逸東 Enoch Yi-Tung Chen</dc:title>
  <cp:lastModifiedBy>Enoch Yi-Tung Chen</cp:lastModifiedBy>
  <cp:revision>3</cp:revision>
  <dcterms:modified xsi:type="dcterms:W3CDTF">2021-03-18T09:10:43Z</dcterms:modified>
</cp:coreProperties>
</file>