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71" r:id="rId2"/>
    <p:sldId id="272" r:id="rId3"/>
    <p:sldId id="273" r:id="rId4"/>
    <p:sldId id="274" r:id="rId5"/>
    <p:sldId id="275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5b03c6d6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c5b03c6d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5b03c6d6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c5b03c6d6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5b03c6d68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c5b03c6d6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5b03c6d68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c5b03c6d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5b03c6d68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c5b03c6d6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5b03c6d68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c5b03c6d6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>
            <a:spLocks noGrp="1"/>
          </p:cNvSpPr>
          <p:nvPr>
            <p:ph type="title"/>
          </p:nvPr>
        </p:nvSpPr>
        <p:spPr>
          <a:xfrm>
            <a:off x="4571998" y="1076219"/>
            <a:ext cx="398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500"/>
              <a:buFont typeface="Calibri"/>
              <a:buNone/>
            </a:pPr>
            <a:r>
              <a:rPr lang="zh-TW" sz="4000" b="1"/>
              <a:t>陳逸東</a:t>
            </a:r>
            <a:endParaRPr sz="4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500"/>
              <a:buFont typeface="Calibri"/>
              <a:buNone/>
            </a:pPr>
            <a:r>
              <a:rPr lang="zh-TW" sz="4000" b="1"/>
              <a:t>Enoch Yi-Tung Chen</a:t>
            </a:r>
            <a:endParaRPr sz="4000" b="1"/>
          </a:p>
        </p:txBody>
      </p:sp>
      <p:sp>
        <p:nvSpPr>
          <p:cNvPr id="444" name="Google Shape;444;p53"/>
          <p:cNvSpPr/>
          <p:nvPr/>
        </p:nvSpPr>
        <p:spPr>
          <a:xfrm>
            <a:off x="0" y="-1506"/>
            <a:ext cx="4206915" cy="4380209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53"/>
          <p:cNvPicPr preferRelativeResize="0"/>
          <p:nvPr/>
        </p:nvPicPr>
        <p:blipFill rotWithShape="1">
          <a:blip r:embed="rId3">
            <a:alphaModFix/>
          </a:blip>
          <a:srcRect t="15358" b="15365"/>
          <a:stretch/>
        </p:blipFill>
        <p:spPr>
          <a:xfrm>
            <a:off x="0" y="0"/>
            <a:ext cx="4081394" cy="4241205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4572000" y="2345225"/>
            <a:ext cx="4206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2000" b="1"/>
              <a:t>Department of Medical Epidemiology &amp; Biostatistics, Karolinska Institutet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1600" b="1"/>
              <a:t>enochytchen.com</a:t>
            </a:r>
            <a:endParaRPr sz="16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1600" b="1"/>
              <a:t>enoch.yitung.chen@ki.se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xfrm>
            <a:off x="409500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2600"/>
              <a:t>背景</a:t>
            </a:r>
            <a:endParaRPr sz="2600"/>
          </a:p>
        </p:txBody>
      </p:sp>
      <p:cxnSp>
        <p:nvCxnSpPr>
          <p:cNvPr id="452" name="Google Shape;452;p54"/>
          <p:cNvCxnSpPr/>
          <p:nvPr/>
        </p:nvCxnSpPr>
        <p:spPr>
          <a:xfrm>
            <a:off x="1535325" y="1151625"/>
            <a:ext cx="7800" cy="2360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54"/>
          <p:cNvSpPr/>
          <p:nvPr/>
        </p:nvSpPr>
        <p:spPr>
          <a:xfrm>
            <a:off x="1428225" y="1092450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1428225" y="2284463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4"/>
          <p:cNvSpPr/>
          <p:nvPr/>
        </p:nvSpPr>
        <p:spPr>
          <a:xfrm>
            <a:off x="1428225" y="3313700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1368900" y="971500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Exchange @ Lund Universitet, Sweden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1849050" y="1602225"/>
            <a:ext cx="681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 in Epidemiology @ Karolinska Institutet (KI), Sweden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/>
          <p:nvPr/>
        </p:nvSpPr>
        <p:spPr>
          <a:xfrm>
            <a:off x="1852550" y="2202300"/>
            <a:ext cx="685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Assistant @ Department of Medical Epidemiology &amp; Biostatistics, KI</a:t>
            </a:r>
            <a:endParaRPr sz="2000"/>
          </a:p>
        </p:txBody>
      </p:sp>
      <p:sp>
        <p:nvSpPr>
          <p:cNvPr id="459" name="Google Shape;459;p54"/>
          <p:cNvSpPr txBox="1"/>
          <p:nvPr/>
        </p:nvSpPr>
        <p:spPr>
          <a:xfrm>
            <a:off x="1852550" y="3204200"/>
            <a:ext cx="685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PhD @ MEB, KI</a:t>
            </a:r>
            <a:endParaRPr sz="2000"/>
          </a:p>
        </p:txBody>
      </p:sp>
      <p:sp>
        <p:nvSpPr>
          <p:cNvPr id="460" name="Google Shape;460;p54"/>
          <p:cNvSpPr txBox="1"/>
          <p:nvPr/>
        </p:nvSpPr>
        <p:spPr>
          <a:xfrm>
            <a:off x="250850" y="971500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461" name="Google Shape;461;p54"/>
          <p:cNvSpPr txBox="1"/>
          <p:nvPr/>
        </p:nvSpPr>
        <p:spPr>
          <a:xfrm>
            <a:off x="250850" y="2174975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250850" y="3144650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/>
          </a:p>
        </p:txBody>
      </p:sp>
      <p:sp>
        <p:nvSpPr>
          <p:cNvPr id="463" name="Google Shape;463;p54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>
            <a:spLocks noGrp="1"/>
          </p:cNvSpPr>
          <p:nvPr>
            <p:ph type="title"/>
          </p:nvPr>
        </p:nvSpPr>
        <p:spPr>
          <a:xfrm>
            <a:off x="433800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KI MSc in Public Health Science, Epidemiology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  <p:sp>
        <p:nvSpPr>
          <p:cNvPr id="470" name="Google Shape;470;p55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6門流行病學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3門生物統計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1門質性研究設計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1門科學倫理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通通都是必修，自由度低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xfrm>
            <a:off x="441875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誰適合來唸 MSc in PHS, Epidemiology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非公衛系，可以考慮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流行病學的基礎訓練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公衛系，邊際效益並不高</a:t>
            </a:r>
            <a:endParaRPr/>
          </a:p>
          <a:p>
            <a:pPr marL="914400" lvl="1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研究設計、資料分析、流行病學上的解釋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人口登記系統研究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想要在KI讀PhD</a:t>
            </a:r>
            <a:endParaRPr/>
          </a:p>
        </p:txBody>
      </p:sp>
      <p:sp>
        <p:nvSpPr>
          <p:cNvPr id="479" name="Google Shape;479;p56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經濟因素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家庭因素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因為愛情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跟這些人的故事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蘇丹醫師同學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印度藥師同學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克羅埃西亞藥師同學</a:t>
            </a: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/>
          </p:nvPr>
        </p:nvSpPr>
        <p:spPr>
          <a:xfrm>
            <a:off x="594275" y="353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為什麼（不）要出國唸書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>
            <a:spLocks noGrp="1"/>
          </p:cNvSpPr>
          <p:nvPr>
            <p:ph type="title"/>
          </p:nvPr>
        </p:nvSpPr>
        <p:spPr>
          <a:xfrm>
            <a:off x="448700" y="447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 為什麼要念碩士？</a:t>
            </a:r>
            <a:endParaRPr sz="3000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628650" y="11336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我不知道。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不要為念碩士，而念碩士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不要只看排名，不看課程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你的價值，在於你有價值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有什麼令你讚嘆的，而想繼續發現的？</a:t>
            </a:r>
            <a:endParaRPr/>
          </a:p>
        </p:txBody>
      </p:sp>
      <p:sp>
        <p:nvSpPr>
          <p:cNvPr id="495" name="Google Shape;495;p58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佈景主題</vt:lpstr>
      <vt:lpstr>陳逸東 Enoch Yi-Tung Chen</vt:lpstr>
      <vt:lpstr>背景</vt:lpstr>
      <vt:lpstr>KI MSc in Public Health Science, Epidemiology </vt:lpstr>
      <vt:lpstr>誰適合來唸 MSc in PHS, Epidemiology </vt:lpstr>
      <vt:lpstr>為什麼（不）要出國唸書 </vt:lpstr>
      <vt:lpstr> 為什麼要念碩士？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陳逸東 Enoch Yi-Tung Chen</dc:title>
  <cp:lastModifiedBy>Enoch Yi-Tung Chen</cp:lastModifiedBy>
  <cp:revision>1</cp:revision>
  <dcterms:modified xsi:type="dcterms:W3CDTF">2021-03-14T21:47:46Z</dcterms:modified>
</cp:coreProperties>
</file>