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144000" cy="5143500" type="screen16x9"/>
  <p:notesSz cx="6858000" cy="9144000"/>
  <p:defaultTextStyle>
    <a:defPPr>
      <a:defRPr lang="sv-S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2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86410" autoAdjust="0"/>
  </p:normalViewPr>
  <p:slideViewPr>
    <p:cSldViewPr>
      <p:cViewPr varScale="1">
        <p:scale>
          <a:sx n="60" d="100"/>
          <a:sy n="60" d="100"/>
        </p:scale>
        <p:origin x="1324" y="44"/>
      </p:cViewPr>
      <p:guideLst>
        <p:guide orient="horz" pos="622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6" d="100"/>
          <a:sy n="96" d="100"/>
        </p:scale>
        <p:origin x="35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6818A54A-96AB-47F2-9FE3-5AA7C5EE68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077C3AE1-DBA2-4DA9-A7CE-D2A621C810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5F06C-14D9-45DF-81A5-F25F8ECA9886}" type="datetimeFigureOut">
              <a:rPr lang="sv-SE" smtClean="0"/>
              <a:t>2021-05-12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FB76FC6-F54A-4120-9B8F-E28E2A08E5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D9B89EF-3F47-4486-BAA9-AF9A8BE096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CC5D8-C806-4BBF-A442-91371CDD1B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2378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v-S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F6DBA7-38D3-4FF9-B176-AA5B07999DD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929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 userDrawn="1"/>
        </p:nvSpPr>
        <p:spPr bwMode="auto">
          <a:xfrm>
            <a:off x="119270" y="111318"/>
            <a:ext cx="8913412" cy="492185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57300"/>
            <a:ext cx="7772400" cy="857250"/>
          </a:xfrm>
        </p:spPr>
        <p:txBody>
          <a:bodyPr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265412"/>
            <a:ext cx="7772400" cy="1314450"/>
          </a:xfrm>
        </p:spPr>
        <p:txBody>
          <a:bodyPr/>
          <a:lstStyle>
            <a:lvl1pPr marL="0" indent="0">
              <a:buFont typeface="Wingdings" charset="2"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sv-SE" noProof="0"/>
              <a:t>Klicka här för att ändra mall för underrubrikformat</a:t>
            </a:r>
            <a:endParaRPr lang="sv-SE" noProof="0" dirty="0"/>
          </a:p>
        </p:txBody>
      </p:sp>
      <p:pic>
        <p:nvPicPr>
          <p:cNvPr id="9" name="Bildobjekt 8" descr="Karolinska Institutet logotyp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883" y="195486"/>
            <a:ext cx="1599605" cy="7993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26D6D3-6DAE-403F-85AB-A35BA05568AB}" type="datetime4">
              <a:rPr lang="sv-SE"/>
              <a:pPr/>
              <a:t>12 maj 2021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9C56-CB7E-413F-8971-4226A1EF6823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850404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9750" y="1851670"/>
            <a:ext cx="7772400" cy="282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</p:txBody>
      </p:sp>
    </p:spTree>
    <p:extLst>
      <p:ext uri="{BB962C8B-B14F-4D97-AF65-F5344CB8AC3E}">
        <p14:creationId xmlns:p14="http://schemas.microsoft.com/office/powerpoint/2010/main" val="351263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2976810"/>
            <a:ext cx="7772400" cy="125112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1851670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37DAE7-4387-4B94-9FD5-3B55FFAC54EC}" type="datetime4">
              <a:rPr lang="sv-SE"/>
              <a:pPr/>
              <a:t>12 maj 2021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D7644-3682-4529-B863-173C4F27A56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851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Rubrik + 2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539750" y="1851669"/>
            <a:ext cx="3810000" cy="28251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02150" y="1851669"/>
            <a:ext cx="3810000" cy="282510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8819FC-CD1D-4173-B0D0-F69EC7927DB1}" type="datetime4">
              <a:rPr lang="sv-SE"/>
              <a:pPr/>
              <a:t>12 maj 2021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C98C6-00F0-4387-A9BA-FB521E0564CA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84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6D694F-6DFB-473E-9B0F-C6F7C16EE313}" type="datetime4">
              <a:rPr lang="sv-SE"/>
              <a:pPr/>
              <a:t>12 maj 2021</a:t>
            </a:fld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672A2-7A6E-4D96-9253-F8CDFE0E8C67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7" name="Platshållare för bild 6"/>
          <p:cNvSpPr>
            <a:spLocks noGrp="1"/>
          </p:cNvSpPr>
          <p:nvPr>
            <p:ph type="pic" sz="quarter" idx="13"/>
          </p:nvPr>
        </p:nvSpPr>
        <p:spPr>
          <a:xfrm>
            <a:off x="119270" y="119271"/>
            <a:ext cx="8905460" cy="4905953"/>
          </a:xfrm>
        </p:spPr>
        <p:txBody>
          <a:bodyPr/>
          <a:lstStyle/>
          <a:p>
            <a:r>
              <a:rPr lang="sv-SE"/>
              <a:t>Klicka på ikonen för att lägga till en bild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2038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+ 1 innehåll och 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4502150" y="1851025"/>
            <a:ext cx="3810000" cy="2825750"/>
          </a:xfrm>
        </p:spPr>
        <p:txBody>
          <a:bodyPr/>
          <a:lstStyle/>
          <a:p>
            <a:r>
              <a:rPr lang="sv-SE"/>
              <a:t>Klicka på ikonen för att lägga till en bild</a:t>
            </a: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C70660-333D-4417-8C25-17E2CB1974B4}" type="datetime4">
              <a:rPr lang="sv-SE"/>
              <a:pPr/>
              <a:t>12 maj 2021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B570BB-7289-4069-9D4A-2FAE4107D42A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5" name="Rubrik 1"/>
          <p:cNvSpPr>
            <a:spLocks noGrp="1"/>
          </p:cNvSpPr>
          <p:nvPr>
            <p:ph type="title"/>
          </p:nvPr>
        </p:nvSpPr>
        <p:spPr>
          <a:xfrm>
            <a:off x="539750" y="850404"/>
            <a:ext cx="7772400" cy="85725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6" name="Platshållare för innehåll 2"/>
          <p:cNvSpPr>
            <a:spLocks noGrp="1"/>
          </p:cNvSpPr>
          <p:nvPr>
            <p:ph sz="half" idx="1"/>
          </p:nvPr>
        </p:nvSpPr>
        <p:spPr>
          <a:xfrm>
            <a:off x="539750" y="1851669"/>
            <a:ext cx="3810000" cy="28251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</p:txBody>
      </p:sp>
    </p:spTree>
    <p:extLst>
      <p:ext uri="{BB962C8B-B14F-4D97-AF65-F5344CB8AC3E}">
        <p14:creationId xmlns:p14="http://schemas.microsoft.com/office/powerpoint/2010/main" val="82723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8"/>
          <p:cNvSpPr>
            <a:spLocks noGrp="1"/>
          </p:cNvSpPr>
          <p:nvPr>
            <p:ph type="pic" sz="quarter" idx="14"/>
          </p:nvPr>
        </p:nvSpPr>
        <p:spPr>
          <a:xfrm>
            <a:off x="539750" y="1851670"/>
            <a:ext cx="3810000" cy="2825750"/>
          </a:xfrm>
        </p:spPr>
        <p:txBody>
          <a:bodyPr/>
          <a:lstStyle/>
          <a:p>
            <a:r>
              <a:rPr lang="sv-SE"/>
              <a:t>Klicka på ikonen för att lägga till en bild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AD4C84-4EA5-437F-A12A-61931E0C0F5F}" type="datetime4">
              <a:rPr lang="sv-SE"/>
              <a:pPr/>
              <a:t>12 maj 2021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6EECC-44D8-4442-87AA-D47F74CC81A2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8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4502150" y="1851025"/>
            <a:ext cx="3810000" cy="2825750"/>
          </a:xfrm>
        </p:spPr>
        <p:txBody>
          <a:bodyPr/>
          <a:lstStyle/>
          <a:p>
            <a:r>
              <a:rPr lang="sv-SE"/>
              <a:t>Klicka på ikonen för att lägga till en bild</a:t>
            </a:r>
          </a:p>
        </p:txBody>
      </p:sp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539750" y="850404"/>
            <a:ext cx="7772400" cy="85725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5799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+ 2 bilder m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E75A-EAA4-4123-8930-E04E73635E7B}" type="datetime4">
              <a:rPr lang="sv-SE" smtClean="0"/>
              <a:pPr/>
              <a:t>12 maj 2021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23E-5A40-4F9A-B83B-0F0B7FEF2706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bild 8"/>
          <p:cNvSpPr>
            <a:spLocks noGrp="1"/>
          </p:cNvSpPr>
          <p:nvPr>
            <p:ph type="pic" sz="quarter" idx="14"/>
          </p:nvPr>
        </p:nvSpPr>
        <p:spPr>
          <a:xfrm>
            <a:off x="539750" y="1853075"/>
            <a:ext cx="3810000" cy="2086827"/>
          </a:xfrm>
        </p:spPr>
        <p:txBody>
          <a:bodyPr/>
          <a:lstStyle/>
          <a:p>
            <a:r>
              <a:rPr lang="sv-SE"/>
              <a:t>Klicka på ikonen för att lägga till en bild</a:t>
            </a:r>
          </a:p>
        </p:txBody>
      </p:sp>
      <p:sp>
        <p:nvSpPr>
          <p:cNvPr id="7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4502150" y="1852430"/>
            <a:ext cx="3810000" cy="2087472"/>
          </a:xfrm>
        </p:spPr>
        <p:txBody>
          <a:bodyPr/>
          <a:lstStyle/>
          <a:p>
            <a:r>
              <a:rPr lang="sv-SE"/>
              <a:t>Klicka på ikonen för att lägga till en bild</a:t>
            </a:r>
          </a:p>
        </p:txBody>
      </p:sp>
      <p:sp>
        <p:nvSpPr>
          <p:cNvPr id="10" name="Platshållare för text 9"/>
          <p:cNvSpPr>
            <a:spLocks noGrp="1"/>
          </p:cNvSpPr>
          <p:nvPr>
            <p:ph type="body" sz="quarter" idx="15"/>
          </p:nvPr>
        </p:nvSpPr>
        <p:spPr>
          <a:xfrm>
            <a:off x="539750" y="4063372"/>
            <a:ext cx="3810000" cy="5746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1" name="Platshållare för text 9"/>
          <p:cNvSpPr>
            <a:spLocks noGrp="1"/>
          </p:cNvSpPr>
          <p:nvPr>
            <p:ph type="body" sz="quarter" idx="16"/>
          </p:nvPr>
        </p:nvSpPr>
        <p:spPr>
          <a:xfrm>
            <a:off x="4502150" y="4059548"/>
            <a:ext cx="3810000" cy="5746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20158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Karolinska Institutet logotyp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83" y="63225"/>
            <a:ext cx="1535280" cy="767188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850404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bakgrundsrubriken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851670"/>
            <a:ext cx="7772400" cy="282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4857750"/>
            <a:ext cx="19050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</a:defRPr>
            </a:lvl1pPr>
          </a:lstStyle>
          <a:p>
            <a:fld id="{E6FCE75A-EAA4-4123-8930-E04E73635E7B}" type="datetime4">
              <a:rPr lang="sv-SE"/>
              <a:pPr/>
              <a:t>12 maj 2021</a:t>
            </a:fld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4857750"/>
            <a:ext cx="2895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2"/>
                </a:solidFill>
                <a:latin typeface="+mn-lt"/>
              </a:defRPr>
            </a:lvl1pPr>
          </a:lstStyle>
          <a:p>
            <a:endParaRPr lang="sv-S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4857750"/>
            <a:ext cx="6858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2"/>
                </a:solidFill>
                <a:latin typeface="+mn-lt"/>
              </a:defRPr>
            </a:lvl1pPr>
          </a:lstStyle>
          <a:p>
            <a:fld id="{B5C8723E-5A40-4F9A-B83B-0F0B7FEF2706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4800600"/>
            <a:ext cx="8305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  <p:sldLayoutId id="2147483658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à"/>
        <a:defRPr sz="1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à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8B419EC2-8210-4936-9F5E-E5A4EDA2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D6D3-6DAE-403F-85AB-A35BA05568AB}" type="datetime4">
              <a:rPr lang="sv-SE" smtClean="0"/>
              <a:pPr/>
              <a:t>12 maj 2021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49AC3C8F-5F39-4D2C-8286-10D0B322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365A372-EEE0-4FC1-983C-5C14622C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2</a:t>
            </a:fld>
            <a:endParaRPr lang="sv-SE"/>
          </a:p>
        </p:txBody>
      </p:sp>
      <p:sp>
        <p:nvSpPr>
          <p:cNvPr id="5" name="Rubrik 4">
            <a:extLst>
              <a:ext uri="{FF2B5EF4-FFF2-40B4-BE49-F238E27FC236}">
                <a16:creationId xmlns:a16="http://schemas.microsoft.com/office/drawing/2014/main" id="{38FA2DF0-3C84-420F-8623-0AB70992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D92E6F5-5E77-4A60-B324-3EF0E067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1760097"/>
      </p:ext>
    </p:extLst>
  </p:cSld>
  <p:clrMapOvr>
    <a:masterClrMapping/>
  </p:clrMapOvr>
</p:sld>
</file>

<file path=ppt/theme/theme1.xml><?xml version="1.0" encoding="utf-8"?>
<a:theme xmlns:a="http://schemas.openxmlformats.org/drawingml/2006/main" name="16_9_powerpointmall_ki_plommon_SV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70052"/>
      </a:accent1>
      <a:accent2>
        <a:srgbClr val="9FE6E9"/>
      </a:accent2>
      <a:accent3>
        <a:srgbClr val="FFFFFF"/>
      </a:accent3>
      <a:accent4>
        <a:srgbClr val="000000"/>
      </a:accent4>
      <a:accent5>
        <a:srgbClr val="C3AAB3"/>
      </a:accent5>
      <a:accent6>
        <a:srgbClr val="90D0D3"/>
      </a:accent6>
      <a:hlink>
        <a:srgbClr val="D40963"/>
      </a:hlink>
      <a:folHlink>
        <a:srgbClr val="CBCBCB"/>
      </a:folHlink>
    </a:clrScheme>
    <a:fontScheme name="Office-te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61B54"/>
        </a:accent1>
        <a:accent2>
          <a:srgbClr val="97D8DA"/>
        </a:accent2>
        <a:accent3>
          <a:srgbClr val="FFFFFF"/>
        </a:accent3>
        <a:accent4>
          <a:srgbClr val="000000"/>
        </a:accent4>
        <a:accent5>
          <a:srgbClr val="BDABB3"/>
        </a:accent5>
        <a:accent6>
          <a:srgbClr val="88C4C5"/>
        </a:accent6>
        <a:hlink>
          <a:srgbClr val="CF0063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i_plommon_sve" id="{9725F6C7-5614-40C8-A3CA-3DF6AA0CDDAE}" vid="{EEB97C41-60AB-4514-8F88-F9C36DBC3527}"/>
    </a:ext>
  </a:ext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ki_plommon_sve</Template>
  <TotalTime>1</TotalTime>
  <Words>2</Words>
  <Application>Microsoft Office PowerPoint</Application>
  <PresentationFormat>Bildspel på skärmen (16:9)</PresentationFormat>
  <Paragraphs>2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Times</vt:lpstr>
      <vt:lpstr>Wingdings</vt:lpstr>
      <vt:lpstr>16_9_powerpointmall_ki_plommon_SVE</vt:lpstr>
      <vt:lpstr>PowerPoint-presentation</vt:lpstr>
      <vt:lpstr>PowerPoint-presentation</vt:lpstr>
    </vt:vector>
  </TitlesOfParts>
  <Company>Karolinska Institutet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Ida Rutström</dc:creator>
  <cp:lastModifiedBy>Ida Rutström</cp:lastModifiedBy>
  <cp:revision>1</cp:revision>
  <cp:lastPrinted>2005-09-23T14:22:03Z</cp:lastPrinted>
  <dcterms:created xsi:type="dcterms:W3CDTF">2021-05-12T06:30:15Z</dcterms:created>
  <dcterms:modified xsi:type="dcterms:W3CDTF">2021-05-12T06:31:41Z</dcterms:modified>
</cp:coreProperties>
</file>