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sldIdLst>
    <p:sldId id="258" r:id="rId2"/>
    <p:sldId id="256" r:id="rId3"/>
    <p:sldId id="261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B1D30-F406-40F6-A1F7-60B5D110DE7D}" type="datetimeFigureOut">
              <a:rPr lang="es-ES" smtClean="0"/>
              <a:t>13/04/2009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B8A7F-5B6B-41B5-8097-76312139015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85140-2F58-4EB2-8CFE-B27BDA71A4F5}" type="datetime1">
              <a:rPr lang="es-ES" smtClean="0"/>
              <a:t>13/04/2009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1C9EB-1E93-42FA-8EC1-BD21CE5EC858}" type="datetime1">
              <a:rPr lang="es-ES" smtClean="0"/>
              <a:t>13/04/2009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AA267E-1D66-4304-B720-D30DF35B4A0A}" type="datetime1">
              <a:rPr lang="es-ES" smtClean="0"/>
              <a:t>13/04/2009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3714F9-2A4B-4BF9-81EC-69062F049970}" type="datetime1">
              <a:rPr lang="es-ES" smtClean="0"/>
              <a:t>13/04/2009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6556E-6B5D-4135-BA2D-E69F88B60C9B}" type="datetime1">
              <a:rPr lang="es-ES" smtClean="0"/>
              <a:t>13/04/2009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66670-E5B6-467F-8C3E-F5B2F3DB1D60}" type="datetime1">
              <a:rPr lang="es-ES" smtClean="0"/>
              <a:t>13/04/2009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4EBB81-89A5-4338-B530-8DFE3EFD5852}" type="datetime1">
              <a:rPr lang="es-ES" smtClean="0"/>
              <a:t>13/04/2009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650D81-BD8F-497B-9C67-8A0A4F5B07AC}" type="datetime1">
              <a:rPr lang="es-ES" smtClean="0"/>
              <a:t>13/04/2009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F0D4CB-E8FC-46E8-9F4E-A45BCF8CE320}" type="datetime1">
              <a:rPr lang="es-ES" smtClean="0"/>
              <a:t>13/04/2009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03EC52-CA3F-4B74-9971-09835B7D9E93}" type="datetime1">
              <a:rPr lang="es-ES" smtClean="0"/>
              <a:t>13/04/2009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115F5-A29F-4871-92CF-0BF66AC60263}" type="datetime1">
              <a:rPr lang="es-ES" smtClean="0"/>
              <a:t>13/04/2009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691B7F9-9DB4-48F3-ADC9-9130095F317F}" type="datetime1">
              <a:rPr lang="es-ES" smtClean="0"/>
              <a:t>13/04/2009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s-ES" smtClean="0"/>
              <a:t>Drum-it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B89EE82-41C5-4243-9DB7-020822B1B7E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drum-it-f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714356"/>
            <a:ext cx="6848475" cy="36099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142976" y="4906044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Trebuchet MS" pitchFamily="34" charset="0"/>
              </a:rPr>
              <a:t>Una caja de ritmos autoadhesiva</a:t>
            </a:r>
            <a:endParaRPr lang="es-ES" sz="28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5429264"/>
            <a:ext cx="8183880" cy="1051560"/>
          </a:xfrm>
        </p:spPr>
        <p:txBody>
          <a:bodyPr/>
          <a:lstStyle/>
          <a:p>
            <a:r>
              <a:rPr lang="es-ES" dirty="0" smtClean="0"/>
              <a:t>Historia</a:t>
            </a:r>
            <a:endParaRPr lang="es-ES" dirty="0"/>
          </a:p>
        </p:txBody>
      </p:sp>
      <p:pic>
        <p:nvPicPr>
          <p:cNvPr id="7" name="6 Marcador de contenido" descr="jamestaylor.6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519" y="1290637"/>
            <a:ext cx="5715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5 Imagen" descr="drum-it-fu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5715016"/>
            <a:ext cx="1369695" cy="721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5429264"/>
            <a:ext cx="8183880" cy="1051560"/>
          </a:xfrm>
        </p:spPr>
        <p:txBody>
          <a:bodyPr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pic>
        <p:nvPicPr>
          <p:cNvPr id="6" name="5 Imagen" descr="drum-it-f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715016"/>
            <a:ext cx="1369695" cy="721995"/>
          </a:xfrm>
          <a:prstGeom prst="rect">
            <a:avLst/>
          </a:prstGeom>
        </p:spPr>
      </p:pic>
      <p:pic>
        <p:nvPicPr>
          <p:cNvPr id="7" name="6 Marcador de contenido" descr="processing_logo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2356" y="1195387"/>
            <a:ext cx="4505325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5429264"/>
            <a:ext cx="8183880" cy="1051560"/>
          </a:xfrm>
        </p:spPr>
        <p:txBody>
          <a:bodyPr/>
          <a:lstStyle/>
          <a:p>
            <a:r>
              <a:rPr lang="es-ES" dirty="0" smtClean="0"/>
              <a:t>Decisiones</a:t>
            </a:r>
            <a:endParaRPr lang="es-ES" dirty="0"/>
          </a:p>
        </p:txBody>
      </p:sp>
      <p:pic>
        <p:nvPicPr>
          <p:cNvPr id="6" name="5 Imagen" descr="drum-it-f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715016"/>
            <a:ext cx="1369695" cy="721995"/>
          </a:xfrm>
          <a:prstGeom prst="rect">
            <a:avLst/>
          </a:prstGeom>
        </p:spPr>
      </p:pic>
      <p:pic>
        <p:nvPicPr>
          <p:cNvPr id="8" name="7 Imagen" descr="loudspeak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2" y="1735937"/>
            <a:ext cx="2857500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8 Imagen" descr="stopwatc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2" y="1750206"/>
            <a:ext cx="1987373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10 Marcador de contenido" descr="lightbulb-763961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rcRect l="24000" r="24000"/>
          <a:stretch>
            <a:fillRect/>
          </a:stretch>
        </p:blipFill>
        <p:spPr>
          <a:xfrm>
            <a:off x="857224" y="1714488"/>
            <a:ext cx="1857388" cy="2678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5429264"/>
            <a:ext cx="8183880" cy="1051560"/>
          </a:xfrm>
        </p:spPr>
        <p:txBody>
          <a:bodyPr/>
          <a:lstStyle/>
          <a:p>
            <a:r>
              <a:rPr lang="es-ES" dirty="0" smtClean="0"/>
              <a:t>Próximos desarrollos</a:t>
            </a:r>
            <a:endParaRPr lang="es-ES" dirty="0"/>
          </a:p>
        </p:txBody>
      </p:sp>
      <p:pic>
        <p:nvPicPr>
          <p:cNvPr id="6" name="5 Imagen" descr="drum-it-f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715016"/>
            <a:ext cx="1369695" cy="7219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3759" t="49676" r="62383" b="43476"/>
          <a:stretch>
            <a:fillRect/>
          </a:stretch>
        </p:blipFill>
        <p:spPr bwMode="auto">
          <a:xfrm>
            <a:off x="714348" y="1214422"/>
            <a:ext cx="3714776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Documents and Settings\yo\Escritorio\midi-2X2.gif"/>
          <p:cNvPicPr>
            <a:picLocks noChangeAspect="1" noChangeArrowheads="1"/>
          </p:cNvPicPr>
          <p:nvPr/>
        </p:nvPicPr>
        <p:blipFill>
          <a:blip r:embed="rId4"/>
          <a:srcRect t="26250" r="2499" b="26874"/>
          <a:stretch>
            <a:fillRect/>
          </a:stretch>
        </p:blipFill>
        <p:spPr bwMode="auto">
          <a:xfrm>
            <a:off x="4643438" y="1214422"/>
            <a:ext cx="3714776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yo\Escritorio\nc39x40.jpg"/>
          <p:cNvPicPr>
            <a:picLocks noChangeAspect="1" noChangeArrowheads="1"/>
          </p:cNvPicPr>
          <p:nvPr/>
        </p:nvPicPr>
        <p:blipFill>
          <a:blip r:embed="rId5"/>
          <a:srcRect l="39375" t="59137" r="20000" b="6545"/>
          <a:stretch>
            <a:fillRect/>
          </a:stretch>
        </p:blipFill>
        <p:spPr bwMode="auto">
          <a:xfrm>
            <a:off x="3544436" y="3401568"/>
            <a:ext cx="2000264" cy="2027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5429264"/>
            <a:ext cx="8183880" cy="1051560"/>
          </a:xfrm>
        </p:spPr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  <p:pic>
        <p:nvPicPr>
          <p:cNvPr id="6" name="5 Imagen" descr="drum-it-f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715016"/>
            <a:ext cx="1369695" cy="721995"/>
          </a:xfrm>
          <a:prstGeom prst="rect">
            <a:avLst/>
          </a:prstGeom>
        </p:spPr>
      </p:pic>
      <p:pic>
        <p:nvPicPr>
          <p:cNvPr id="7" name="6 Marcador de contenido" descr="B000ETRENS-1.jpg"/>
          <p:cNvPicPr>
            <a:picLocks noGrp="1" noChangeAspect="1"/>
          </p:cNvPicPr>
          <p:nvPr>
            <p:ph idx="1"/>
          </p:nvPr>
        </p:nvPicPr>
        <p:blipFill>
          <a:blip r:embed="rId3"/>
          <a:srcRect l="18786" r="8451"/>
          <a:stretch>
            <a:fillRect/>
          </a:stretch>
        </p:blipFill>
        <p:spPr>
          <a:xfrm>
            <a:off x="3539316" y="1214442"/>
            <a:ext cx="1961378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76</TotalTime>
  <Words>11</Words>
  <Application>Microsoft Office PowerPoint</Application>
  <PresentationFormat>Presentación en pantalla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Aspecto</vt:lpstr>
      <vt:lpstr>Diapositiva 1</vt:lpstr>
      <vt:lpstr>Historia</vt:lpstr>
      <vt:lpstr>Desarrollo</vt:lpstr>
      <vt:lpstr>Decisiones</vt:lpstr>
      <vt:lpstr>Próximos desarrollos</vt:lpstr>
      <vt:lpstr>Demostración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*</dc:creator>
  <cp:lastModifiedBy>*</cp:lastModifiedBy>
  <cp:revision>10</cp:revision>
  <dcterms:created xsi:type="dcterms:W3CDTF">2009-04-13T12:54:06Z</dcterms:created>
  <dcterms:modified xsi:type="dcterms:W3CDTF">2009-04-13T14:10:19Z</dcterms:modified>
</cp:coreProperties>
</file>