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4" r:id="rId5"/>
    <p:sldId id="265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Brad Traversy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12+ years in web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4+ years teaching technology courses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Specialize in JavaScript, Server-Side Web Development &amp; DB Administration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Other Courses Available at </a:t>
            </a:r>
            <a:r>
              <a:rPr lang="en-US" b="1" dirty="0" smtClean="0"/>
              <a:t>Eduonix.com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06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328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In this course we will be focusing on graph databases and in particular, the Neo4j graph database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are graph databases?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use graphs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Cypher Query 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 Drivers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Relational </a:t>
            </a:r>
            <a:r>
              <a:rPr lang="en-US" dirty="0" smtClean="0"/>
              <a:t>Data Models .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Graphs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Nodes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Relationships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Properties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55" y="3262312"/>
            <a:ext cx="2095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5 sections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4-7 </a:t>
            </a:r>
            <a:r>
              <a:rPr lang="en-US" dirty="0" smtClean="0"/>
              <a:t>lectures in each section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 Video in each lecture along with a quiz and any project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Section One – Intro to Graph Databases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Two – Getting Started With Neo4j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Three – Cypher &amp; Neo4j Browser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Four – More On Cypher &amp; Neo4j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Five – SocialClient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4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27846" y="3371161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42" y="3488927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1716</TotalTime>
  <Words>144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Neo4j</vt:lpstr>
      <vt:lpstr>About The Instructor</vt:lpstr>
      <vt:lpstr>What Will You Learn?</vt:lpstr>
      <vt:lpstr>The Graph Data Model</vt:lpstr>
      <vt:lpstr>Course Details</vt:lpstr>
      <vt:lpstr>Course Sections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21</cp:revision>
  <dcterms:created xsi:type="dcterms:W3CDTF">2016-03-05T12:52:24Z</dcterms:created>
  <dcterms:modified xsi:type="dcterms:W3CDTF">2016-06-27T13:12:25Z</dcterms:modified>
</cp:coreProperties>
</file>