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 </a:t>
            </a:r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What is a graph database?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Advantages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Graphs vs. Relational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Nodes, Relationships, Properties &amp;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Lecture 1 </a:t>
            </a:r>
            <a:r>
              <a:rPr lang="en-US" dirty="0" smtClean="0"/>
              <a:t>– </a:t>
            </a:r>
            <a:r>
              <a:rPr lang="en-US" dirty="0" smtClean="0"/>
              <a:t>Section intro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 2 – Graph Databases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 3 – Graphs vs. Relational Databases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 4 - The Graph Data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27846" y="3371161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42" y="3488927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1735</TotalTime>
  <Words>51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Neo4j</vt:lpstr>
      <vt:lpstr>Topics Covered</vt:lpstr>
      <vt:lpstr>Section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23</cp:revision>
  <dcterms:created xsi:type="dcterms:W3CDTF">2016-03-05T12:52:24Z</dcterms:created>
  <dcterms:modified xsi:type="dcterms:W3CDTF">2016-06-27T14:03:35Z</dcterms:modified>
</cp:coreProperties>
</file>