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Neo4j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Graph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27846" y="3371161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42" y="3488927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Graph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Database that uses graph structures for semantic queries with nodes, edges and properties to store data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Can perform </a:t>
            </a:r>
            <a:r>
              <a:rPr lang="en-US" b="1" dirty="0" smtClean="0"/>
              <a:t>CRUD</a:t>
            </a:r>
            <a:r>
              <a:rPr lang="en-US" dirty="0" smtClean="0"/>
              <a:t> operations on a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graph data model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071" y="3588538"/>
            <a:ext cx="3911111" cy="27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Nodes</a:t>
            </a:r>
            <a:r>
              <a:rPr lang="en-US" dirty="0" smtClean="0"/>
              <a:t> – Represent entities or items (Users, Accounts,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Edges</a:t>
            </a:r>
            <a:r>
              <a:rPr lang="en-US" dirty="0" smtClean="0"/>
              <a:t> – Lines that connect nodes to other nodes or nodes to properties (Aka . “Graphs” or “Relationships”)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Properties</a:t>
            </a:r>
            <a:r>
              <a:rPr lang="en-US" dirty="0"/>
              <a:t> – Pertinent information that relates to nodes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7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832" y="1467959"/>
            <a:ext cx="8232358" cy="533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3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Graph databases are often faster than relational databases for associative data sets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Map directly to the structure of object oriented applications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Handles big data much more efficiently than relational databases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Easy to scale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Performance, Flexibility, Agility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785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Vary between products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Some use native graph storage that is specifically designed to store graphs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Some are based on a relational engine and store graphs in tables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Graph storage offers better performance advantages because the graph is stored in a format similar to a “database index”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8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smtClean="0"/>
              <a:t>Examples Of Graph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2726267" cy="359931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Neo4j</a:t>
            </a:r>
          </a:p>
          <a:p>
            <a:pPr>
              <a:lnSpc>
                <a:spcPct val="160000"/>
              </a:lnSpc>
            </a:pPr>
            <a:r>
              <a:rPr lang="en-US" dirty="0" err="1" smtClean="0"/>
              <a:t>ArangoDB</a:t>
            </a:r>
            <a:endParaRPr lang="en-US" dirty="0" smtClean="0"/>
          </a:p>
          <a:p>
            <a:pPr>
              <a:lnSpc>
                <a:spcPct val="160000"/>
              </a:lnSpc>
            </a:pPr>
            <a:r>
              <a:rPr lang="en-US" dirty="0" smtClean="0"/>
              <a:t>Bitsy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Filament</a:t>
            </a:r>
          </a:p>
          <a:p>
            <a:pPr>
              <a:lnSpc>
                <a:spcPct val="160000"/>
              </a:lnSpc>
            </a:pPr>
            <a:r>
              <a:rPr lang="en-US" dirty="0" err="1" smtClean="0"/>
              <a:t>GraphBase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200816" y="2400837"/>
            <a:ext cx="25728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sz="2400" dirty="0"/>
              <a:t>Cayley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InfoGrid</a:t>
            </a:r>
          </a:p>
          <a:p>
            <a:pPr>
              <a:lnSpc>
                <a:spcPct val="160000"/>
              </a:lnSpc>
            </a:pPr>
            <a:r>
              <a:rPr lang="en-US" sz="2400" dirty="0" smtClean="0"/>
              <a:t>MarkLogic</a:t>
            </a:r>
          </a:p>
          <a:p>
            <a:pPr>
              <a:lnSpc>
                <a:spcPct val="160000"/>
              </a:lnSpc>
            </a:pPr>
            <a:r>
              <a:rPr lang="en-US" sz="2400" dirty="0" err="1" smtClean="0"/>
              <a:t>OrientDB</a:t>
            </a:r>
            <a:endParaRPr lang="en-US" sz="2400" dirty="0" smtClean="0"/>
          </a:p>
          <a:p>
            <a:pPr>
              <a:lnSpc>
                <a:spcPct val="160000"/>
              </a:lnSpc>
            </a:pPr>
            <a:r>
              <a:rPr lang="en-US" sz="2400" dirty="0" smtClean="0"/>
              <a:t>Titan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300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Uses For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Network &amp; IT Operations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Transaction-based Applications – eg.Banking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Fraud Detection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Social Networks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Graph Based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626659"/>
            <a:ext cx="12192000" cy="277905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Successful Companies That Use Graphs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4009"/>
            <a:ext cx="2857500" cy="14287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693" y="3147091"/>
            <a:ext cx="1776353" cy="17763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128" y="3711333"/>
            <a:ext cx="3666565" cy="9954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980" y="3209604"/>
            <a:ext cx="1651326" cy="165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0941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1655</TotalTime>
  <Words>212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Neo4j</vt:lpstr>
      <vt:lpstr>What is a Graph Database?</vt:lpstr>
      <vt:lpstr>Data Structure</vt:lpstr>
      <vt:lpstr>Simple Example</vt:lpstr>
      <vt:lpstr>Some Advantages</vt:lpstr>
      <vt:lpstr>Storage Mechanisms</vt:lpstr>
      <vt:lpstr>Some Examples Of Graph Databases</vt:lpstr>
      <vt:lpstr>Good Uses For Graphs</vt:lpstr>
      <vt:lpstr>Successful Companies That Use Graphs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</dc:title>
  <dc:creator>Brad Traversy</dc:creator>
  <cp:lastModifiedBy>Brad</cp:lastModifiedBy>
  <cp:revision>15</cp:revision>
  <dcterms:created xsi:type="dcterms:W3CDTF">2016-03-05T12:52:24Z</dcterms:created>
  <dcterms:modified xsi:type="dcterms:W3CDTF">2016-06-16T16:50:29Z</dcterms:modified>
</cp:coreProperties>
</file>