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81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160CF-B842-409E-940B-EB53330A9EA0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02F3C3-82B4-4217-B4D9-32EBA592FFDB}">
      <dgm:prSet/>
      <dgm:spPr/>
      <dgm:t>
        <a:bodyPr/>
        <a:lstStyle/>
        <a:p>
          <a:r>
            <a:rPr lang="en-US" b="1" dirty="0">
              <a:effectLst/>
            </a:rPr>
            <a:t>Introduction</a:t>
          </a:r>
        </a:p>
      </dgm:t>
    </dgm:pt>
    <dgm:pt modelId="{BDEE9C33-4514-4E51-84EC-EEA599045979}" type="sibTrans" cxnId="{5205EB28-6207-483C-9F21-CECCAFB86209}">
      <dgm:prSet/>
      <dgm:spPr/>
      <dgm:t>
        <a:bodyPr/>
        <a:lstStyle/>
        <a:p>
          <a:endParaRPr lang="en-US"/>
        </a:p>
      </dgm:t>
    </dgm:pt>
    <dgm:pt modelId="{C8D2D785-30FD-4E4C-9B81-3C706A04AA9B}" type="parTrans" cxnId="{5205EB28-6207-483C-9F21-CECCAFB86209}">
      <dgm:prSet/>
      <dgm:spPr/>
      <dgm:t>
        <a:bodyPr/>
        <a:lstStyle/>
        <a:p>
          <a:endParaRPr lang="en-US"/>
        </a:p>
      </dgm:t>
    </dgm:pt>
    <dgm:pt modelId="{E8B5ACF2-606F-4414-AA62-FA7DDD273C8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Product Scope</a:t>
          </a:r>
          <a:endParaRPr lang="en-US" b="1" dirty="0">
            <a:effectLst/>
          </a:endParaRPr>
        </a:p>
      </dgm:t>
    </dgm:pt>
    <dgm:pt modelId="{7D919D3C-6146-4773-ACD7-83742013DD1B}" type="sibTrans" cxnId="{28F2B6DD-38F8-4B2A-83F5-006C5CEF0A60}">
      <dgm:prSet/>
      <dgm:spPr/>
      <dgm:t>
        <a:bodyPr/>
        <a:lstStyle/>
        <a:p>
          <a:endParaRPr lang="en-US"/>
        </a:p>
      </dgm:t>
    </dgm:pt>
    <dgm:pt modelId="{4BE612FF-5587-4C82-A941-A006DDDFB693}" type="parTrans" cxnId="{28F2B6DD-38F8-4B2A-83F5-006C5CEF0A60}">
      <dgm:prSet/>
      <dgm:spPr/>
      <dgm:t>
        <a:bodyPr/>
        <a:lstStyle/>
        <a:p>
          <a:endParaRPr lang="en-US"/>
        </a:p>
      </dgm:t>
    </dgm:pt>
    <dgm:pt modelId="{E42403E2-C667-4D08-9CCA-236CE67F08CC}">
      <dgm:prSet/>
      <dgm:spPr/>
      <dgm:t>
        <a:bodyPr/>
        <a:lstStyle/>
        <a:p>
          <a:r>
            <a:rPr lang="en-US" b="0" spc="300" dirty="0">
              <a:solidFill>
                <a:schemeClr val="bg1"/>
              </a:solidFill>
              <a:latin typeface="+mn-lt"/>
            </a:rPr>
            <a:t>Methodology</a:t>
          </a:r>
          <a:endParaRPr lang="en-US" b="0" dirty="0">
            <a:solidFill>
              <a:schemeClr val="bg1"/>
            </a:solidFill>
            <a:effectLst/>
            <a:latin typeface="+mn-lt"/>
          </a:endParaRPr>
        </a:p>
      </dgm:t>
    </dgm:pt>
    <dgm:pt modelId="{D25C96D7-CDA7-4B45-8CB2-B71336384D28}" type="sibTrans" cxnId="{81ACEF1E-25ED-4D2F-8509-CDBDC3B3FDC8}">
      <dgm:prSet/>
      <dgm:spPr/>
      <dgm:t>
        <a:bodyPr/>
        <a:lstStyle/>
        <a:p>
          <a:endParaRPr lang="en-US"/>
        </a:p>
      </dgm:t>
    </dgm:pt>
    <dgm:pt modelId="{CF60AC17-6475-45D8-97FD-D39055BC67DD}" type="parTrans" cxnId="{81ACEF1E-25ED-4D2F-8509-CDBDC3B3FDC8}">
      <dgm:prSet/>
      <dgm:spPr/>
      <dgm:t>
        <a:bodyPr/>
        <a:lstStyle/>
        <a:p>
          <a:endParaRPr lang="en-US"/>
        </a:p>
      </dgm:t>
    </dgm:pt>
    <dgm:pt modelId="{F8F98685-1CAA-46E2-B4A4-2D4428DE0B97}">
      <dgm:prSet/>
      <dgm:spPr/>
      <dgm:t>
        <a:bodyPr/>
        <a:lstStyle/>
        <a:p>
          <a:r>
            <a:rPr lang="en-US" b="1" dirty="0"/>
            <a:t>User Interfaces</a:t>
          </a:r>
          <a:endParaRPr lang="en-US" b="1" dirty="0">
            <a:effectLst/>
          </a:endParaRPr>
        </a:p>
      </dgm:t>
    </dgm:pt>
    <dgm:pt modelId="{0EB04144-C094-488A-8821-B162CD93F0D7}" type="sibTrans" cxnId="{8D5FEA2F-D2BF-4794-95B7-0B37797EAAD5}">
      <dgm:prSet/>
      <dgm:spPr/>
      <dgm:t>
        <a:bodyPr/>
        <a:lstStyle/>
        <a:p>
          <a:endParaRPr lang="en-US"/>
        </a:p>
      </dgm:t>
    </dgm:pt>
    <dgm:pt modelId="{21CBFFB4-5676-42B0-A68F-DF6AC3CA0F61}" type="parTrans" cxnId="{8D5FEA2F-D2BF-4794-95B7-0B37797EAAD5}">
      <dgm:prSet/>
      <dgm:spPr/>
      <dgm:t>
        <a:bodyPr/>
        <a:lstStyle/>
        <a:p>
          <a:endParaRPr lang="en-US"/>
        </a:p>
      </dgm:t>
    </dgm:pt>
    <dgm:pt modelId="{CCCE7B79-AD94-4755-851F-1B469ED047A2}">
      <dgm:prSet/>
      <dgm:spPr/>
      <dgm:t>
        <a:bodyPr/>
        <a:lstStyle/>
        <a:p>
          <a:r>
            <a:rPr lang="en-US" b="1" dirty="0">
              <a:effectLst/>
            </a:rPr>
            <a:t>Diagrams</a:t>
          </a:r>
        </a:p>
      </dgm:t>
    </dgm:pt>
    <dgm:pt modelId="{BE5916AF-2093-4FBF-94BF-21EB88C3D79C}" type="parTrans" cxnId="{456905BC-0EBE-4BD7-8D75-6D2A1B07DF96}">
      <dgm:prSet/>
      <dgm:spPr/>
      <dgm:t>
        <a:bodyPr/>
        <a:lstStyle/>
        <a:p>
          <a:endParaRPr lang="en-US"/>
        </a:p>
      </dgm:t>
    </dgm:pt>
    <dgm:pt modelId="{0913A4CB-B6FE-4945-8B25-53B2D2289413}" type="sibTrans" cxnId="{456905BC-0EBE-4BD7-8D75-6D2A1B07DF96}">
      <dgm:prSet/>
      <dgm:spPr/>
      <dgm:t>
        <a:bodyPr/>
        <a:lstStyle/>
        <a:p>
          <a:endParaRPr lang="en-US"/>
        </a:p>
      </dgm:t>
    </dgm:pt>
    <dgm:pt modelId="{65A3B10D-73D8-4CA5-B00E-64D9BFF2D97E}" type="pres">
      <dgm:prSet presAssocID="{791160CF-B842-409E-940B-EB53330A9EA0}" presName="linear" presStyleCnt="0">
        <dgm:presLayoutVars>
          <dgm:dir/>
          <dgm:resizeHandles val="exact"/>
        </dgm:presLayoutVars>
      </dgm:prSet>
      <dgm:spPr/>
    </dgm:pt>
    <dgm:pt modelId="{793D7D2E-B657-44B1-B5A0-7FF0733273ED}" type="pres">
      <dgm:prSet presAssocID="{2302F3C3-82B4-4217-B4D9-32EBA592FFDB}" presName="comp" presStyleCnt="0"/>
      <dgm:spPr/>
    </dgm:pt>
    <dgm:pt modelId="{B723D6EB-B229-479A-A69C-9D2A983DDF5B}" type="pres">
      <dgm:prSet presAssocID="{2302F3C3-82B4-4217-B4D9-32EBA592FFDB}" presName="box" presStyleLbl="node1" presStyleIdx="0" presStyleCnt="5" custLinFactNeighborX="-284" custLinFactNeighborY="7295"/>
      <dgm:spPr/>
    </dgm:pt>
    <dgm:pt modelId="{DA5544D2-1647-428C-A1D9-4ED2C8132FC1}" type="pres">
      <dgm:prSet presAssocID="{2302F3C3-82B4-4217-B4D9-32EBA592FFDB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D466C1A0-BF22-42B4-A3F0-9C5D959BF6A3}" type="pres">
      <dgm:prSet presAssocID="{2302F3C3-82B4-4217-B4D9-32EBA592FFDB}" presName="text" presStyleLbl="node1" presStyleIdx="0" presStyleCnt="5">
        <dgm:presLayoutVars>
          <dgm:bulletEnabled val="1"/>
        </dgm:presLayoutVars>
      </dgm:prSet>
      <dgm:spPr/>
    </dgm:pt>
    <dgm:pt modelId="{66E6A5F3-152A-47EB-8274-8902F1005E06}" type="pres">
      <dgm:prSet presAssocID="{BDEE9C33-4514-4E51-84EC-EEA599045979}" presName="spacer" presStyleCnt="0"/>
      <dgm:spPr/>
    </dgm:pt>
    <dgm:pt modelId="{46106959-A219-40A4-A345-01C4C65ADEFA}" type="pres">
      <dgm:prSet presAssocID="{E8B5ACF2-606F-4414-AA62-FA7DDD273C83}" presName="comp" presStyleCnt="0"/>
      <dgm:spPr/>
    </dgm:pt>
    <dgm:pt modelId="{EDA4531E-D2E0-446D-B8E3-D84B8220C8EA}" type="pres">
      <dgm:prSet presAssocID="{E8B5ACF2-606F-4414-AA62-FA7DDD273C83}" presName="box" presStyleLbl="node1" presStyleIdx="1" presStyleCnt="5"/>
      <dgm:spPr/>
    </dgm:pt>
    <dgm:pt modelId="{DAA7B0B9-ED7C-4F41-A84F-54947D5538C7}" type="pres">
      <dgm:prSet presAssocID="{E8B5ACF2-606F-4414-AA62-FA7DDD273C83}" presName="img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807E1CEC-5BBF-483A-831C-377D7E684156}" type="pres">
      <dgm:prSet presAssocID="{E8B5ACF2-606F-4414-AA62-FA7DDD273C83}" presName="text" presStyleLbl="node1" presStyleIdx="1" presStyleCnt="5">
        <dgm:presLayoutVars>
          <dgm:bulletEnabled val="1"/>
        </dgm:presLayoutVars>
      </dgm:prSet>
      <dgm:spPr/>
    </dgm:pt>
    <dgm:pt modelId="{A776EE55-4FD7-4FA8-9733-2824E73DB1C4}" type="pres">
      <dgm:prSet presAssocID="{7D919D3C-6146-4773-ACD7-83742013DD1B}" presName="spacer" presStyleCnt="0"/>
      <dgm:spPr/>
    </dgm:pt>
    <dgm:pt modelId="{08CEB455-A3A2-4B6A-981A-1A5AF6717785}" type="pres">
      <dgm:prSet presAssocID="{E42403E2-C667-4D08-9CCA-236CE67F08CC}" presName="comp" presStyleCnt="0"/>
      <dgm:spPr/>
    </dgm:pt>
    <dgm:pt modelId="{6C465494-B743-4421-B874-724D17A618D1}" type="pres">
      <dgm:prSet presAssocID="{E42403E2-C667-4D08-9CCA-236CE67F08CC}" presName="box" presStyleLbl="node1" presStyleIdx="2" presStyleCnt="5"/>
      <dgm:spPr/>
    </dgm:pt>
    <dgm:pt modelId="{3872040A-91D1-414C-90CA-60706D8F96A2}" type="pres">
      <dgm:prSet presAssocID="{E42403E2-C667-4D08-9CCA-236CE67F08CC}" presName="img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Decision chart with solid fill"/>
        </a:ext>
      </dgm:extLst>
    </dgm:pt>
    <dgm:pt modelId="{1667D097-6D8E-421B-AEF8-78F99BFDE960}" type="pres">
      <dgm:prSet presAssocID="{E42403E2-C667-4D08-9CCA-236CE67F08CC}" presName="text" presStyleLbl="node1" presStyleIdx="2" presStyleCnt="5">
        <dgm:presLayoutVars>
          <dgm:bulletEnabled val="1"/>
        </dgm:presLayoutVars>
      </dgm:prSet>
      <dgm:spPr/>
    </dgm:pt>
    <dgm:pt modelId="{210D12DA-7CB0-4AEC-874C-47DA0523C938}" type="pres">
      <dgm:prSet presAssocID="{D25C96D7-CDA7-4B45-8CB2-B71336384D28}" presName="spacer" presStyleCnt="0"/>
      <dgm:spPr/>
    </dgm:pt>
    <dgm:pt modelId="{42AB3495-22C5-4273-83F8-8771E564EDA0}" type="pres">
      <dgm:prSet presAssocID="{CCCE7B79-AD94-4755-851F-1B469ED047A2}" presName="comp" presStyleCnt="0"/>
      <dgm:spPr/>
    </dgm:pt>
    <dgm:pt modelId="{FE5A094C-60DA-47DE-B177-90A6484AD873}" type="pres">
      <dgm:prSet presAssocID="{CCCE7B79-AD94-4755-851F-1B469ED047A2}" presName="box" presStyleLbl="node1" presStyleIdx="3" presStyleCnt="5"/>
      <dgm:spPr/>
    </dgm:pt>
    <dgm:pt modelId="{D5AB0BCA-EAC3-4FEE-95DE-F46DA6AE4465}" type="pres">
      <dgm:prSet presAssocID="{CCCE7B79-AD94-4755-851F-1B469ED047A2}" presName="img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7000" b="-37000"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B1A64376-126A-4A04-9DCC-FDC8718E29B6}" type="pres">
      <dgm:prSet presAssocID="{CCCE7B79-AD94-4755-851F-1B469ED047A2}" presName="text" presStyleLbl="node1" presStyleIdx="3" presStyleCnt="5">
        <dgm:presLayoutVars>
          <dgm:bulletEnabled val="1"/>
        </dgm:presLayoutVars>
      </dgm:prSet>
      <dgm:spPr/>
    </dgm:pt>
    <dgm:pt modelId="{DB629F3B-30D4-4BB1-915F-623A67AC6CA9}" type="pres">
      <dgm:prSet presAssocID="{0913A4CB-B6FE-4945-8B25-53B2D2289413}" presName="spacer" presStyleCnt="0"/>
      <dgm:spPr/>
    </dgm:pt>
    <dgm:pt modelId="{2BD7C71E-2584-41E7-9D27-CF7DD4F10C2E}" type="pres">
      <dgm:prSet presAssocID="{F8F98685-1CAA-46E2-B4A4-2D4428DE0B97}" presName="comp" presStyleCnt="0"/>
      <dgm:spPr/>
    </dgm:pt>
    <dgm:pt modelId="{9414CB7C-99B3-4A77-AFE0-8CC107655F7F}" type="pres">
      <dgm:prSet presAssocID="{F8F98685-1CAA-46E2-B4A4-2D4428DE0B97}" presName="box" presStyleLbl="node1" presStyleIdx="4" presStyleCnt="5"/>
      <dgm:spPr/>
    </dgm:pt>
    <dgm:pt modelId="{2C8E56FF-852F-44E2-A513-051A8900A39C}" type="pres">
      <dgm:prSet presAssocID="{F8F98685-1CAA-46E2-B4A4-2D4428DE0B97}" presName="img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FDB6829E-A5BB-428B-84E3-5EF600AF0FBE}" type="pres">
      <dgm:prSet presAssocID="{F8F98685-1CAA-46E2-B4A4-2D4428DE0B97}" presName="text" presStyleLbl="node1" presStyleIdx="4" presStyleCnt="5">
        <dgm:presLayoutVars>
          <dgm:bulletEnabled val="1"/>
        </dgm:presLayoutVars>
      </dgm:prSet>
      <dgm:spPr/>
    </dgm:pt>
  </dgm:ptLst>
  <dgm:cxnLst>
    <dgm:cxn modelId="{AA817401-8C94-4077-923A-C4A0ACB00C63}" type="presOf" srcId="{791160CF-B842-409E-940B-EB53330A9EA0}" destId="{65A3B10D-73D8-4CA5-B00E-64D9BFF2D97E}" srcOrd="0" destOrd="0" presId="urn:microsoft.com/office/officeart/2005/8/layout/vList4"/>
    <dgm:cxn modelId="{48974919-F43D-4492-8FF7-7CE3DA37E539}" type="presOf" srcId="{2302F3C3-82B4-4217-B4D9-32EBA592FFDB}" destId="{B723D6EB-B229-479A-A69C-9D2A983DDF5B}" srcOrd="0" destOrd="0" presId="urn:microsoft.com/office/officeart/2005/8/layout/vList4"/>
    <dgm:cxn modelId="{81ACEF1E-25ED-4D2F-8509-CDBDC3B3FDC8}" srcId="{791160CF-B842-409E-940B-EB53330A9EA0}" destId="{E42403E2-C667-4D08-9CCA-236CE67F08CC}" srcOrd="2" destOrd="0" parTransId="{CF60AC17-6475-45D8-97FD-D39055BC67DD}" sibTransId="{D25C96D7-CDA7-4B45-8CB2-B71336384D28}"/>
    <dgm:cxn modelId="{5205EB28-6207-483C-9F21-CECCAFB86209}" srcId="{791160CF-B842-409E-940B-EB53330A9EA0}" destId="{2302F3C3-82B4-4217-B4D9-32EBA592FFDB}" srcOrd="0" destOrd="0" parTransId="{C8D2D785-30FD-4E4C-9B81-3C706A04AA9B}" sibTransId="{BDEE9C33-4514-4E51-84EC-EEA599045979}"/>
    <dgm:cxn modelId="{8D5FEA2F-D2BF-4794-95B7-0B37797EAAD5}" srcId="{791160CF-B842-409E-940B-EB53330A9EA0}" destId="{F8F98685-1CAA-46E2-B4A4-2D4428DE0B97}" srcOrd="4" destOrd="0" parTransId="{21CBFFB4-5676-42B0-A68F-DF6AC3CA0F61}" sibTransId="{0EB04144-C094-488A-8821-B162CD93F0D7}"/>
    <dgm:cxn modelId="{50AEA966-43D9-460F-9323-836C2A0E595C}" type="presOf" srcId="{E8B5ACF2-606F-4414-AA62-FA7DDD273C83}" destId="{EDA4531E-D2E0-446D-B8E3-D84B8220C8EA}" srcOrd="0" destOrd="0" presId="urn:microsoft.com/office/officeart/2005/8/layout/vList4"/>
    <dgm:cxn modelId="{91486E4F-4E0A-4113-83A9-B18871773F4C}" type="presOf" srcId="{F8F98685-1CAA-46E2-B4A4-2D4428DE0B97}" destId="{9414CB7C-99B3-4A77-AFE0-8CC107655F7F}" srcOrd="0" destOrd="0" presId="urn:microsoft.com/office/officeart/2005/8/layout/vList4"/>
    <dgm:cxn modelId="{C4B0B68D-9E47-4C07-9547-3C8DD49DB756}" type="presOf" srcId="{F8F98685-1CAA-46E2-B4A4-2D4428DE0B97}" destId="{FDB6829E-A5BB-428B-84E3-5EF600AF0FBE}" srcOrd="1" destOrd="0" presId="urn:microsoft.com/office/officeart/2005/8/layout/vList4"/>
    <dgm:cxn modelId="{3B8B928F-DF38-4F65-9544-666018D0CC86}" type="presOf" srcId="{E8B5ACF2-606F-4414-AA62-FA7DDD273C83}" destId="{807E1CEC-5BBF-483A-831C-377D7E684156}" srcOrd="1" destOrd="0" presId="urn:microsoft.com/office/officeart/2005/8/layout/vList4"/>
    <dgm:cxn modelId="{238E7B93-FC86-46BE-8CF1-08362E12EC84}" type="presOf" srcId="{CCCE7B79-AD94-4755-851F-1B469ED047A2}" destId="{B1A64376-126A-4A04-9DCC-FDC8718E29B6}" srcOrd="1" destOrd="0" presId="urn:microsoft.com/office/officeart/2005/8/layout/vList4"/>
    <dgm:cxn modelId="{24DC4DA7-08C0-4E68-A979-4117776C2FFA}" type="presOf" srcId="{E42403E2-C667-4D08-9CCA-236CE67F08CC}" destId="{1667D097-6D8E-421B-AEF8-78F99BFDE960}" srcOrd="1" destOrd="0" presId="urn:microsoft.com/office/officeart/2005/8/layout/vList4"/>
    <dgm:cxn modelId="{9452FCA9-8A51-44DE-9D6E-2B326A97AE02}" type="presOf" srcId="{CCCE7B79-AD94-4755-851F-1B469ED047A2}" destId="{FE5A094C-60DA-47DE-B177-90A6484AD873}" srcOrd="0" destOrd="0" presId="urn:microsoft.com/office/officeart/2005/8/layout/vList4"/>
    <dgm:cxn modelId="{456905BC-0EBE-4BD7-8D75-6D2A1B07DF96}" srcId="{791160CF-B842-409E-940B-EB53330A9EA0}" destId="{CCCE7B79-AD94-4755-851F-1B469ED047A2}" srcOrd="3" destOrd="0" parTransId="{BE5916AF-2093-4FBF-94BF-21EB88C3D79C}" sibTransId="{0913A4CB-B6FE-4945-8B25-53B2D2289413}"/>
    <dgm:cxn modelId="{1E28FCBE-6D49-4188-9E88-E353C986011F}" type="presOf" srcId="{2302F3C3-82B4-4217-B4D9-32EBA592FFDB}" destId="{D466C1A0-BF22-42B4-A3F0-9C5D959BF6A3}" srcOrd="1" destOrd="0" presId="urn:microsoft.com/office/officeart/2005/8/layout/vList4"/>
    <dgm:cxn modelId="{58A414D5-F173-474D-8B07-58B3006169EC}" type="presOf" srcId="{E42403E2-C667-4D08-9CCA-236CE67F08CC}" destId="{6C465494-B743-4421-B874-724D17A618D1}" srcOrd="0" destOrd="0" presId="urn:microsoft.com/office/officeart/2005/8/layout/vList4"/>
    <dgm:cxn modelId="{28F2B6DD-38F8-4B2A-83F5-006C5CEF0A60}" srcId="{791160CF-B842-409E-940B-EB53330A9EA0}" destId="{E8B5ACF2-606F-4414-AA62-FA7DDD273C83}" srcOrd="1" destOrd="0" parTransId="{4BE612FF-5587-4C82-A941-A006DDDFB693}" sibTransId="{7D919D3C-6146-4773-ACD7-83742013DD1B}"/>
    <dgm:cxn modelId="{110E77BE-5714-4F30-A555-A17C404C6515}" type="presParOf" srcId="{65A3B10D-73D8-4CA5-B00E-64D9BFF2D97E}" destId="{793D7D2E-B657-44B1-B5A0-7FF0733273ED}" srcOrd="0" destOrd="0" presId="urn:microsoft.com/office/officeart/2005/8/layout/vList4"/>
    <dgm:cxn modelId="{601C1DC0-9000-4AA5-A991-06E321DAD2F8}" type="presParOf" srcId="{793D7D2E-B657-44B1-B5A0-7FF0733273ED}" destId="{B723D6EB-B229-479A-A69C-9D2A983DDF5B}" srcOrd="0" destOrd="0" presId="urn:microsoft.com/office/officeart/2005/8/layout/vList4"/>
    <dgm:cxn modelId="{2C5A0BA6-6B2D-4B46-90B9-B653959FBB77}" type="presParOf" srcId="{793D7D2E-B657-44B1-B5A0-7FF0733273ED}" destId="{DA5544D2-1647-428C-A1D9-4ED2C8132FC1}" srcOrd="1" destOrd="0" presId="urn:microsoft.com/office/officeart/2005/8/layout/vList4"/>
    <dgm:cxn modelId="{69DA37D2-C958-41B8-ABB9-9ADB293BA7EA}" type="presParOf" srcId="{793D7D2E-B657-44B1-B5A0-7FF0733273ED}" destId="{D466C1A0-BF22-42B4-A3F0-9C5D959BF6A3}" srcOrd="2" destOrd="0" presId="urn:microsoft.com/office/officeart/2005/8/layout/vList4"/>
    <dgm:cxn modelId="{BBD353FD-C67E-45E5-8697-50FD6F6F6CAE}" type="presParOf" srcId="{65A3B10D-73D8-4CA5-B00E-64D9BFF2D97E}" destId="{66E6A5F3-152A-47EB-8274-8902F1005E06}" srcOrd="1" destOrd="0" presId="urn:microsoft.com/office/officeart/2005/8/layout/vList4"/>
    <dgm:cxn modelId="{26DC3E13-25F4-4B58-8F33-0282AC47FA59}" type="presParOf" srcId="{65A3B10D-73D8-4CA5-B00E-64D9BFF2D97E}" destId="{46106959-A219-40A4-A345-01C4C65ADEFA}" srcOrd="2" destOrd="0" presId="urn:microsoft.com/office/officeart/2005/8/layout/vList4"/>
    <dgm:cxn modelId="{BD7DC37C-DCF3-4870-8558-1B95EF141C74}" type="presParOf" srcId="{46106959-A219-40A4-A345-01C4C65ADEFA}" destId="{EDA4531E-D2E0-446D-B8E3-D84B8220C8EA}" srcOrd="0" destOrd="0" presId="urn:microsoft.com/office/officeart/2005/8/layout/vList4"/>
    <dgm:cxn modelId="{579BD69C-7D47-4A3B-B8B8-43E324D0E8C3}" type="presParOf" srcId="{46106959-A219-40A4-A345-01C4C65ADEFA}" destId="{DAA7B0B9-ED7C-4F41-A84F-54947D5538C7}" srcOrd="1" destOrd="0" presId="urn:microsoft.com/office/officeart/2005/8/layout/vList4"/>
    <dgm:cxn modelId="{925E1411-3564-434E-A5D8-8F18D1E2CDD0}" type="presParOf" srcId="{46106959-A219-40A4-A345-01C4C65ADEFA}" destId="{807E1CEC-5BBF-483A-831C-377D7E684156}" srcOrd="2" destOrd="0" presId="urn:microsoft.com/office/officeart/2005/8/layout/vList4"/>
    <dgm:cxn modelId="{14C2087F-1420-469B-ACC8-A54A27A36571}" type="presParOf" srcId="{65A3B10D-73D8-4CA5-B00E-64D9BFF2D97E}" destId="{A776EE55-4FD7-4FA8-9733-2824E73DB1C4}" srcOrd="3" destOrd="0" presId="urn:microsoft.com/office/officeart/2005/8/layout/vList4"/>
    <dgm:cxn modelId="{2201A225-79AC-4446-ACB0-043ABAFA9D40}" type="presParOf" srcId="{65A3B10D-73D8-4CA5-B00E-64D9BFF2D97E}" destId="{08CEB455-A3A2-4B6A-981A-1A5AF6717785}" srcOrd="4" destOrd="0" presId="urn:microsoft.com/office/officeart/2005/8/layout/vList4"/>
    <dgm:cxn modelId="{3FF2E9EA-665A-44AD-BE6E-37889242A637}" type="presParOf" srcId="{08CEB455-A3A2-4B6A-981A-1A5AF6717785}" destId="{6C465494-B743-4421-B874-724D17A618D1}" srcOrd="0" destOrd="0" presId="urn:microsoft.com/office/officeart/2005/8/layout/vList4"/>
    <dgm:cxn modelId="{938FD9CE-9795-4313-A2A3-00660665332E}" type="presParOf" srcId="{08CEB455-A3A2-4B6A-981A-1A5AF6717785}" destId="{3872040A-91D1-414C-90CA-60706D8F96A2}" srcOrd="1" destOrd="0" presId="urn:microsoft.com/office/officeart/2005/8/layout/vList4"/>
    <dgm:cxn modelId="{2DA32FFE-FEDD-47FD-B23C-686221DCF643}" type="presParOf" srcId="{08CEB455-A3A2-4B6A-981A-1A5AF6717785}" destId="{1667D097-6D8E-421B-AEF8-78F99BFDE960}" srcOrd="2" destOrd="0" presId="urn:microsoft.com/office/officeart/2005/8/layout/vList4"/>
    <dgm:cxn modelId="{F982A9A1-1074-4906-B794-EDCED62CAA3E}" type="presParOf" srcId="{65A3B10D-73D8-4CA5-B00E-64D9BFF2D97E}" destId="{210D12DA-7CB0-4AEC-874C-47DA0523C938}" srcOrd="5" destOrd="0" presId="urn:microsoft.com/office/officeart/2005/8/layout/vList4"/>
    <dgm:cxn modelId="{5AA75DA9-CFF4-41C4-9902-9009D11BDBC4}" type="presParOf" srcId="{65A3B10D-73D8-4CA5-B00E-64D9BFF2D97E}" destId="{42AB3495-22C5-4273-83F8-8771E564EDA0}" srcOrd="6" destOrd="0" presId="urn:microsoft.com/office/officeart/2005/8/layout/vList4"/>
    <dgm:cxn modelId="{F18EA69A-A7C2-4EA8-80F4-4872A9492D17}" type="presParOf" srcId="{42AB3495-22C5-4273-83F8-8771E564EDA0}" destId="{FE5A094C-60DA-47DE-B177-90A6484AD873}" srcOrd="0" destOrd="0" presId="urn:microsoft.com/office/officeart/2005/8/layout/vList4"/>
    <dgm:cxn modelId="{1990CC8B-E4AF-49B8-88EA-83F5E7DACA84}" type="presParOf" srcId="{42AB3495-22C5-4273-83F8-8771E564EDA0}" destId="{D5AB0BCA-EAC3-4FEE-95DE-F46DA6AE4465}" srcOrd="1" destOrd="0" presId="urn:microsoft.com/office/officeart/2005/8/layout/vList4"/>
    <dgm:cxn modelId="{7B5413F7-65CE-4F80-B05C-45F7A12BC6C1}" type="presParOf" srcId="{42AB3495-22C5-4273-83F8-8771E564EDA0}" destId="{B1A64376-126A-4A04-9DCC-FDC8718E29B6}" srcOrd="2" destOrd="0" presId="urn:microsoft.com/office/officeart/2005/8/layout/vList4"/>
    <dgm:cxn modelId="{81C913CE-C059-4606-A301-C33EF5FD9C9C}" type="presParOf" srcId="{65A3B10D-73D8-4CA5-B00E-64D9BFF2D97E}" destId="{DB629F3B-30D4-4BB1-915F-623A67AC6CA9}" srcOrd="7" destOrd="0" presId="urn:microsoft.com/office/officeart/2005/8/layout/vList4"/>
    <dgm:cxn modelId="{1F2BF6D7-E129-4FF6-AF52-F9968A7EB867}" type="presParOf" srcId="{65A3B10D-73D8-4CA5-B00E-64D9BFF2D97E}" destId="{2BD7C71E-2584-41E7-9D27-CF7DD4F10C2E}" srcOrd="8" destOrd="0" presId="urn:microsoft.com/office/officeart/2005/8/layout/vList4"/>
    <dgm:cxn modelId="{2767F015-62A4-481F-89A7-AD2DB24340BE}" type="presParOf" srcId="{2BD7C71E-2584-41E7-9D27-CF7DD4F10C2E}" destId="{9414CB7C-99B3-4A77-AFE0-8CC107655F7F}" srcOrd="0" destOrd="0" presId="urn:microsoft.com/office/officeart/2005/8/layout/vList4"/>
    <dgm:cxn modelId="{1A31A889-A333-4068-B5F1-C9CA9B75A5C0}" type="presParOf" srcId="{2BD7C71E-2584-41E7-9D27-CF7DD4F10C2E}" destId="{2C8E56FF-852F-44E2-A513-051A8900A39C}" srcOrd="1" destOrd="0" presId="urn:microsoft.com/office/officeart/2005/8/layout/vList4"/>
    <dgm:cxn modelId="{3CB5D635-CAC4-45AB-A422-DA61FBDCA9D7}" type="presParOf" srcId="{2BD7C71E-2584-41E7-9D27-CF7DD4F10C2E}" destId="{FDB6829E-A5BB-428B-84E3-5EF600AF0FB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3D6EB-B229-479A-A69C-9D2A983DDF5B}">
      <dsp:nvSpPr>
        <dsp:cNvPr id="0" name=""/>
        <dsp:cNvSpPr/>
      </dsp:nvSpPr>
      <dsp:spPr>
        <a:xfrm>
          <a:off x="0" y="55934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effectLst/>
            </a:rPr>
            <a:t>Introduction</a:t>
          </a:r>
        </a:p>
      </dsp:txBody>
      <dsp:txXfrm>
        <a:off x="963872" y="55934"/>
        <a:ext cx="3472112" cy="766751"/>
      </dsp:txXfrm>
    </dsp:sp>
    <dsp:sp modelId="{DA5544D2-1647-428C-A1D9-4ED2C8132FC1}">
      <dsp:nvSpPr>
        <dsp:cNvPr id="0" name=""/>
        <dsp:cNvSpPr/>
      </dsp:nvSpPr>
      <dsp:spPr>
        <a:xfrm>
          <a:off x="76675" y="76675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4531E-D2E0-446D-B8E3-D84B8220C8EA}">
      <dsp:nvSpPr>
        <dsp:cNvPr id="0" name=""/>
        <dsp:cNvSpPr/>
      </dsp:nvSpPr>
      <dsp:spPr>
        <a:xfrm>
          <a:off x="0" y="843426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415526"/>
            <a:satOff val="-1781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400" b="0" i="0" kern="1200" dirty="0"/>
            <a:t>Product Scope</a:t>
          </a:r>
          <a:endParaRPr lang="en-US" sz="3400" b="1" kern="1200" dirty="0">
            <a:effectLst/>
          </a:endParaRPr>
        </a:p>
      </dsp:txBody>
      <dsp:txXfrm>
        <a:off x="963872" y="843426"/>
        <a:ext cx="3472112" cy="766751"/>
      </dsp:txXfrm>
    </dsp:sp>
    <dsp:sp modelId="{DAA7B0B9-ED7C-4F41-A84F-54947D5538C7}">
      <dsp:nvSpPr>
        <dsp:cNvPr id="0" name=""/>
        <dsp:cNvSpPr/>
      </dsp:nvSpPr>
      <dsp:spPr>
        <a:xfrm>
          <a:off x="76675" y="920101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5494-B743-4421-B874-724D17A618D1}">
      <dsp:nvSpPr>
        <dsp:cNvPr id="0" name=""/>
        <dsp:cNvSpPr/>
      </dsp:nvSpPr>
      <dsp:spPr>
        <a:xfrm>
          <a:off x="0" y="1686852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831052"/>
            <a:satOff val="-3562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spc="300" dirty="0">
              <a:solidFill>
                <a:schemeClr val="bg1"/>
              </a:solidFill>
              <a:latin typeface="+mn-lt"/>
            </a:rPr>
            <a:t>Methodology</a:t>
          </a:r>
          <a:endParaRPr lang="en-US" sz="3400" b="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963872" y="1686852"/>
        <a:ext cx="3472112" cy="766751"/>
      </dsp:txXfrm>
    </dsp:sp>
    <dsp:sp modelId="{3872040A-91D1-414C-90CA-60706D8F96A2}">
      <dsp:nvSpPr>
        <dsp:cNvPr id="0" name=""/>
        <dsp:cNvSpPr/>
      </dsp:nvSpPr>
      <dsp:spPr>
        <a:xfrm>
          <a:off x="76675" y="1763527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A094C-60DA-47DE-B177-90A6484AD873}">
      <dsp:nvSpPr>
        <dsp:cNvPr id="0" name=""/>
        <dsp:cNvSpPr/>
      </dsp:nvSpPr>
      <dsp:spPr>
        <a:xfrm>
          <a:off x="0" y="2530279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1246577"/>
            <a:satOff val="-5343"/>
            <a:lumOff val="70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effectLst/>
            </a:rPr>
            <a:t>Diagrams</a:t>
          </a:r>
        </a:p>
      </dsp:txBody>
      <dsp:txXfrm>
        <a:off x="963872" y="2530279"/>
        <a:ext cx="3472112" cy="766751"/>
      </dsp:txXfrm>
    </dsp:sp>
    <dsp:sp modelId="{D5AB0BCA-EAC3-4FEE-95DE-F46DA6AE4465}">
      <dsp:nvSpPr>
        <dsp:cNvPr id="0" name=""/>
        <dsp:cNvSpPr/>
      </dsp:nvSpPr>
      <dsp:spPr>
        <a:xfrm>
          <a:off x="76675" y="2606954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7000" b="-3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4CB7C-99B3-4A77-AFE0-8CC107655F7F}">
      <dsp:nvSpPr>
        <dsp:cNvPr id="0" name=""/>
        <dsp:cNvSpPr/>
      </dsp:nvSpPr>
      <dsp:spPr>
        <a:xfrm>
          <a:off x="0" y="3373705"/>
          <a:ext cx="4435985" cy="766751"/>
        </a:xfrm>
        <a:prstGeom prst="roundRect">
          <a:avLst>
            <a:gd name="adj" fmla="val 10000"/>
          </a:avLst>
        </a:prstGeom>
        <a:solidFill>
          <a:schemeClr val="accent4">
            <a:hueOff val="-1662103"/>
            <a:satOff val="-7124"/>
            <a:lumOff val="9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User Interfaces</a:t>
          </a:r>
          <a:endParaRPr lang="en-US" sz="3400" b="1" kern="1200" dirty="0">
            <a:effectLst/>
          </a:endParaRPr>
        </a:p>
      </dsp:txBody>
      <dsp:txXfrm>
        <a:off x="963872" y="3373705"/>
        <a:ext cx="3472112" cy="766751"/>
      </dsp:txXfrm>
    </dsp:sp>
    <dsp:sp modelId="{2C8E56FF-852F-44E2-A513-051A8900A39C}">
      <dsp:nvSpPr>
        <dsp:cNvPr id="0" name=""/>
        <dsp:cNvSpPr/>
      </dsp:nvSpPr>
      <dsp:spPr>
        <a:xfrm>
          <a:off x="76675" y="3450380"/>
          <a:ext cx="887197" cy="6134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2000" b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EA02-BA28-441E-95E9-6EFC481E3A0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0007-2A6B-42C0-B4BA-36947351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BCCF5-61A0-4269-A649-54B72C613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21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88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20CC-836A-4DCF-A059-8CCBF3300C2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063B8D-584D-4CCA-BCAB-06BB97623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22C19C3-A085-4F4C-F807-A4ADD348D7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" y="1565773"/>
            <a:ext cx="7431426" cy="478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5B112-6BA6-BBED-5E14-55238C663650}"/>
              </a:ext>
            </a:extLst>
          </p:cNvPr>
          <p:cNvSpPr txBox="1"/>
          <p:nvPr/>
        </p:nvSpPr>
        <p:spPr>
          <a:xfrm>
            <a:off x="600892" y="350055"/>
            <a:ext cx="9091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22F53-C756-6FF5-6D2A-59612FFFE91C}"/>
              </a:ext>
            </a:extLst>
          </p:cNvPr>
          <p:cNvSpPr txBox="1"/>
          <p:nvPr/>
        </p:nvSpPr>
        <p:spPr>
          <a:xfrm>
            <a:off x="2967540" y="6307890"/>
            <a:ext cx="482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en-US" spc="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Project Report </a:t>
            </a:r>
            <a:r>
              <a:rPr lang="en-US" sz="2000" spc="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endParaRPr lang="en-US" spc="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7F33A-9179-C5B4-0DAF-E68173FA30F3}"/>
              </a:ext>
            </a:extLst>
          </p:cNvPr>
          <p:cNvSpPr txBox="1"/>
          <p:nvPr/>
        </p:nvSpPr>
        <p:spPr>
          <a:xfrm>
            <a:off x="8225242" y="1565773"/>
            <a:ext cx="317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en-US" sz="6000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9484670-9A53-337F-E67C-AF680AB4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" y="1565374"/>
            <a:ext cx="7431426" cy="478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64C10-A26F-2900-E283-A81819092908}"/>
              </a:ext>
            </a:extLst>
          </p:cNvPr>
          <p:cNvSpPr txBox="1"/>
          <p:nvPr/>
        </p:nvSpPr>
        <p:spPr>
          <a:xfrm>
            <a:off x="600892" y="336200"/>
            <a:ext cx="9091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A11B9-C785-4DA4-09D3-1A66C1191E76}"/>
              </a:ext>
            </a:extLst>
          </p:cNvPr>
          <p:cNvSpPr txBox="1"/>
          <p:nvPr/>
        </p:nvSpPr>
        <p:spPr>
          <a:xfrm>
            <a:off x="8537331" y="5846225"/>
            <a:ext cx="4193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200122100685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S.E.M Rodrigo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200058901243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W.H.N Fernando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200163303048 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M.A.P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Buddhima</a:t>
            </a: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Activity Diagram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27BEAB1-2AA1-2AEB-5B5B-3B0A7B0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6883400"/>
            <a:ext cx="4744519" cy="278925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28FB21-1D4B-0DA4-23B5-87204205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63" y="1140342"/>
            <a:ext cx="4906933" cy="54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93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ER Diagram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27BEAB1-2AA1-2AEB-5B5B-3B0A7B0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6883400"/>
            <a:ext cx="4744519" cy="278925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2D82EE-33D1-D9BC-ACEC-EE2B9DB06701}"/>
              </a:ext>
            </a:extLst>
          </p:cNvPr>
          <p:cNvSpPr/>
          <p:nvPr/>
        </p:nvSpPr>
        <p:spPr>
          <a:xfrm>
            <a:off x="412376" y="1139335"/>
            <a:ext cx="11376212" cy="543267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56EFBB-DF9C-2C99-0970-D2753213B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041" y="1202590"/>
            <a:ext cx="8992977" cy="5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Class Diagram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27BEAB1-2AA1-2AEB-5B5B-3B0A7B0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6883400"/>
            <a:ext cx="4744519" cy="2789258"/>
          </a:xfrm>
          <a:prstGeom prst="rect">
            <a:avLst/>
          </a:prstGeom>
        </p:spPr>
      </p:pic>
      <p:pic>
        <p:nvPicPr>
          <p:cNvPr id="7" name="Picture 6" descr="A picture containing text, screenshot, diagram, plan&#10;&#10;Description automatically generated">
            <a:extLst>
              <a:ext uri="{FF2B5EF4-FFF2-40B4-BE49-F238E27FC236}">
                <a16:creationId xmlns:a16="http://schemas.microsoft.com/office/drawing/2014/main" id="{BCCD939B-6DB1-7298-FC15-818EEFF4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1193310"/>
            <a:ext cx="8731623" cy="52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50" y="26645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Technologies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27BEAB1-2AA1-2AEB-5B5B-3B0A7B0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6883400"/>
            <a:ext cx="4744519" cy="2789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D53A91-BD05-444C-D7E8-538E2D546DED}"/>
              </a:ext>
            </a:extLst>
          </p:cNvPr>
          <p:cNvSpPr txBox="1"/>
          <p:nvPr/>
        </p:nvSpPr>
        <p:spPr>
          <a:xfrm>
            <a:off x="1092819" y="2045219"/>
            <a:ext cx="6601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Database</a:t>
            </a:r>
            <a:r>
              <a:rPr lang="en-US" dirty="0"/>
              <a:t>: MySQL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Backend Development</a:t>
            </a:r>
            <a:r>
              <a:rPr lang="en-US" dirty="0"/>
              <a:t>: Use PHP as the programming language for the server-side development.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Frontend Development</a:t>
            </a:r>
            <a:r>
              <a:rPr lang="en-US" dirty="0"/>
              <a:t>: JavaScript, HTML, and CSS Security: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user authentication mechanisms</a:t>
            </a:r>
            <a:r>
              <a:rPr lang="en-US" dirty="0"/>
              <a:t>(Room admin ,kitchen admin).</a:t>
            </a:r>
          </a:p>
        </p:txBody>
      </p:sp>
      <p:pic>
        <p:nvPicPr>
          <p:cNvPr id="5" name="Picture 4" descr="A picture containing screenshot, graphic design, graphics, design&#10;&#10;Description automatically generated">
            <a:extLst>
              <a:ext uri="{FF2B5EF4-FFF2-40B4-BE49-F238E27FC236}">
                <a16:creationId xmlns:a16="http://schemas.microsoft.com/office/drawing/2014/main" id="{BD762E69-079E-8CB0-0A36-3159AB19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92" y="1212850"/>
            <a:ext cx="4476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Interface(Room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27BEAB1-2AA1-2AEB-5B5B-3B0A7B0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6883400"/>
            <a:ext cx="4744519" cy="2789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FC6822-9688-A7AA-CC2D-AE456EE0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69" y="1865531"/>
            <a:ext cx="10419261" cy="4642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9" y="1239864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Admin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Interface(Room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C6822-9688-A7AA-CC2D-AE456EE0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69" y="7148731"/>
            <a:ext cx="10419261" cy="4642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9" y="123986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Room booking page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DA47A-6B59-6B87-7EFB-2D812B2B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14" y="1686575"/>
            <a:ext cx="10129567" cy="49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3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Interface(Room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9" y="123986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Add customer page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0CD73-1DAC-199B-B305-96CA4B35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69" y="1812679"/>
            <a:ext cx="10330692" cy="45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7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Interface(Room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9" y="123986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Edit room detail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ADD25-3B88-795D-7BC5-BE5BA7B8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90" y="1628736"/>
            <a:ext cx="8638620" cy="50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Interface(Kitchen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9" y="123986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Make orders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E4AF2-00BC-7BAA-02F4-E4A2F784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4" y="1888634"/>
            <a:ext cx="11172087" cy="39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Interface(Kitchen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9" y="123986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Add ingredients page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619DD-4850-2688-1D5F-8541D98F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7" y="1812679"/>
            <a:ext cx="10332446" cy="46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54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6B565-484B-EA05-2FE1-87454949AA28}"/>
              </a:ext>
            </a:extLst>
          </p:cNvPr>
          <p:cNvSpPr txBox="1"/>
          <p:nvPr/>
        </p:nvSpPr>
        <p:spPr>
          <a:xfrm>
            <a:off x="1856509" y="471054"/>
            <a:ext cx="8132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>
                <a:solidFill>
                  <a:schemeClr val="accent4">
                    <a:lumMod val="50000"/>
                  </a:schemeClr>
                </a:solidFill>
              </a:rPr>
              <a:t>Contents</a:t>
            </a:r>
            <a:endParaRPr lang="en-US" sz="5400" b="1" u="sng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22748-F926-7F74-CA90-7C8F28AB75E3}"/>
              </a:ext>
            </a:extLst>
          </p:cNvPr>
          <p:cNvSpPr txBox="1"/>
          <p:nvPr/>
        </p:nvSpPr>
        <p:spPr>
          <a:xfrm>
            <a:off x="858982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440303-E042-6BB8-8910-866528C6A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164801"/>
              </p:ext>
            </p:extLst>
          </p:nvPr>
        </p:nvGraphicFramePr>
        <p:xfrm>
          <a:off x="3704824" y="1726687"/>
          <a:ext cx="4435985" cy="41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8D1B3-7B40-6E6A-16FD-0BE184B9D2AD}"/>
              </a:ext>
            </a:extLst>
          </p:cNvPr>
          <p:cNvSpPr/>
          <p:nvPr/>
        </p:nvSpPr>
        <p:spPr>
          <a:xfrm>
            <a:off x="-9201150" y="219075"/>
            <a:ext cx="8686799" cy="6419850"/>
          </a:xfrm>
          <a:prstGeom prst="roundRect">
            <a:avLst/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1C5EA97-86FB-6957-87C9-8254C42C22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-50906" r="-6205" b="-74512"/>
          <a:stretch/>
        </p:blipFill>
        <p:spPr>
          <a:xfrm>
            <a:off x="-12572999" y="0"/>
            <a:ext cx="4914900" cy="6858000"/>
          </a:xfrm>
          <a:custGeom>
            <a:avLst/>
            <a:gdLst>
              <a:gd name="connsiteX0" fmla="*/ 0 w 3549447"/>
              <a:gd name="connsiteY0" fmla="*/ 0 h 3886200"/>
              <a:gd name="connsiteX1" fmla="*/ 3549447 w 3549447"/>
              <a:gd name="connsiteY1" fmla="*/ 0 h 3886200"/>
              <a:gd name="connsiteX2" fmla="*/ 2880853 w 3549447"/>
              <a:gd name="connsiteY2" fmla="*/ 3886200 h 3886200"/>
              <a:gd name="connsiteX3" fmla="*/ 0 w 3549447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447" h="3886200">
                <a:moveTo>
                  <a:pt x="0" y="0"/>
                </a:moveTo>
                <a:lnTo>
                  <a:pt x="3549447" y="0"/>
                </a:lnTo>
                <a:lnTo>
                  <a:pt x="2880853" y="3886200"/>
                </a:lnTo>
                <a:lnTo>
                  <a:pt x="0" y="3886200"/>
                </a:lnTo>
                <a:close/>
              </a:path>
            </a:pathLst>
          </a:custGeom>
          <a:solidFill>
            <a:srgbClr val="2F2F2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56770-7FB3-7C30-5804-0ED521DA1588}"/>
              </a:ext>
            </a:extLst>
          </p:cNvPr>
          <p:cNvSpPr txBox="1"/>
          <p:nvPr/>
        </p:nvSpPr>
        <p:spPr>
          <a:xfrm flipH="1">
            <a:off x="-6937580" y="705905"/>
            <a:ext cx="530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D428A-5517-934C-FBA1-4B9E9A5B35C7}"/>
              </a:ext>
            </a:extLst>
          </p:cNvPr>
          <p:cNvSpPr txBox="1"/>
          <p:nvPr/>
        </p:nvSpPr>
        <p:spPr>
          <a:xfrm>
            <a:off x="-7620000" y="2201331"/>
            <a:ext cx="6838949" cy="3688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FFE024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project report is for the development of a hotel management system for Rico Shadow Guesthouse and Restaurant, located in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Kammala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North,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Waikkala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Our proposed system aims to modernize the hotel's manual file-based system and provide a more efficient way of managing hotel operations.​</a:t>
            </a:r>
          </a:p>
        </p:txBody>
      </p:sp>
    </p:spTree>
    <p:extLst>
      <p:ext uri="{BB962C8B-B14F-4D97-AF65-F5344CB8AC3E}">
        <p14:creationId xmlns:p14="http://schemas.microsoft.com/office/powerpoint/2010/main" val="4117904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Interface(Kitchen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8" y="1239864"/>
            <a:ext cx="345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Make recipe page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500F8-8E51-EEE5-F3A9-3FF61168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1" y="2131564"/>
            <a:ext cx="11360993" cy="34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Interface(Kitchen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8" y="1239864"/>
            <a:ext cx="43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Place food order for customers page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76487-7006-24AB-6017-6758253B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9" y="1866655"/>
            <a:ext cx="10911735" cy="4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Interface(Kitchen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886368" y="1239864"/>
            <a:ext cx="43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Display ongoing orders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3FB47-9D41-8030-DB08-AB9722E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8" y="2173091"/>
            <a:ext cx="10248900" cy="3968859"/>
          </a:xfrm>
          <a:prstGeom prst="rect">
            <a:avLst/>
          </a:prstGeom>
        </p:spPr>
      </p:pic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21BDE624-4469-19A7-2AA8-B903A7863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2494" y="1424530"/>
            <a:ext cx="6501587" cy="38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17782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-92734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User Interface(Kitchen Admin)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6E3D-3027-07E3-C386-3AD730A2F97E}"/>
              </a:ext>
            </a:extLst>
          </p:cNvPr>
          <p:cNvSpPr txBox="1"/>
          <p:nvPr/>
        </p:nvSpPr>
        <p:spPr>
          <a:xfrm>
            <a:off x="-4574632" y="1239864"/>
            <a:ext cx="43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Display ongoing orders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3FB47-9D41-8030-DB08-AB9722E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8" y="7570591"/>
            <a:ext cx="10248900" cy="3968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53367C-4C2C-19CA-3310-039EFA23E503}"/>
              </a:ext>
            </a:extLst>
          </p:cNvPr>
          <p:cNvSpPr txBox="1"/>
          <p:nvPr/>
        </p:nvSpPr>
        <p:spPr>
          <a:xfrm>
            <a:off x="6319411" y="1609196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masis MT Pro" panose="020B0604020202020204" pitchFamily="18" charset="0"/>
              </a:rPr>
              <a:t>Thank you</a:t>
            </a:r>
          </a:p>
        </p:txBody>
      </p:sp>
      <p:pic>
        <p:nvPicPr>
          <p:cNvPr id="9" name="Picture 8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13A415CE-1407-32BC-0928-5DE0EED3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6" y="1424530"/>
            <a:ext cx="6501587" cy="38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9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0E6464-9973-5901-FEC3-0A25CF50D9D0}"/>
              </a:ext>
            </a:extLst>
          </p:cNvPr>
          <p:cNvSpPr/>
          <p:nvPr/>
        </p:nvSpPr>
        <p:spPr>
          <a:xfrm>
            <a:off x="3371849" y="219075"/>
            <a:ext cx="8686799" cy="6419850"/>
          </a:xfrm>
          <a:prstGeom prst="roundRect">
            <a:avLst/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83E241B2-34EC-30B6-C78E-D3B5A1545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09" y="7281518"/>
            <a:ext cx="5465177" cy="4345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71466-EF9A-0C72-1E38-AFD76D9D1ECE}"/>
              </a:ext>
            </a:extLst>
          </p:cNvPr>
          <p:cNvSpPr txBox="1"/>
          <p:nvPr/>
        </p:nvSpPr>
        <p:spPr>
          <a:xfrm flipH="1">
            <a:off x="5581649" y="529117"/>
            <a:ext cx="530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0C73C-26C2-3CBC-FDF3-E22B632A07A9}"/>
              </a:ext>
            </a:extLst>
          </p:cNvPr>
          <p:cNvSpPr txBox="1"/>
          <p:nvPr/>
        </p:nvSpPr>
        <p:spPr>
          <a:xfrm>
            <a:off x="4914900" y="2201331"/>
            <a:ext cx="6838949" cy="3688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FFE024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project report is for the development of a hotel management system for Rico Shadow Guesthouse and Restaurant, located in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Kammala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North,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Waikkala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Our system will modernize the hotel's manual file-based system and provide a more efficient way of managing hotel operations.​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33988D-330D-8453-2E0A-7058C10EAE65}"/>
              </a:ext>
            </a:extLst>
          </p:cNvPr>
          <p:cNvSpPr/>
          <p:nvPr/>
        </p:nvSpPr>
        <p:spPr>
          <a:xfrm>
            <a:off x="1752600" y="-1702955"/>
            <a:ext cx="8686799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A4A6B6-1AA9-5E96-923B-02D481FF0205}"/>
              </a:ext>
            </a:extLst>
          </p:cNvPr>
          <p:cNvSpPr/>
          <p:nvPr/>
        </p:nvSpPr>
        <p:spPr>
          <a:xfrm>
            <a:off x="3955142" y="-902855"/>
            <a:ext cx="4281714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Product Scope</a:t>
            </a:r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BAF1D9A-9A27-1635-580F-8D3BEC36C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-50906" r="-6205" b="-74512"/>
          <a:stretch/>
        </p:blipFill>
        <p:spPr>
          <a:xfrm>
            <a:off x="-29028" y="0"/>
            <a:ext cx="4914900" cy="6858000"/>
          </a:xfrm>
          <a:custGeom>
            <a:avLst/>
            <a:gdLst>
              <a:gd name="connsiteX0" fmla="*/ 0 w 3549447"/>
              <a:gd name="connsiteY0" fmla="*/ 0 h 3886200"/>
              <a:gd name="connsiteX1" fmla="*/ 3549447 w 3549447"/>
              <a:gd name="connsiteY1" fmla="*/ 0 h 3886200"/>
              <a:gd name="connsiteX2" fmla="*/ 2880853 w 3549447"/>
              <a:gd name="connsiteY2" fmla="*/ 3886200 h 3886200"/>
              <a:gd name="connsiteX3" fmla="*/ 0 w 3549447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447" h="3886200">
                <a:moveTo>
                  <a:pt x="0" y="0"/>
                </a:moveTo>
                <a:lnTo>
                  <a:pt x="3549447" y="0"/>
                </a:lnTo>
                <a:lnTo>
                  <a:pt x="2880853" y="3886200"/>
                </a:lnTo>
                <a:lnTo>
                  <a:pt x="0" y="3886200"/>
                </a:lnTo>
                <a:close/>
              </a:path>
            </a:pathLst>
          </a:custGeom>
          <a:solidFill>
            <a:srgbClr val="2F2F2F"/>
          </a:solidFill>
        </p:spPr>
      </p:pic>
    </p:spTree>
    <p:extLst>
      <p:ext uri="{BB962C8B-B14F-4D97-AF65-F5344CB8AC3E}">
        <p14:creationId xmlns:p14="http://schemas.microsoft.com/office/powerpoint/2010/main" val="33352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752600" y="-56694"/>
            <a:ext cx="8686799" cy="6419850"/>
          </a:xfrm>
          <a:prstGeom prst="roundRect">
            <a:avLst/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FC60ADC2-25F3-B96F-E35F-CFA7E930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61" y="1543506"/>
            <a:ext cx="5465177" cy="4345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F3C858-2C5C-E359-82A4-D5CC9CA17376}"/>
              </a:ext>
            </a:extLst>
          </p:cNvPr>
          <p:cNvSpPr txBox="1"/>
          <p:nvPr/>
        </p:nvSpPr>
        <p:spPr>
          <a:xfrm>
            <a:off x="2107330" y="1639247"/>
            <a:ext cx="4112985" cy="274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i="0" kern="1200" dirty="0">
                <a:solidFill>
                  <a:srgbClr val="000000"/>
                </a:solidFill>
                <a:effectLst/>
                <a:latin typeface="Söhne"/>
                <a:ea typeface="+mn-ea"/>
                <a:cs typeface="+mn-cs"/>
              </a:rPr>
              <a:t>Our project aims to develop a web-based hotel management system that addresses the challenges of their current manual system. The system will encompass various key functionalities, including room booking and food ordering</a:t>
            </a:r>
            <a:endParaRPr lang="en-US" sz="2800" dirty="0">
              <a:effectLst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752600" y="-628895"/>
            <a:ext cx="8686799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955142" y="171205"/>
            <a:ext cx="4281714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Product Scope</a:t>
            </a: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E4F5826-F48D-DBC3-37A1-CC732D1DC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-50906" r="-6205" b="-74512"/>
          <a:stretch/>
        </p:blipFill>
        <p:spPr>
          <a:xfrm>
            <a:off x="-5257800" y="0"/>
            <a:ext cx="4914900" cy="6858000"/>
          </a:xfrm>
          <a:custGeom>
            <a:avLst/>
            <a:gdLst>
              <a:gd name="connsiteX0" fmla="*/ 0 w 3549447"/>
              <a:gd name="connsiteY0" fmla="*/ 0 h 3886200"/>
              <a:gd name="connsiteX1" fmla="*/ 3549447 w 3549447"/>
              <a:gd name="connsiteY1" fmla="*/ 0 h 3886200"/>
              <a:gd name="connsiteX2" fmla="*/ 2880853 w 3549447"/>
              <a:gd name="connsiteY2" fmla="*/ 3886200 h 3886200"/>
              <a:gd name="connsiteX3" fmla="*/ 0 w 3549447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447" h="3886200">
                <a:moveTo>
                  <a:pt x="0" y="0"/>
                </a:moveTo>
                <a:lnTo>
                  <a:pt x="3549447" y="0"/>
                </a:lnTo>
                <a:lnTo>
                  <a:pt x="2880853" y="3886200"/>
                </a:lnTo>
                <a:lnTo>
                  <a:pt x="0" y="3886200"/>
                </a:lnTo>
                <a:close/>
              </a:path>
            </a:pathLst>
          </a:custGeom>
          <a:solidFill>
            <a:srgbClr val="2F2F2F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767799-00A3-C9E8-9DDD-4BE0112F37BC}"/>
              </a:ext>
            </a:extLst>
          </p:cNvPr>
          <p:cNvSpPr txBox="1"/>
          <p:nvPr/>
        </p:nvSpPr>
        <p:spPr>
          <a:xfrm>
            <a:off x="1639035" y="6925130"/>
            <a:ext cx="91625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4000" b="1" dirty="0"/>
              <a:t>Requirements and Analysis</a:t>
            </a:r>
            <a:endParaRPr lang="en-US" sz="3600" dirty="0"/>
          </a:p>
          <a:p>
            <a:endParaRPr lang="en-US" sz="3600" i="0" dirty="0">
              <a:effectLst/>
              <a:latin typeface="Söhne"/>
            </a:endParaRPr>
          </a:p>
          <a:p>
            <a:r>
              <a:rPr lang="en-US" sz="3600" i="0" dirty="0">
                <a:effectLst/>
                <a:latin typeface="Söhne"/>
              </a:rPr>
              <a:t>we conducted in-depth discussions with hotel staff, management to gather their input and understand their needs</a:t>
            </a:r>
          </a:p>
          <a:p>
            <a:endParaRPr 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5646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5669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FC60ADC2-25F3-B96F-E35F-CFA7E930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361" y="1067480"/>
            <a:ext cx="5465177" cy="4345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F3C858-2C5C-E359-82A4-D5CC9CA17376}"/>
              </a:ext>
            </a:extLst>
          </p:cNvPr>
          <p:cNvSpPr txBox="1"/>
          <p:nvPr/>
        </p:nvSpPr>
        <p:spPr>
          <a:xfrm>
            <a:off x="2107330" y="-2424750"/>
            <a:ext cx="4112985" cy="2742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i="0" kern="1200" dirty="0">
                <a:solidFill>
                  <a:srgbClr val="000000"/>
                </a:solidFill>
                <a:effectLst/>
                <a:latin typeface="Söhne"/>
                <a:ea typeface="+mn-ea"/>
                <a:cs typeface="+mn-cs"/>
              </a:rPr>
              <a:t>Our project aims to develop a web-based hotel management system that addresses the challenges of their current manual system. The system will encompass various key functionalities, including room booking and food ordering</a:t>
            </a:r>
            <a:endParaRPr lang="en-US" sz="2800" dirty="0">
              <a:effectLst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2889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7120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639035" y="1438730"/>
            <a:ext cx="91625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4000" b="1" dirty="0"/>
              <a:t>Requirements and Analysis</a:t>
            </a:r>
            <a:endParaRPr lang="en-US" sz="3600" dirty="0"/>
          </a:p>
          <a:p>
            <a:endParaRPr lang="en-US" sz="3600" i="0" dirty="0">
              <a:effectLst/>
              <a:latin typeface="Söhne"/>
            </a:endParaRPr>
          </a:p>
          <a:p>
            <a:r>
              <a:rPr lang="en-US" sz="3600" i="0" dirty="0">
                <a:effectLst/>
                <a:latin typeface="Söhne"/>
              </a:rPr>
              <a:t>we conducted in-depth discussions with hotel staff, management to gather their input and understand their needs</a:t>
            </a:r>
          </a:p>
          <a:p>
            <a:endParaRPr lang="en-US" sz="2000" dirty="0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3CB72-C2FA-E753-F980-28FC61C83361}"/>
              </a:ext>
            </a:extLst>
          </p:cNvPr>
          <p:cNvSpPr txBox="1"/>
          <p:nvPr/>
        </p:nvSpPr>
        <p:spPr>
          <a:xfrm>
            <a:off x="1639035" y="6971354"/>
            <a:ext cx="9162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Design</a:t>
            </a:r>
            <a:endParaRPr lang="en-US" sz="3600" b="1" dirty="0"/>
          </a:p>
          <a:p>
            <a:endParaRPr lang="en-US" sz="2400" b="1" i="0" dirty="0">
              <a:effectLst/>
              <a:latin typeface="Söhne"/>
            </a:endParaRPr>
          </a:p>
          <a:p>
            <a:r>
              <a:rPr lang="en-US" sz="3600" b="0" i="0" dirty="0">
                <a:effectLst/>
                <a:latin typeface="Söhne"/>
              </a:rPr>
              <a:t>visualize the user interfaces of the room booking module and the kitchen system. Additionally, we designed the database schema to store information</a:t>
            </a:r>
          </a:p>
        </p:txBody>
      </p:sp>
      <p:pic>
        <p:nvPicPr>
          <p:cNvPr id="9" name="Picture 8" descr="A pair of binoculars next to a paper with a checklist&#10;&#10;Description automatically generated with low confidence">
            <a:extLst>
              <a:ext uri="{FF2B5EF4-FFF2-40B4-BE49-F238E27FC236}">
                <a16:creationId xmlns:a16="http://schemas.microsoft.com/office/drawing/2014/main" id="{6FD23617-4873-2048-11D8-1D44C6F5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41" y="3921195"/>
            <a:ext cx="2247595" cy="2247595"/>
          </a:xfrm>
          <a:prstGeom prst="rect">
            <a:avLst/>
          </a:prstGeom>
        </p:spPr>
      </p:pic>
      <p:pic>
        <p:nvPicPr>
          <p:cNvPr id="11" name="Picture 10" descr="A hand holding a puzzle piece&#10;&#10;Description automatically generated with medium confidence">
            <a:extLst>
              <a:ext uri="{FF2B5EF4-FFF2-40B4-BE49-F238E27FC236}">
                <a16:creationId xmlns:a16="http://schemas.microsoft.com/office/drawing/2014/main" id="{C8328D89-DACD-D5B8-3F70-57AFC4F11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35" y="4128374"/>
            <a:ext cx="3176480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5669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2889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7120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514720" y="1367394"/>
            <a:ext cx="9162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Design</a:t>
            </a:r>
            <a:endParaRPr lang="en-US" sz="3600" b="1" dirty="0"/>
          </a:p>
          <a:p>
            <a:pPr algn="just"/>
            <a:endParaRPr lang="en-US" sz="2400" b="1" i="0" dirty="0">
              <a:effectLst/>
              <a:latin typeface="Söhne"/>
            </a:endParaRPr>
          </a:p>
          <a:p>
            <a:pPr algn="just"/>
            <a:r>
              <a:rPr lang="en-US" sz="3600" b="0" i="0" dirty="0">
                <a:effectLst/>
                <a:latin typeface="Söhne"/>
              </a:rPr>
              <a:t>visualize the user interfaces of the room booking module and the kitchen system. Additionally, we designed the database schema to store information</a:t>
            </a:r>
          </a:p>
        </p:txBody>
      </p:sp>
      <p:pic>
        <p:nvPicPr>
          <p:cNvPr id="2" name="Picture 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633D3BFC-865C-C669-0F83-0030FC97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667" y="4397602"/>
            <a:ext cx="3094233" cy="2460398"/>
          </a:xfrm>
          <a:prstGeom prst="rect">
            <a:avLst/>
          </a:prstGeom>
        </p:spPr>
      </p:pic>
      <p:pic>
        <p:nvPicPr>
          <p:cNvPr id="5" name="Picture 4" descr="A hand holding a puzzle piece&#10;&#10;Description automatically generated with medium confidence">
            <a:extLst>
              <a:ext uri="{FF2B5EF4-FFF2-40B4-BE49-F238E27FC236}">
                <a16:creationId xmlns:a16="http://schemas.microsoft.com/office/drawing/2014/main" id="{81FB5555-F515-BFBD-A25E-ADE7C6D66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85" y="4128374"/>
            <a:ext cx="3176480" cy="2767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9FD1D-480B-9D50-4AE7-583A7F2F41BA}"/>
              </a:ext>
            </a:extLst>
          </p:cNvPr>
          <p:cNvSpPr txBox="1"/>
          <p:nvPr/>
        </p:nvSpPr>
        <p:spPr>
          <a:xfrm>
            <a:off x="1639035" y="7680875"/>
            <a:ext cx="91625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Implementation</a:t>
            </a:r>
          </a:p>
          <a:p>
            <a:pPr algn="ctr"/>
            <a:endParaRPr lang="en-US" sz="4000" b="1" dirty="0"/>
          </a:p>
          <a:p>
            <a:r>
              <a:rPr lang="en-US" sz="3200" b="0" i="0" dirty="0">
                <a:effectLst/>
                <a:latin typeface="Söhne"/>
              </a:rPr>
              <a:t>we transformed the design specifications into a working hotel management system. We developed the backend and frontend components of the room booking and kitchen</a:t>
            </a:r>
          </a:p>
        </p:txBody>
      </p:sp>
    </p:spTree>
    <p:extLst>
      <p:ext uri="{BB962C8B-B14F-4D97-AF65-F5344CB8AC3E}">
        <p14:creationId xmlns:p14="http://schemas.microsoft.com/office/powerpoint/2010/main" val="373449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4526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FC60ADC2-25F3-B96F-E35F-CFA7E930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67" y="4279123"/>
            <a:ext cx="3094233" cy="246039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2889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7120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639035" y="1299125"/>
            <a:ext cx="91625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Implementation</a:t>
            </a:r>
          </a:p>
          <a:p>
            <a:pPr algn="ctr"/>
            <a:endParaRPr lang="en-US" sz="4000" b="1" dirty="0"/>
          </a:p>
          <a:p>
            <a:r>
              <a:rPr lang="en-US" sz="3200" b="0" i="0" dirty="0">
                <a:effectLst/>
                <a:latin typeface="Söhne"/>
              </a:rPr>
              <a:t>we transformed the design specifications into a working hotel management system. We developed the backend and frontend components of the room booking and kitchen food ordering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63139-6BAF-EB97-9ED6-E0D89A260B5B}"/>
              </a:ext>
            </a:extLst>
          </p:cNvPr>
          <p:cNvSpPr txBox="1"/>
          <p:nvPr/>
        </p:nvSpPr>
        <p:spPr>
          <a:xfrm>
            <a:off x="1452562" y="7137257"/>
            <a:ext cx="9151938" cy="464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ctr">
              <a:spcBef>
                <a:spcPts val="1400"/>
              </a:spcBef>
              <a:spcAft>
                <a:spcPts val="1400"/>
              </a:spcAft>
            </a:pPr>
            <a:r>
              <a:rPr lang="en-US" sz="2400" b="1" u="sng" dirty="0"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Testing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conducted a comprehensive test plan to ensure that all aspects of the hotel management system were thoroughly tested. Our test plan included various types of testing.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Handling Testing</a:t>
            </a:r>
            <a:endParaRPr lang="en-US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9248995F-A12F-F56C-D2C2-4A9A2B308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032" y="3175082"/>
            <a:ext cx="4895598" cy="28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6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1228235" y="-75744"/>
            <a:ext cx="9611215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228235" y="-647945"/>
            <a:ext cx="9611215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696683" y="152155"/>
            <a:ext cx="4737358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CF52-6764-DADA-301F-8B7449F4BD35}"/>
              </a:ext>
            </a:extLst>
          </p:cNvPr>
          <p:cNvSpPr txBox="1"/>
          <p:nvPr/>
        </p:nvSpPr>
        <p:spPr>
          <a:xfrm>
            <a:off x="1363173" y="1003867"/>
            <a:ext cx="9151938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ctr">
              <a:spcBef>
                <a:spcPts val="1400"/>
              </a:spcBef>
              <a:spcAft>
                <a:spcPts val="1400"/>
              </a:spcAft>
            </a:pPr>
            <a:r>
              <a:rPr lang="en-US" sz="2400" b="1" u="sng" dirty="0"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Testing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conducted a comprehensive test plan to ensure that all aspects of the hotel management system were thoroughly tested. Our test plan included various types of testing.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Testing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i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i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Handling Testing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Testing:</a:t>
            </a:r>
          </a:p>
        </p:txBody>
      </p:sp>
      <p:pic>
        <p:nvPicPr>
          <p:cNvPr id="2" name="Picture 1" descr="A group of people around a rocket&#10;&#10;Description automatically generated with low confidence">
            <a:extLst>
              <a:ext uri="{FF2B5EF4-FFF2-40B4-BE49-F238E27FC236}">
                <a16:creationId xmlns:a16="http://schemas.microsoft.com/office/drawing/2014/main" id="{EAC6E2C3-6CAE-C0FD-A656-25DCCF11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67" y="6888973"/>
            <a:ext cx="3094233" cy="2460398"/>
          </a:xfrm>
          <a:prstGeom prst="rect">
            <a:avLst/>
          </a:prstGeom>
        </p:spPr>
      </p:pic>
      <p:pic>
        <p:nvPicPr>
          <p:cNvPr id="5" name="Picture 4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029E9D5-009B-E0D7-4103-75A3B1586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3302000"/>
            <a:ext cx="4744519" cy="27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74865E-6748-61F4-E85B-13156B925553}"/>
              </a:ext>
            </a:extLst>
          </p:cNvPr>
          <p:cNvSpPr/>
          <p:nvPr/>
        </p:nvSpPr>
        <p:spPr>
          <a:xfrm>
            <a:off x="298448" y="285995"/>
            <a:ext cx="11595100" cy="6419850"/>
          </a:xfrm>
          <a:prstGeom prst="roundRect">
            <a:avLst>
              <a:gd name="adj" fmla="val 12513"/>
            </a:avLst>
          </a:prstGeom>
          <a:solidFill>
            <a:srgbClr val="FFCB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6F5A8C-A94E-B5AE-24BD-43502EE3019E}"/>
              </a:ext>
            </a:extLst>
          </p:cNvPr>
          <p:cNvSpPr/>
          <p:nvPr/>
        </p:nvSpPr>
        <p:spPr>
          <a:xfrm>
            <a:off x="1" y="-584445"/>
            <a:ext cx="12192000" cy="1600200"/>
          </a:xfrm>
          <a:prstGeom prst="round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DF502-5E80-5598-CDAC-D896DADB798D}"/>
              </a:ext>
            </a:extLst>
          </p:cNvPr>
          <p:cNvSpPr/>
          <p:nvPr/>
        </p:nvSpPr>
        <p:spPr>
          <a:xfrm>
            <a:off x="3091286" y="266455"/>
            <a:ext cx="6009425" cy="6953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solidFill>
                  <a:schemeClr val="tx1"/>
                </a:solidFill>
                <a:latin typeface="Arial Black" panose="020B0A04020102020204" pitchFamily="34" charset="0"/>
              </a:rPr>
              <a:t>Use Case diagram</a:t>
            </a:r>
            <a:endParaRPr lang="en-US" sz="1800" b="1" spc="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person sitting on the floor with a computer&#10;&#10;Description automatically generated with low confidence">
            <a:extLst>
              <a:ext uri="{FF2B5EF4-FFF2-40B4-BE49-F238E27FC236}">
                <a16:creationId xmlns:a16="http://schemas.microsoft.com/office/drawing/2014/main" id="{427BEAB1-2AA1-2AEB-5B5B-3B0A7B08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0" y="6883400"/>
            <a:ext cx="4744519" cy="2789258"/>
          </a:xfrm>
          <a:prstGeom prst="rect">
            <a:avLst/>
          </a:prstGeom>
        </p:spPr>
      </p:pic>
      <p:pic>
        <p:nvPicPr>
          <p:cNvPr id="3" name="Picture 2" descr="A picture containing text, diagram, screenshot, sketch&#10;&#10;Description automatically generated">
            <a:extLst>
              <a:ext uri="{FF2B5EF4-FFF2-40B4-BE49-F238E27FC236}">
                <a16:creationId xmlns:a16="http://schemas.microsoft.com/office/drawing/2014/main" id="{6EE7718F-670C-03DF-D434-6DD68A20D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20" y="1116701"/>
            <a:ext cx="4848822" cy="54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622</Words>
  <Application>Microsoft Office PowerPoint</Application>
  <PresentationFormat>Widescreen</PresentationFormat>
  <Paragraphs>111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Amasis MT Pro</vt:lpstr>
      <vt:lpstr>Arial</vt:lpstr>
      <vt:lpstr>Arial Black</vt:lpstr>
      <vt:lpstr>Calibri</vt:lpstr>
      <vt:lpstr>Söhne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Enosh Rodrigo</dc:creator>
  <cp:lastModifiedBy>Enosh Rodrigo</cp:lastModifiedBy>
  <cp:revision>8</cp:revision>
  <dcterms:created xsi:type="dcterms:W3CDTF">2023-06-27T14:49:08Z</dcterms:created>
  <dcterms:modified xsi:type="dcterms:W3CDTF">2023-06-29T18:15:07Z</dcterms:modified>
</cp:coreProperties>
</file>