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60"/>
  </p:notesMasterIdLst>
  <p:sldIdLst>
    <p:sldId id="284" r:id="rId2"/>
    <p:sldId id="1278" r:id="rId3"/>
    <p:sldId id="1287" r:id="rId4"/>
    <p:sldId id="1288" r:id="rId5"/>
    <p:sldId id="1289" r:id="rId6"/>
    <p:sldId id="1290" r:id="rId7"/>
    <p:sldId id="1291" r:id="rId8"/>
    <p:sldId id="1292" r:id="rId9"/>
    <p:sldId id="1293" r:id="rId10"/>
    <p:sldId id="1294" r:id="rId11"/>
    <p:sldId id="1295" r:id="rId12"/>
    <p:sldId id="1296" r:id="rId13"/>
    <p:sldId id="1297" r:id="rId14"/>
    <p:sldId id="1298" r:id="rId15"/>
    <p:sldId id="1299" r:id="rId16"/>
    <p:sldId id="1300" r:id="rId17"/>
    <p:sldId id="1301" r:id="rId18"/>
    <p:sldId id="1308" r:id="rId19"/>
    <p:sldId id="1316" r:id="rId20"/>
    <p:sldId id="1317" r:id="rId21"/>
    <p:sldId id="1318" r:id="rId22"/>
    <p:sldId id="1319" r:id="rId23"/>
    <p:sldId id="1321" r:id="rId24"/>
    <p:sldId id="1323" r:id="rId25"/>
    <p:sldId id="1324" r:id="rId26"/>
    <p:sldId id="1325" r:id="rId27"/>
    <p:sldId id="1322" r:id="rId28"/>
    <p:sldId id="1313" r:id="rId29"/>
    <p:sldId id="1314" r:id="rId30"/>
    <p:sldId id="1315" r:id="rId31"/>
    <p:sldId id="1326" r:id="rId32"/>
    <p:sldId id="1327" r:id="rId33"/>
    <p:sldId id="1328" r:id="rId34"/>
    <p:sldId id="1329" r:id="rId35"/>
    <p:sldId id="1360" r:id="rId36"/>
    <p:sldId id="1262" r:id="rId37"/>
    <p:sldId id="1263" r:id="rId38"/>
    <p:sldId id="1265" r:id="rId39"/>
    <p:sldId id="1266" r:id="rId40"/>
    <p:sldId id="1267" r:id="rId41"/>
    <p:sldId id="1268" r:id="rId42"/>
    <p:sldId id="1359" r:id="rId43"/>
    <p:sldId id="1330" r:id="rId44"/>
    <p:sldId id="1336" r:id="rId45"/>
    <p:sldId id="1337" r:id="rId46"/>
    <p:sldId id="1338" r:id="rId47"/>
    <p:sldId id="1339" r:id="rId48"/>
    <p:sldId id="1340" r:id="rId49"/>
    <p:sldId id="1341" r:id="rId50"/>
    <p:sldId id="1342" r:id="rId51"/>
    <p:sldId id="1343" r:id="rId52"/>
    <p:sldId id="1344" r:id="rId53"/>
    <p:sldId id="1345" r:id="rId54"/>
    <p:sldId id="1346" r:id="rId55"/>
    <p:sldId id="1347" r:id="rId56"/>
    <p:sldId id="1348" r:id="rId57"/>
    <p:sldId id="1349" r:id="rId58"/>
    <p:sldId id="135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1" autoAdjust="0"/>
    <p:restoredTop sz="85967" autoAdjust="0"/>
  </p:normalViewPr>
  <p:slideViewPr>
    <p:cSldViewPr snapToGrid="0">
      <p:cViewPr varScale="1">
        <p:scale>
          <a:sx n="73" d="100"/>
          <a:sy n="73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rino Simone" userId="521527af-42b0-434d-ac1e-1d8b6d8943e9" providerId="ADAL" clId="{CE98A7BE-ABAE-49B8-897B-4CD71981DE5C}"/>
    <pc:docChg chg="undo custSel addSld delSld modSld sldOrd">
      <pc:chgData name="Guarino Simone" userId="521527af-42b0-434d-ac1e-1d8b6d8943e9" providerId="ADAL" clId="{CE98A7BE-ABAE-49B8-897B-4CD71981DE5C}" dt="2022-04-20T12:00:12.890" v="62" actId="20577"/>
      <pc:docMkLst>
        <pc:docMk/>
      </pc:docMkLst>
      <pc:sldChg chg="add ord">
        <pc:chgData name="Guarino Simone" userId="521527af-42b0-434d-ac1e-1d8b6d8943e9" providerId="ADAL" clId="{CE98A7BE-ABAE-49B8-897B-4CD71981DE5C}" dt="2022-04-18T18:11:52.087" v="8"/>
        <pc:sldMkLst>
          <pc:docMk/>
          <pc:sldMk cId="3287029574" sldId="257"/>
        </pc:sldMkLst>
      </pc:sldChg>
      <pc:sldChg chg="del">
        <pc:chgData name="Guarino Simone" userId="521527af-42b0-434d-ac1e-1d8b6d8943e9" providerId="ADAL" clId="{CE98A7BE-ABAE-49B8-897B-4CD71981DE5C}" dt="2022-04-18T18:08:37.164" v="0" actId="47"/>
        <pc:sldMkLst>
          <pc:docMk/>
          <pc:sldMk cId="4142287611" sldId="257"/>
        </pc:sldMkLst>
      </pc:sldChg>
      <pc:sldChg chg="del">
        <pc:chgData name="Guarino Simone" userId="521527af-42b0-434d-ac1e-1d8b6d8943e9" providerId="ADAL" clId="{CE98A7BE-ABAE-49B8-897B-4CD71981DE5C}" dt="2022-04-18T18:08:38.066" v="1" actId="47"/>
        <pc:sldMkLst>
          <pc:docMk/>
          <pc:sldMk cId="71334492" sldId="258"/>
        </pc:sldMkLst>
      </pc:sldChg>
      <pc:sldChg chg="del">
        <pc:chgData name="Guarino Simone" userId="521527af-42b0-434d-ac1e-1d8b6d8943e9" providerId="ADAL" clId="{CE98A7BE-ABAE-49B8-897B-4CD71981DE5C}" dt="2022-04-18T18:08:38.835" v="2" actId="47"/>
        <pc:sldMkLst>
          <pc:docMk/>
          <pc:sldMk cId="1945135637" sldId="259"/>
        </pc:sldMkLst>
      </pc:sldChg>
      <pc:sldChg chg="add">
        <pc:chgData name="Guarino Simone" userId="521527af-42b0-434d-ac1e-1d8b6d8943e9" providerId="ADAL" clId="{CE98A7BE-ABAE-49B8-897B-4CD71981DE5C}" dt="2022-04-18T18:10:32.507" v="5"/>
        <pc:sldMkLst>
          <pc:docMk/>
          <pc:sldMk cId="3424858127" sldId="259"/>
        </pc:sldMkLst>
      </pc:sldChg>
      <pc:sldChg chg="del">
        <pc:chgData name="Guarino Simone" userId="521527af-42b0-434d-ac1e-1d8b6d8943e9" providerId="ADAL" clId="{CE98A7BE-ABAE-49B8-897B-4CD71981DE5C}" dt="2022-04-18T18:08:40.813" v="3" actId="47"/>
        <pc:sldMkLst>
          <pc:docMk/>
          <pc:sldMk cId="2038389459" sldId="261"/>
        </pc:sldMkLst>
      </pc:sldChg>
      <pc:sldChg chg="del">
        <pc:chgData name="Guarino Simone" userId="521527af-42b0-434d-ac1e-1d8b6d8943e9" providerId="ADAL" clId="{CE98A7BE-ABAE-49B8-897B-4CD71981DE5C}" dt="2022-04-18T18:08:41.312" v="4" actId="47"/>
        <pc:sldMkLst>
          <pc:docMk/>
          <pc:sldMk cId="1934158210" sldId="263"/>
        </pc:sldMkLst>
      </pc:sldChg>
      <pc:sldChg chg="modSp mod">
        <pc:chgData name="Guarino Simone" userId="521527af-42b0-434d-ac1e-1d8b6d8943e9" providerId="ADAL" clId="{CE98A7BE-ABAE-49B8-897B-4CD71981DE5C}" dt="2022-04-18T18:14:11.820" v="15" actId="20577"/>
        <pc:sldMkLst>
          <pc:docMk/>
          <pc:sldMk cId="3215382797" sldId="288"/>
        </pc:sldMkLst>
        <pc:spChg chg="mod">
          <ac:chgData name="Guarino Simone" userId="521527af-42b0-434d-ac1e-1d8b6d8943e9" providerId="ADAL" clId="{CE98A7BE-ABAE-49B8-897B-4CD71981DE5C}" dt="2022-04-18T18:14:11.820" v="15" actId="20577"/>
          <ac:spMkLst>
            <pc:docMk/>
            <pc:sldMk cId="3215382797" sldId="288"/>
            <ac:spMk id="6" creationId="{4B077AB1-630E-4D8F-ABDB-7E6107B85959}"/>
          </ac:spMkLst>
        </pc:spChg>
      </pc:sldChg>
      <pc:sldChg chg="del">
        <pc:chgData name="Guarino Simone" userId="521527af-42b0-434d-ac1e-1d8b6d8943e9" providerId="ADAL" clId="{CE98A7BE-ABAE-49B8-897B-4CD71981DE5C}" dt="2022-04-18T18:14:57.699" v="16" actId="47"/>
        <pc:sldMkLst>
          <pc:docMk/>
          <pc:sldMk cId="1895044217" sldId="292"/>
        </pc:sldMkLst>
      </pc:sldChg>
      <pc:sldChg chg="delSp modSp mod">
        <pc:chgData name="Guarino Simone" userId="521527af-42b0-434d-ac1e-1d8b6d8943e9" providerId="ADAL" clId="{CE98A7BE-ABAE-49B8-897B-4CD71981DE5C}" dt="2022-04-18T18:22:28.588" v="30" actId="1076"/>
        <pc:sldMkLst>
          <pc:docMk/>
          <pc:sldMk cId="3168772127" sldId="300"/>
        </pc:sldMkLst>
        <pc:spChg chg="mod">
          <ac:chgData name="Guarino Simone" userId="521527af-42b0-434d-ac1e-1d8b6d8943e9" providerId="ADAL" clId="{CE98A7BE-ABAE-49B8-897B-4CD71981DE5C}" dt="2022-04-18T18:12:41.905" v="14" actId="20577"/>
          <ac:spMkLst>
            <pc:docMk/>
            <pc:sldMk cId="3168772127" sldId="300"/>
            <ac:spMk id="2" creationId="{9DB0EA3F-40A0-4E86-933F-998E93AB33EC}"/>
          </ac:spMkLst>
        </pc:spChg>
        <pc:spChg chg="del">
          <ac:chgData name="Guarino Simone" userId="521527af-42b0-434d-ac1e-1d8b6d8943e9" providerId="ADAL" clId="{CE98A7BE-ABAE-49B8-897B-4CD71981DE5C}" dt="2022-04-18T18:22:25.820" v="29" actId="478"/>
          <ac:spMkLst>
            <pc:docMk/>
            <pc:sldMk cId="3168772127" sldId="300"/>
            <ac:spMk id="10" creationId="{4A7753B7-1714-4526-9491-D687FC1FA9D0}"/>
          </ac:spMkLst>
        </pc:spChg>
        <pc:picChg chg="mod">
          <ac:chgData name="Guarino Simone" userId="521527af-42b0-434d-ac1e-1d8b6d8943e9" providerId="ADAL" clId="{CE98A7BE-ABAE-49B8-897B-4CD71981DE5C}" dt="2022-04-18T18:22:28.588" v="30" actId="1076"/>
          <ac:picMkLst>
            <pc:docMk/>
            <pc:sldMk cId="3168772127" sldId="300"/>
            <ac:picMk id="9" creationId="{99137B03-064F-4EFA-A427-850A305337B7}"/>
          </ac:picMkLst>
        </pc:picChg>
      </pc:sldChg>
      <pc:sldChg chg="addSp delSp modSp mod">
        <pc:chgData name="Guarino Simone" userId="521527af-42b0-434d-ac1e-1d8b6d8943e9" providerId="ADAL" clId="{CE98A7BE-ABAE-49B8-897B-4CD71981DE5C}" dt="2022-04-18T18:26:15.427" v="34" actId="478"/>
        <pc:sldMkLst>
          <pc:docMk/>
          <pc:sldMk cId="3107542982" sldId="302"/>
        </pc:sldMkLst>
        <pc:spChg chg="mod">
          <ac:chgData name="Guarino Simone" userId="521527af-42b0-434d-ac1e-1d8b6d8943e9" providerId="ADAL" clId="{CE98A7BE-ABAE-49B8-897B-4CD71981DE5C}" dt="2022-04-18T18:15:26.550" v="22" actId="20577"/>
          <ac:spMkLst>
            <pc:docMk/>
            <pc:sldMk cId="3107542982" sldId="302"/>
            <ac:spMk id="2" creationId="{9DB0EA3F-40A0-4E86-933F-998E93AB33EC}"/>
          </ac:spMkLst>
        </pc:spChg>
        <pc:spChg chg="add del">
          <ac:chgData name="Guarino Simone" userId="521527af-42b0-434d-ac1e-1d8b6d8943e9" providerId="ADAL" clId="{CE98A7BE-ABAE-49B8-897B-4CD71981DE5C}" dt="2022-04-18T18:26:15.427" v="34" actId="478"/>
          <ac:spMkLst>
            <pc:docMk/>
            <pc:sldMk cId="3107542982" sldId="302"/>
            <ac:spMk id="10" creationId="{4A7753B7-1714-4526-9491-D687FC1FA9D0}"/>
          </ac:spMkLst>
        </pc:spChg>
        <pc:picChg chg="mod">
          <ac:chgData name="Guarino Simone" userId="521527af-42b0-434d-ac1e-1d8b6d8943e9" providerId="ADAL" clId="{CE98A7BE-ABAE-49B8-897B-4CD71981DE5C}" dt="2022-04-18T18:26:14.839" v="33" actId="1076"/>
          <ac:picMkLst>
            <pc:docMk/>
            <pc:sldMk cId="3107542982" sldId="302"/>
            <ac:picMk id="4" creationId="{99CE8AE6-8649-480D-A42A-15EEC976351E}"/>
          </ac:picMkLst>
        </pc:picChg>
      </pc:sldChg>
      <pc:sldChg chg="modSp mod">
        <pc:chgData name="Guarino Simone" userId="521527af-42b0-434d-ac1e-1d8b6d8943e9" providerId="ADAL" clId="{CE98A7BE-ABAE-49B8-897B-4CD71981DE5C}" dt="2022-04-18T19:07:27.739" v="37" actId="1076"/>
        <pc:sldMkLst>
          <pc:docMk/>
          <pc:sldMk cId="1041969760" sldId="304"/>
        </pc:sldMkLst>
        <pc:spChg chg="mod">
          <ac:chgData name="Guarino Simone" userId="521527af-42b0-434d-ac1e-1d8b6d8943e9" providerId="ADAL" clId="{CE98A7BE-ABAE-49B8-897B-4CD71981DE5C}" dt="2022-04-18T18:15:35.160" v="28" actId="20577"/>
          <ac:spMkLst>
            <pc:docMk/>
            <pc:sldMk cId="1041969760" sldId="304"/>
            <ac:spMk id="2" creationId="{9DB0EA3F-40A0-4E86-933F-998E93AB33EC}"/>
          </ac:spMkLst>
        </pc:spChg>
        <pc:spChg chg="mod">
          <ac:chgData name="Guarino Simone" userId="521527af-42b0-434d-ac1e-1d8b6d8943e9" providerId="ADAL" clId="{CE98A7BE-ABAE-49B8-897B-4CD71981DE5C}" dt="2022-04-18T19:07:26.297" v="36" actId="1076"/>
          <ac:spMkLst>
            <pc:docMk/>
            <pc:sldMk cId="1041969760" sldId="304"/>
            <ac:spMk id="10" creationId="{4A7753B7-1714-4526-9491-D687FC1FA9D0}"/>
          </ac:spMkLst>
        </pc:spChg>
        <pc:picChg chg="mod">
          <ac:chgData name="Guarino Simone" userId="521527af-42b0-434d-ac1e-1d8b6d8943e9" providerId="ADAL" clId="{CE98A7BE-ABAE-49B8-897B-4CD71981DE5C}" dt="2022-04-18T19:07:27.739" v="37" actId="1076"/>
          <ac:picMkLst>
            <pc:docMk/>
            <pc:sldMk cId="1041969760" sldId="304"/>
            <ac:picMk id="5" creationId="{A3FC43BA-76F6-46D2-B514-84DBFE09963E}"/>
          </ac:picMkLst>
        </pc:picChg>
      </pc:sldChg>
      <pc:sldChg chg="modSp add mod">
        <pc:chgData name="Guarino Simone" userId="521527af-42b0-434d-ac1e-1d8b6d8943e9" providerId="ADAL" clId="{CE98A7BE-ABAE-49B8-897B-4CD71981DE5C}" dt="2022-04-20T12:00:12.890" v="62" actId="20577"/>
        <pc:sldMkLst>
          <pc:docMk/>
          <pc:sldMk cId="868844924" sldId="305"/>
        </pc:sldMkLst>
        <pc:spChg chg="mod">
          <ac:chgData name="Guarino Simone" userId="521527af-42b0-434d-ac1e-1d8b6d8943e9" providerId="ADAL" clId="{CE98A7BE-ABAE-49B8-897B-4CD71981DE5C}" dt="2022-04-20T12:00:12.890" v="62" actId="20577"/>
          <ac:spMkLst>
            <pc:docMk/>
            <pc:sldMk cId="868844924" sldId="305"/>
            <ac:spMk id="3" creationId="{5CD59A30-4C79-41FF-98C9-EA962A773C7C}"/>
          </ac:spMkLst>
        </pc:spChg>
      </pc:sldChg>
    </pc:docChg>
  </pc:docChgLst>
  <pc:docChgLst>
    <pc:chgData name="Guarino Simone" userId="521527af-42b0-434d-ac1e-1d8b6d8943e9" providerId="ADAL" clId="{99A00FD0-7F46-4FD8-8B06-435F4E33249D}"/>
    <pc:docChg chg="undo redo custSel addSld delSld modSld">
      <pc:chgData name="Guarino Simone" userId="521527af-42b0-434d-ac1e-1d8b6d8943e9" providerId="ADAL" clId="{99A00FD0-7F46-4FD8-8B06-435F4E33249D}" dt="2023-03-03T16:56:07.791" v="3302" actId="20577"/>
      <pc:docMkLst>
        <pc:docMk/>
      </pc:docMkLst>
      <pc:sldChg chg="modSp mod modAnim">
        <pc:chgData name="Guarino Simone" userId="521527af-42b0-434d-ac1e-1d8b6d8943e9" providerId="ADAL" clId="{99A00FD0-7F46-4FD8-8B06-435F4E33249D}" dt="2023-03-01T20:30:02.392" v="599" actId="20577"/>
        <pc:sldMkLst>
          <pc:docMk/>
          <pc:sldMk cId="3287029574" sldId="257"/>
        </pc:sldMkLst>
        <pc:spChg chg="mod">
          <ac:chgData name="Guarino Simone" userId="521527af-42b0-434d-ac1e-1d8b6d8943e9" providerId="ADAL" clId="{99A00FD0-7F46-4FD8-8B06-435F4E33249D}" dt="2023-03-01T20:26:31.547" v="230" actId="20577"/>
          <ac:spMkLst>
            <pc:docMk/>
            <pc:sldMk cId="3287029574" sldId="257"/>
            <ac:spMk id="2" creationId="{74DE1E07-CEF2-42C6-8EFB-DD37C5DBAFF8}"/>
          </ac:spMkLst>
        </pc:spChg>
        <pc:spChg chg="mod">
          <ac:chgData name="Guarino Simone" userId="521527af-42b0-434d-ac1e-1d8b6d8943e9" providerId="ADAL" clId="{99A00FD0-7F46-4FD8-8B06-435F4E33249D}" dt="2023-03-01T20:28:23.984" v="427" actId="20577"/>
          <ac:spMkLst>
            <pc:docMk/>
            <pc:sldMk cId="3287029574" sldId="257"/>
            <ac:spMk id="5" creationId="{EC23AE22-1AF2-4046-859F-F3400F4EF686}"/>
          </ac:spMkLst>
        </pc:spChg>
        <pc:spChg chg="mod">
          <ac:chgData name="Guarino Simone" userId="521527af-42b0-434d-ac1e-1d8b6d8943e9" providerId="ADAL" clId="{99A00FD0-7F46-4FD8-8B06-435F4E33249D}" dt="2023-03-01T20:29:33.605" v="585" actId="20577"/>
          <ac:spMkLst>
            <pc:docMk/>
            <pc:sldMk cId="3287029574" sldId="257"/>
            <ac:spMk id="7" creationId="{6C1123B8-5FFE-4213-A64C-5B4B5B0C46EA}"/>
          </ac:spMkLst>
        </pc:spChg>
        <pc:spChg chg="mod">
          <ac:chgData name="Guarino Simone" userId="521527af-42b0-434d-ac1e-1d8b6d8943e9" providerId="ADAL" clId="{99A00FD0-7F46-4FD8-8B06-435F4E33249D}" dt="2023-03-01T20:30:02.392" v="599" actId="20577"/>
          <ac:spMkLst>
            <pc:docMk/>
            <pc:sldMk cId="3287029574" sldId="257"/>
            <ac:spMk id="9" creationId="{9BB7528F-6E13-4B33-8C4A-4D458997F23F}"/>
          </ac:spMkLst>
        </pc:spChg>
      </pc:sldChg>
      <pc:sldChg chg="modSp mod">
        <pc:chgData name="Guarino Simone" userId="521527af-42b0-434d-ac1e-1d8b6d8943e9" providerId="ADAL" clId="{99A00FD0-7F46-4FD8-8B06-435F4E33249D}" dt="2023-03-03T15:01:00.653" v="3289" actId="20577"/>
        <pc:sldMkLst>
          <pc:docMk/>
          <pc:sldMk cId="3723137554" sldId="260"/>
        </pc:sldMkLst>
        <pc:spChg chg="mod">
          <ac:chgData name="Guarino Simone" userId="521527af-42b0-434d-ac1e-1d8b6d8943e9" providerId="ADAL" clId="{99A00FD0-7F46-4FD8-8B06-435F4E33249D}" dt="2023-03-03T15:01:00.653" v="3289" actId="20577"/>
          <ac:spMkLst>
            <pc:docMk/>
            <pc:sldMk cId="3723137554" sldId="260"/>
            <ac:spMk id="3" creationId="{A008457D-BCAA-401D-B6B9-123CBC01E916}"/>
          </ac:spMkLst>
        </pc:spChg>
      </pc:sldChg>
      <pc:sldChg chg="del">
        <pc:chgData name="Guarino Simone" userId="521527af-42b0-434d-ac1e-1d8b6d8943e9" providerId="ADAL" clId="{99A00FD0-7F46-4FD8-8B06-435F4E33249D}" dt="2023-03-01T21:07:13.763" v="3106" actId="47"/>
        <pc:sldMkLst>
          <pc:docMk/>
          <pc:sldMk cId="1846715643" sldId="267"/>
        </pc:sldMkLst>
      </pc:sldChg>
      <pc:sldChg chg="modSp mod">
        <pc:chgData name="Guarino Simone" userId="521527af-42b0-434d-ac1e-1d8b6d8943e9" providerId="ADAL" clId="{99A00FD0-7F46-4FD8-8B06-435F4E33249D}" dt="2023-03-01T21:07:24.298" v="3108" actId="1076"/>
        <pc:sldMkLst>
          <pc:docMk/>
          <pc:sldMk cId="1419367549" sldId="269"/>
        </pc:sldMkLst>
        <pc:spChg chg="mod">
          <ac:chgData name="Guarino Simone" userId="521527af-42b0-434d-ac1e-1d8b6d8943e9" providerId="ADAL" clId="{99A00FD0-7F46-4FD8-8B06-435F4E33249D}" dt="2023-03-01T21:07:21.350" v="3107" actId="255"/>
          <ac:spMkLst>
            <pc:docMk/>
            <pc:sldMk cId="1419367549" sldId="269"/>
            <ac:spMk id="3" creationId="{557A988C-7D49-4A68-B237-5347B14E9378}"/>
          </ac:spMkLst>
        </pc:spChg>
        <pc:picChg chg="mod">
          <ac:chgData name="Guarino Simone" userId="521527af-42b0-434d-ac1e-1d8b6d8943e9" providerId="ADAL" clId="{99A00FD0-7F46-4FD8-8B06-435F4E33249D}" dt="2023-03-01T21:07:24.298" v="3108" actId="1076"/>
          <ac:picMkLst>
            <pc:docMk/>
            <pc:sldMk cId="1419367549" sldId="269"/>
            <ac:picMk id="4" creationId="{C3011CD4-9D88-4253-8C40-F8129F2FDC9D}"/>
          </ac:picMkLst>
        </pc:picChg>
      </pc:sldChg>
      <pc:sldChg chg="modSp add del mod">
        <pc:chgData name="Guarino Simone" userId="521527af-42b0-434d-ac1e-1d8b6d8943e9" providerId="ADAL" clId="{99A00FD0-7F46-4FD8-8B06-435F4E33249D}" dt="2023-03-01T18:54:36.909" v="21" actId="20577"/>
        <pc:sldMkLst>
          <pc:docMk/>
          <pc:sldMk cId="4232712719" sldId="270"/>
        </pc:sldMkLst>
        <pc:spChg chg="mod">
          <ac:chgData name="Guarino Simone" userId="521527af-42b0-434d-ac1e-1d8b6d8943e9" providerId="ADAL" clId="{99A00FD0-7F46-4FD8-8B06-435F4E33249D}" dt="2023-03-01T18:54:36.909" v="21" actId="20577"/>
          <ac:spMkLst>
            <pc:docMk/>
            <pc:sldMk cId="4232712719" sldId="270"/>
            <ac:spMk id="3" creationId="{54F6EFE2-9101-4D98-8AD3-3E66889F74F1}"/>
          </ac:spMkLst>
        </pc:spChg>
      </pc:sldChg>
      <pc:sldChg chg="add del">
        <pc:chgData name="Guarino Simone" userId="521527af-42b0-434d-ac1e-1d8b6d8943e9" providerId="ADAL" clId="{99A00FD0-7F46-4FD8-8B06-435F4E33249D}" dt="2023-03-01T18:56:33.990" v="43" actId="47"/>
        <pc:sldMkLst>
          <pc:docMk/>
          <pc:sldMk cId="3091041183" sldId="273"/>
        </pc:sldMkLst>
      </pc:sldChg>
      <pc:sldChg chg="del">
        <pc:chgData name="Guarino Simone" userId="521527af-42b0-434d-ac1e-1d8b6d8943e9" providerId="ADAL" clId="{99A00FD0-7F46-4FD8-8B06-435F4E33249D}" dt="2023-03-02T16:43:06.600" v="3110" actId="47"/>
        <pc:sldMkLst>
          <pc:docMk/>
          <pc:sldMk cId="2063497083" sldId="274"/>
        </pc:sldMkLst>
      </pc:sldChg>
      <pc:sldChg chg="del">
        <pc:chgData name="Guarino Simone" userId="521527af-42b0-434d-ac1e-1d8b6d8943e9" providerId="ADAL" clId="{99A00FD0-7F46-4FD8-8B06-435F4E33249D}" dt="2023-03-01T19:00:02.540" v="51" actId="47"/>
        <pc:sldMkLst>
          <pc:docMk/>
          <pc:sldMk cId="3320690202" sldId="276"/>
        </pc:sldMkLst>
      </pc:sldChg>
      <pc:sldChg chg="modSp add del mod">
        <pc:chgData name="Guarino Simone" userId="521527af-42b0-434d-ac1e-1d8b6d8943e9" providerId="ADAL" clId="{99A00FD0-7F46-4FD8-8B06-435F4E33249D}" dt="2023-03-01T18:59:43.928" v="50" actId="20577"/>
        <pc:sldMkLst>
          <pc:docMk/>
          <pc:sldMk cId="547129113" sldId="282"/>
        </pc:sldMkLst>
        <pc:spChg chg="mod">
          <ac:chgData name="Guarino Simone" userId="521527af-42b0-434d-ac1e-1d8b6d8943e9" providerId="ADAL" clId="{99A00FD0-7F46-4FD8-8B06-435F4E33249D}" dt="2023-03-01T18:59:43.928" v="50" actId="20577"/>
          <ac:spMkLst>
            <pc:docMk/>
            <pc:sldMk cId="547129113" sldId="282"/>
            <ac:spMk id="3" creationId="{B8D61307-80D6-4C55-80A8-F726EE97B1B8}"/>
          </ac:spMkLst>
        </pc:spChg>
      </pc:sldChg>
      <pc:sldChg chg="add del">
        <pc:chgData name="Guarino Simone" userId="521527af-42b0-434d-ac1e-1d8b6d8943e9" providerId="ADAL" clId="{99A00FD0-7F46-4FD8-8B06-435F4E33249D}" dt="2023-03-03T13:32:00.257" v="3267" actId="47"/>
        <pc:sldMkLst>
          <pc:docMk/>
          <pc:sldMk cId="4276507982" sldId="295"/>
        </pc:sldMkLst>
      </pc:sldChg>
      <pc:sldChg chg="modSp mod">
        <pc:chgData name="Guarino Simone" userId="521527af-42b0-434d-ac1e-1d8b6d8943e9" providerId="ADAL" clId="{99A00FD0-7F46-4FD8-8B06-435F4E33249D}" dt="2023-03-03T13:20:36.134" v="3249" actId="27636"/>
        <pc:sldMkLst>
          <pc:docMk/>
          <pc:sldMk cId="3161603224" sldId="299"/>
        </pc:sldMkLst>
        <pc:spChg chg="mod">
          <ac:chgData name="Guarino Simone" userId="521527af-42b0-434d-ac1e-1d8b6d8943e9" providerId="ADAL" clId="{99A00FD0-7F46-4FD8-8B06-435F4E33249D}" dt="2023-03-03T13:20:36.134" v="3249" actId="27636"/>
          <ac:spMkLst>
            <pc:docMk/>
            <pc:sldMk cId="3161603224" sldId="299"/>
            <ac:spMk id="3" creationId="{A64D44AF-8927-470B-BEEA-D85CA8541E65}"/>
          </ac:spMkLst>
        </pc:spChg>
      </pc:sldChg>
      <pc:sldChg chg="modSp mod modNotesTx">
        <pc:chgData name="Guarino Simone" userId="521527af-42b0-434d-ac1e-1d8b6d8943e9" providerId="ADAL" clId="{99A00FD0-7F46-4FD8-8B06-435F4E33249D}" dt="2023-03-03T13:31:41.455" v="3266"/>
        <pc:sldMkLst>
          <pc:docMk/>
          <pc:sldMk cId="3168772127" sldId="300"/>
        </pc:sldMkLst>
        <pc:spChg chg="mod">
          <ac:chgData name="Guarino Simone" userId="521527af-42b0-434d-ac1e-1d8b6d8943e9" providerId="ADAL" clId="{99A00FD0-7F46-4FD8-8B06-435F4E33249D}" dt="2023-03-03T13:25:20.942" v="3257" actId="1076"/>
          <ac:spMkLst>
            <pc:docMk/>
            <pc:sldMk cId="3168772127" sldId="300"/>
            <ac:spMk id="3" creationId="{EFEEB988-C0F1-B52B-B27C-38F26EFDC586}"/>
          </ac:spMkLst>
        </pc:spChg>
      </pc:sldChg>
      <pc:sldChg chg="modSp mod">
        <pc:chgData name="Guarino Simone" userId="521527af-42b0-434d-ac1e-1d8b6d8943e9" providerId="ADAL" clId="{99A00FD0-7F46-4FD8-8B06-435F4E33249D}" dt="2023-03-01T20:47:15.976" v="1289" actId="20577"/>
        <pc:sldMkLst>
          <pc:docMk/>
          <pc:sldMk cId="175306394" sldId="301"/>
        </pc:sldMkLst>
        <pc:spChg chg="mod">
          <ac:chgData name="Guarino Simone" userId="521527af-42b0-434d-ac1e-1d8b6d8943e9" providerId="ADAL" clId="{99A00FD0-7F46-4FD8-8B06-435F4E33249D}" dt="2023-03-01T20:47:15.976" v="1289" actId="20577"/>
          <ac:spMkLst>
            <pc:docMk/>
            <pc:sldMk cId="175306394" sldId="301"/>
            <ac:spMk id="3" creationId="{8FC9FBD0-9699-441E-BCA7-E84A32E09254}"/>
          </ac:spMkLst>
        </pc:spChg>
        <pc:spChg chg="mod">
          <ac:chgData name="Guarino Simone" userId="521527af-42b0-434d-ac1e-1d8b6d8943e9" providerId="ADAL" clId="{99A00FD0-7F46-4FD8-8B06-435F4E33249D}" dt="2023-03-01T20:46:39.258" v="1189" actId="20577"/>
          <ac:spMkLst>
            <pc:docMk/>
            <pc:sldMk cId="175306394" sldId="301"/>
            <ac:spMk id="5" creationId="{604FFBFF-A874-4F10-9A58-3224B36168F0}"/>
          </ac:spMkLst>
        </pc:spChg>
        <pc:spChg chg="mod">
          <ac:chgData name="Guarino Simone" userId="521527af-42b0-434d-ac1e-1d8b6d8943e9" providerId="ADAL" clId="{99A00FD0-7F46-4FD8-8B06-435F4E33249D}" dt="2023-03-01T20:46:52.702" v="1213" actId="20577"/>
          <ac:spMkLst>
            <pc:docMk/>
            <pc:sldMk cId="175306394" sldId="301"/>
            <ac:spMk id="7" creationId="{5F40C453-3C2A-4324-963A-FDA216B8A8BD}"/>
          </ac:spMkLst>
        </pc:spChg>
        <pc:spChg chg="mod">
          <ac:chgData name="Guarino Simone" userId="521527af-42b0-434d-ac1e-1d8b6d8943e9" providerId="ADAL" clId="{99A00FD0-7F46-4FD8-8B06-435F4E33249D}" dt="2023-03-01T20:47:00.262" v="1240" actId="20577"/>
          <ac:spMkLst>
            <pc:docMk/>
            <pc:sldMk cId="175306394" sldId="301"/>
            <ac:spMk id="9" creationId="{CC71BC9C-D701-4329-888A-7A7A7130AF29}"/>
          </ac:spMkLst>
        </pc:spChg>
      </pc:sldChg>
      <pc:sldChg chg="modSp mod modNotesTx">
        <pc:chgData name="Guarino Simone" userId="521527af-42b0-434d-ac1e-1d8b6d8943e9" providerId="ADAL" clId="{99A00FD0-7F46-4FD8-8B06-435F4E33249D}" dt="2023-03-03T13:33:41.109" v="3276" actId="20577"/>
        <pc:sldMkLst>
          <pc:docMk/>
          <pc:sldMk cId="3107542982" sldId="302"/>
        </pc:sldMkLst>
        <pc:spChg chg="mod">
          <ac:chgData name="Guarino Simone" userId="521527af-42b0-434d-ac1e-1d8b6d8943e9" providerId="ADAL" clId="{99A00FD0-7F46-4FD8-8B06-435F4E33249D}" dt="2023-03-03T13:32:21.520" v="3271" actId="20577"/>
          <ac:spMkLst>
            <pc:docMk/>
            <pc:sldMk cId="3107542982" sldId="302"/>
            <ac:spMk id="3" creationId="{54C0BC90-EE8B-8D27-51DF-156B91AB28C1}"/>
          </ac:spMkLst>
        </pc:spChg>
      </pc:sldChg>
      <pc:sldChg chg="addSp delSp modSp mod">
        <pc:chgData name="Guarino Simone" userId="521527af-42b0-434d-ac1e-1d8b6d8943e9" providerId="ADAL" clId="{99A00FD0-7F46-4FD8-8B06-435F4E33249D}" dt="2023-03-02T16:42:26.640" v="3109" actId="20577"/>
        <pc:sldMkLst>
          <pc:docMk/>
          <pc:sldMk cId="2261820016" sldId="306"/>
        </pc:sldMkLst>
        <pc:spChg chg="mod">
          <ac:chgData name="Guarino Simone" userId="521527af-42b0-434d-ac1e-1d8b6d8943e9" providerId="ADAL" clId="{99A00FD0-7F46-4FD8-8B06-435F4E33249D}" dt="2023-03-02T16:42:26.640" v="3109" actId="20577"/>
          <ac:spMkLst>
            <pc:docMk/>
            <pc:sldMk cId="2261820016" sldId="306"/>
            <ac:spMk id="3" creationId="{FA0F47D5-DC27-4BCE-B62C-79717BCA4E82}"/>
          </ac:spMkLst>
        </pc:spChg>
        <pc:spChg chg="mod">
          <ac:chgData name="Guarino Simone" userId="521527af-42b0-434d-ac1e-1d8b6d8943e9" providerId="ADAL" clId="{99A00FD0-7F46-4FD8-8B06-435F4E33249D}" dt="2023-03-01T20:57:53.961" v="2195" actId="14100"/>
          <ac:spMkLst>
            <pc:docMk/>
            <pc:sldMk cId="2261820016" sldId="306"/>
            <ac:spMk id="4" creationId="{A6BB214E-B6EF-4253-9B91-65D21591D573}"/>
          </ac:spMkLst>
        </pc:spChg>
        <pc:spChg chg="add del">
          <ac:chgData name="Guarino Simone" userId="521527af-42b0-434d-ac1e-1d8b6d8943e9" providerId="ADAL" clId="{99A00FD0-7F46-4FD8-8B06-435F4E33249D}" dt="2023-03-01T20:39:34.217" v="641" actId="11529"/>
          <ac:spMkLst>
            <pc:docMk/>
            <pc:sldMk cId="2261820016" sldId="306"/>
            <ac:spMk id="5" creationId="{CF9EAF6C-7E8E-BDB2-F4B3-BE49ED0039D7}"/>
          </ac:spMkLst>
        </pc:spChg>
      </pc:sldChg>
      <pc:sldChg chg="modSp mod">
        <pc:chgData name="Guarino Simone" userId="521527af-42b0-434d-ac1e-1d8b6d8943e9" providerId="ADAL" clId="{99A00FD0-7F46-4FD8-8B06-435F4E33249D}" dt="2023-03-01T21:07:01.830" v="3105" actId="20577"/>
        <pc:sldMkLst>
          <pc:docMk/>
          <pc:sldMk cId="424071062" sldId="307"/>
        </pc:sldMkLst>
        <pc:spChg chg="mod">
          <ac:chgData name="Guarino Simone" userId="521527af-42b0-434d-ac1e-1d8b6d8943e9" providerId="ADAL" clId="{99A00FD0-7F46-4FD8-8B06-435F4E33249D}" dt="2023-03-01T21:07:01.830" v="3105" actId="20577"/>
          <ac:spMkLst>
            <pc:docMk/>
            <pc:sldMk cId="424071062" sldId="307"/>
            <ac:spMk id="3" creationId="{5B20401C-EF2D-4BA0-B5FF-43D84B72D74F}"/>
          </ac:spMkLst>
        </pc:spChg>
      </pc:sldChg>
      <pc:sldChg chg="modSp mod">
        <pc:chgData name="Guarino Simone" userId="521527af-42b0-434d-ac1e-1d8b6d8943e9" providerId="ADAL" clId="{99A00FD0-7F46-4FD8-8B06-435F4E33249D}" dt="2023-03-01T20:52:25.774" v="1614" actId="6549"/>
        <pc:sldMkLst>
          <pc:docMk/>
          <pc:sldMk cId="678692184" sldId="308"/>
        </pc:sldMkLst>
        <pc:spChg chg="mod">
          <ac:chgData name="Guarino Simone" userId="521527af-42b0-434d-ac1e-1d8b6d8943e9" providerId="ADAL" clId="{99A00FD0-7F46-4FD8-8B06-435F4E33249D}" dt="2023-03-01T20:52:25.774" v="1614" actId="6549"/>
          <ac:spMkLst>
            <pc:docMk/>
            <pc:sldMk cId="678692184" sldId="308"/>
            <ac:spMk id="3" creationId="{88BEA0E5-5C1B-4E73-AFC6-2B94D258BF56}"/>
          </ac:spMkLst>
        </pc:spChg>
      </pc:sldChg>
      <pc:sldChg chg="modSp">
        <pc:chgData name="Guarino Simone" userId="521527af-42b0-434d-ac1e-1d8b6d8943e9" providerId="ADAL" clId="{99A00FD0-7F46-4FD8-8B06-435F4E33249D}" dt="2023-03-01T20:49:41.510" v="1379" actId="20577"/>
        <pc:sldMkLst>
          <pc:docMk/>
          <pc:sldMk cId="2909811089" sldId="309"/>
        </pc:sldMkLst>
        <pc:spChg chg="mod">
          <ac:chgData name="Guarino Simone" userId="521527af-42b0-434d-ac1e-1d8b6d8943e9" providerId="ADAL" clId="{99A00FD0-7F46-4FD8-8B06-435F4E33249D}" dt="2023-03-01T20:49:41.510" v="1379" actId="20577"/>
          <ac:spMkLst>
            <pc:docMk/>
            <pc:sldMk cId="2909811089" sldId="309"/>
            <ac:spMk id="6" creationId="{3D903D42-BCE8-497D-A858-3F08E933426C}"/>
          </ac:spMkLst>
        </pc:spChg>
      </pc:sldChg>
      <pc:sldChg chg="modSp mod">
        <pc:chgData name="Guarino Simone" userId="521527af-42b0-434d-ac1e-1d8b6d8943e9" providerId="ADAL" clId="{99A00FD0-7F46-4FD8-8B06-435F4E33249D}" dt="2023-03-01T20:46:01.201" v="1118" actId="20577"/>
        <pc:sldMkLst>
          <pc:docMk/>
          <pc:sldMk cId="2478228893" sldId="310"/>
        </pc:sldMkLst>
        <pc:spChg chg="mod">
          <ac:chgData name="Guarino Simone" userId="521527af-42b0-434d-ac1e-1d8b6d8943e9" providerId="ADAL" clId="{99A00FD0-7F46-4FD8-8B06-435F4E33249D}" dt="2023-03-01T20:46:01.201" v="1118" actId="20577"/>
          <ac:spMkLst>
            <pc:docMk/>
            <pc:sldMk cId="2478228893" sldId="310"/>
            <ac:spMk id="3" creationId="{72CB64C5-1B3B-4824-8E3C-A9EFE7CB444E}"/>
          </ac:spMkLst>
        </pc:spChg>
      </pc:sldChg>
      <pc:sldChg chg="modSp mod modNotesTx">
        <pc:chgData name="Guarino Simone" userId="521527af-42b0-434d-ac1e-1d8b6d8943e9" providerId="ADAL" clId="{99A00FD0-7F46-4FD8-8B06-435F4E33249D}" dt="2023-03-03T16:56:07.791" v="3302" actId="20577"/>
        <pc:sldMkLst>
          <pc:docMk/>
          <pc:sldMk cId="1630452670" sldId="311"/>
        </pc:sldMkLst>
        <pc:spChg chg="mod">
          <ac:chgData name="Guarino Simone" userId="521527af-42b0-434d-ac1e-1d8b6d8943e9" providerId="ADAL" clId="{99A00FD0-7F46-4FD8-8B06-435F4E33249D}" dt="2023-03-03T13:46:21.606" v="3284" actId="20577"/>
          <ac:spMkLst>
            <pc:docMk/>
            <pc:sldMk cId="1630452670" sldId="311"/>
            <ac:spMk id="3" creationId="{D10BEA09-E8EA-5D21-3F53-39498F1FCBEC}"/>
          </ac:spMkLst>
        </pc:spChg>
      </pc:sldChg>
    </pc:docChg>
  </pc:docChgLst>
  <pc:docChgLst>
    <pc:chgData name="Guarino Simone" userId="521527af-42b0-434d-ac1e-1d8b6d8943e9" providerId="ADAL" clId="{C843EBA7-080C-4660-9811-F1AFDB5A3BB7}"/>
    <pc:docChg chg="undo custSel addSld delSld modSld">
      <pc:chgData name="Guarino Simone" userId="521527af-42b0-434d-ac1e-1d8b6d8943e9" providerId="ADAL" clId="{C843EBA7-080C-4660-9811-F1AFDB5A3BB7}" dt="2024-11-06T11:41:23.723" v="117" actId="108"/>
      <pc:docMkLst>
        <pc:docMk/>
      </pc:docMkLst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287029574" sldId="257"/>
        </pc:sldMkLst>
      </pc:sldChg>
      <pc:sldChg chg="del">
        <pc:chgData name="Guarino Simone" userId="521527af-42b0-434d-ac1e-1d8b6d8943e9" providerId="ADAL" clId="{C843EBA7-080C-4660-9811-F1AFDB5A3BB7}" dt="2024-11-06T11:27:18.570" v="37" actId="47"/>
        <pc:sldMkLst>
          <pc:docMk/>
          <pc:sldMk cId="3723137554" sldId="260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298778631" sldId="264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300097738" sldId="265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460675634" sldId="266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993640867" sldId="268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1419367549" sldId="269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4232712719" sldId="270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1718451008" sldId="272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091041183" sldId="273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2030014602" sldId="275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403383454" sldId="278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1949587206" sldId="279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4256818244" sldId="280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2773466341" sldId="281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547129113" sldId="282"/>
        </pc:sldMkLst>
      </pc:sldChg>
      <pc:sldChg chg="modSp mod">
        <pc:chgData name="Guarino Simone" userId="521527af-42b0-434d-ac1e-1d8b6d8943e9" providerId="ADAL" clId="{C843EBA7-080C-4660-9811-F1AFDB5A3BB7}" dt="2024-11-06T11:27:10.008" v="35" actId="20577"/>
        <pc:sldMkLst>
          <pc:docMk/>
          <pc:sldMk cId="3160451789" sldId="284"/>
        </pc:sldMkLst>
        <pc:spChg chg="mod">
          <ac:chgData name="Guarino Simone" userId="521527af-42b0-434d-ac1e-1d8b6d8943e9" providerId="ADAL" clId="{C843EBA7-080C-4660-9811-F1AFDB5A3BB7}" dt="2024-11-06T11:27:00.652" v="29" actId="20577"/>
          <ac:spMkLst>
            <pc:docMk/>
            <pc:sldMk cId="3160451789" sldId="284"/>
            <ac:spMk id="2" creationId="{429CA070-6437-B945-468F-1FD693AC2A61}"/>
          </ac:spMkLst>
        </pc:spChg>
        <pc:spChg chg="mod">
          <ac:chgData name="Guarino Simone" userId="521527af-42b0-434d-ac1e-1d8b6d8943e9" providerId="ADAL" clId="{C843EBA7-080C-4660-9811-F1AFDB5A3BB7}" dt="2024-11-06T11:27:10.008" v="35" actId="20577"/>
          <ac:spMkLst>
            <pc:docMk/>
            <pc:sldMk cId="3160451789" sldId="284"/>
            <ac:spMk id="3" creationId="{EA8CF2C8-01DC-0993-2B67-6C37AA7F47F0}"/>
          </ac:spMkLst>
        </pc:spChg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230954465" sldId="293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2434807541" sldId="294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1229179935" sldId="296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2052391863" sldId="297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161603224" sldId="299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168772127" sldId="300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175306394" sldId="301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3107542982" sldId="302"/>
        </pc:sldMkLst>
      </pc:sldChg>
      <pc:sldChg chg="del">
        <pc:chgData name="Guarino Simone" userId="521527af-42b0-434d-ac1e-1d8b6d8943e9" providerId="ADAL" clId="{C843EBA7-080C-4660-9811-F1AFDB5A3BB7}" dt="2024-11-06T11:27:15.025" v="36" actId="47"/>
        <pc:sldMkLst>
          <pc:docMk/>
          <pc:sldMk cId="4155709395" sldId="305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2261820016" sldId="306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424071062" sldId="307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678692184" sldId="308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2909811089" sldId="309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2478228893" sldId="310"/>
        </pc:sldMkLst>
      </pc:sldChg>
      <pc:sldChg chg="del">
        <pc:chgData name="Guarino Simone" userId="521527af-42b0-434d-ac1e-1d8b6d8943e9" providerId="ADAL" clId="{C843EBA7-080C-4660-9811-F1AFDB5A3BB7}" dt="2024-11-06T11:27:22.340" v="38" actId="47"/>
        <pc:sldMkLst>
          <pc:docMk/>
          <pc:sldMk cId="1630452670" sldId="311"/>
        </pc:sldMkLst>
      </pc:sldChg>
      <pc:sldChg chg="add">
        <pc:chgData name="Guarino Simone" userId="521527af-42b0-434d-ac1e-1d8b6d8943e9" providerId="ADAL" clId="{C843EBA7-080C-4660-9811-F1AFDB5A3BB7}" dt="2024-11-06T11:39:16.462" v="76"/>
        <pc:sldMkLst>
          <pc:docMk/>
          <pc:sldMk cId="162186273" sldId="1262"/>
        </pc:sldMkLst>
      </pc:sldChg>
      <pc:sldChg chg="add">
        <pc:chgData name="Guarino Simone" userId="521527af-42b0-434d-ac1e-1d8b6d8943e9" providerId="ADAL" clId="{C843EBA7-080C-4660-9811-F1AFDB5A3BB7}" dt="2024-11-06T11:39:16.462" v="76"/>
        <pc:sldMkLst>
          <pc:docMk/>
          <pc:sldMk cId="1654508308" sldId="1263"/>
        </pc:sldMkLst>
      </pc:sldChg>
      <pc:sldChg chg="add del">
        <pc:chgData name="Guarino Simone" userId="521527af-42b0-434d-ac1e-1d8b6d8943e9" providerId="ADAL" clId="{C843EBA7-080C-4660-9811-F1AFDB5A3BB7}" dt="2024-11-06T11:39:29.082" v="77" actId="47"/>
        <pc:sldMkLst>
          <pc:docMk/>
          <pc:sldMk cId="2791176134" sldId="1264"/>
        </pc:sldMkLst>
      </pc:sldChg>
      <pc:sldChg chg="add">
        <pc:chgData name="Guarino Simone" userId="521527af-42b0-434d-ac1e-1d8b6d8943e9" providerId="ADAL" clId="{C843EBA7-080C-4660-9811-F1AFDB5A3BB7}" dt="2024-11-06T11:39:16.462" v="76"/>
        <pc:sldMkLst>
          <pc:docMk/>
          <pc:sldMk cId="198455707" sldId="1265"/>
        </pc:sldMkLst>
      </pc:sldChg>
      <pc:sldChg chg="modSp add mod">
        <pc:chgData name="Guarino Simone" userId="521527af-42b0-434d-ac1e-1d8b6d8943e9" providerId="ADAL" clId="{C843EBA7-080C-4660-9811-F1AFDB5A3BB7}" dt="2024-11-06T11:39:49.642" v="98" actId="1035"/>
        <pc:sldMkLst>
          <pc:docMk/>
          <pc:sldMk cId="3416967271" sldId="1266"/>
        </pc:sldMkLst>
        <pc:spChg chg="mod">
          <ac:chgData name="Guarino Simone" userId="521527af-42b0-434d-ac1e-1d8b6d8943e9" providerId="ADAL" clId="{C843EBA7-080C-4660-9811-F1AFDB5A3BB7}" dt="2024-11-06T11:39:42.447" v="79" actId="14100"/>
          <ac:spMkLst>
            <pc:docMk/>
            <pc:sldMk cId="3416967271" sldId="1266"/>
            <ac:spMk id="2" creationId="{010BD14A-722C-1355-79A4-F50DD6AEE724}"/>
          </ac:spMkLst>
        </pc:spChg>
        <pc:spChg chg="mod">
          <ac:chgData name="Guarino Simone" userId="521527af-42b0-434d-ac1e-1d8b6d8943e9" providerId="ADAL" clId="{C843EBA7-080C-4660-9811-F1AFDB5A3BB7}" dt="2024-11-06T11:39:49.642" v="98" actId="1035"/>
          <ac:spMkLst>
            <pc:docMk/>
            <pc:sldMk cId="3416967271" sldId="1266"/>
            <ac:spMk id="11" creationId="{898D9926-A6ED-3302-2D53-D594CD5AFD52}"/>
          </ac:spMkLst>
        </pc:spChg>
        <pc:spChg chg="mod">
          <ac:chgData name="Guarino Simone" userId="521527af-42b0-434d-ac1e-1d8b6d8943e9" providerId="ADAL" clId="{C843EBA7-080C-4660-9811-F1AFDB5A3BB7}" dt="2024-11-06T11:39:49.642" v="98" actId="1035"/>
          <ac:spMkLst>
            <pc:docMk/>
            <pc:sldMk cId="3416967271" sldId="1266"/>
            <ac:spMk id="15" creationId="{A8F15C8E-A3E5-D478-CD40-27DCD0F5BCF4}"/>
          </ac:spMkLst>
        </pc:spChg>
        <pc:spChg chg="mod">
          <ac:chgData name="Guarino Simone" userId="521527af-42b0-434d-ac1e-1d8b6d8943e9" providerId="ADAL" clId="{C843EBA7-080C-4660-9811-F1AFDB5A3BB7}" dt="2024-11-06T11:39:49.642" v="98" actId="1035"/>
          <ac:spMkLst>
            <pc:docMk/>
            <pc:sldMk cId="3416967271" sldId="1266"/>
            <ac:spMk id="20" creationId="{E988AA79-4F56-431B-51FB-7534F2AA683F}"/>
          </ac:spMkLst>
        </pc:spChg>
      </pc:sldChg>
      <pc:sldChg chg="modSp add mod">
        <pc:chgData name="Guarino Simone" userId="521527af-42b0-434d-ac1e-1d8b6d8943e9" providerId="ADAL" clId="{C843EBA7-080C-4660-9811-F1AFDB5A3BB7}" dt="2024-11-06T11:40:36.474" v="112" actId="1036"/>
        <pc:sldMkLst>
          <pc:docMk/>
          <pc:sldMk cId="2495246835" sldId="1267"/>
        </pc:sldMkLst>
        <pc:spChg chg="mod">
          <ac:chgData name="Guarino Simone" userId="521527af-42b0-434d-ac1e-1d8b6d8943e9" providerId="ADAL" clId="{C843EBA7-080C-4660-9811-F1AFDB5A3BB7}" dt="2024-11-06T11:40:36.474" v="112" actId="1036"/>
          <ac:spMkLst>
            <pc:docMk/>
            <pc:sldMk cId="2495246835" sldId="1267"/>
            <ac:spMk id="5" creationId="{39F1C68D-6960-E662-771A-1599DD3186A3}"/>
          </ac:spMkLst>
        </pc:spChg>
        <pc:spChg chg="mod">
          <ac:chgData name="Guarino Simone" userId="521527af-42b0-434d-ac1e-1d8b6d8943e9" providerId="ADAL" clId="{C843EBA7-080C-4660-9811-F1AFDB5A3BB7}" dt="2024-11-06T11:40:36.474" v="112" actId="1036"/>
          <ac:spMkLst>
            <pc:docMk/>
            <pc:sldMk cId="2495246835" sldId="1267"/>
            <ac:spMk id="7" creationId="{434D5B1C-9E9A-BE6A-C6F7-5A67F4F0B136}"/>
          </ac:spMkLst>
        </pc:spChg>
      </pc:sldChg>
      <pc:sldChg chg="add">
        <pc:chgData name="Guarino Simone" userId="521527af-42b0-434d-ac1e-1d8b6d8943e9" providerId="ADAL" clId="{C843EBA7-080C-4660-9811-F1AFDB5A3BB7}" dt="2024-11-06T11:39:16.462" v="76"/>
        <pc:sldMkLst>
          <pc:docMk/>
          <pc:sldMk cId="2875570899" sldId="1268"/>
        </pc:sldMkLst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751618121" sldId="1278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751618121" sldId="1278"/>
            <ac:spMk id="2" creationId="{AE073609-7CCA-8C21-A017-648FF81D4931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42663305" sldId="1287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2663305" sldId="1287"/>
            <ac:spMk id="2" creationId="{5D169AD0-C4C8-2B2D-5841-30CAD705A9B1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412799621" sldId="1288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412799621" sldId="1288"/>
            <ac:spMk id="2" creationId="{2178DCB0-4122-27C9-BA56-65A800B83715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172052881" sldId="1289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172052881" sldId="1289"/>
            <ac:spMk id="2" creationId="{FBCE55EB-300B-4157-3521-D00A4530111A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831072086" sldId="1290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831072086" sldId="1290"/>
            <ac:spMk id="2" creationId="{1A7C28AF-4249-20D9-CFD8-24BBFC5FCA62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8573221" sldId="1291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8573221" sldId="1291"/>
            <ac:spMk id="2" creationId="{538A9CD8-288D-6B9E-44C7-4D8BD1C5CF72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680851668" sldId="1292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680851668" sldId="1292"/>
            <ac:spMk id="2" creationId="{6E24C010-BF28-3F21-5EDB-249DCF7D92D8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988420785" sldId="1293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988420785" sldId="1293"/>
            <ac:spMk id="2" creationId="{B09E4D0D-BA6E-B5F1-79C3-DA5B279B9F6C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714958379" sldId="1294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714958379" sldId="1294"/>
            <ac:spMk id="2" creationId="{A80602DA-58CB-3A72-CE34-7AFCBBA6DFF0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706918041" sldId="1295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706918041" sldId="1295"/>
            <ac:spMk id="2" creationId="{CB8D07E1-9BF9-7C35-E590-E9B7D1423D15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81145700" sldId="1296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81145700" sldId="1296"/>
            <ac:spMk id="2" creationId="{C7DE5655-11ED-5D19-A180-6E7613539D55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139474269" sldId="1297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139474269" sldId="1297"/>
            <ac:spMk id="2" creationId="{FC6736CC-74DA-A593-2463-4DA3DEECAEB3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400898792" sldId="1298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00898792" sldId="1298"/>
            <ac:spMk id="2" creationId="{28F0920F-A4DA-125A-8CE8-A34E10A87B7C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989199074" sldId="1299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989199074" sldId="1299"/>
            <ac:spMk id="2" creationId="{4ABDFDD7-C85A-16E4-83D5-561378FEFBE9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749044466" sldId="1300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749044466" sldId="1300"/>
            <ac:spMk id="2" creationId="{E48714F1-768E-0F7D-76E4-BA3B15524CF4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544121370" sldId="1301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544121370" sldId="1301"/>
            <ac:spMk id="2" creationId="{0513DC19-5F97-28CF-036F-4545F440C335}"/>
          </ac:spMkLst>
        </pc:spChg>
      </pc:sldChg>
      <pc:sldChg chg="modSp add del">
        <pc:chgData name="Guarino Simone" userId="521527af-42b0-434d-ac1e-1d8b6d8943e9" providerId="ADAL" clId="{C843EBA7-080C-4660-9811-F1AFDB5A3BB7}" dt="2024-11-06T11:29:27.380" v="58" actId="47"/>
        <pc:sldMkLst>
          <pc:docMk/>
          <pc:sldMk cId="971172127" sldId="1302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971172127" sldId="1302"/>
            <ac:spMk id="2" creationId="{E015F5E9-CC4F-5D11-6623-CD383A81D381}"/>
          </ac:spMkLst>
        </pc:spChg>
      </pc:sldChg>
      <pc:sldChg chg="modSp add del mod">
        <pc:chgData name="Guarino Simone" userId="521527af-42b0-434d-ac1e-1d8b6d8943e9" providerId="ADAL" clId="{C843EBA7-080C-4660-9811-F1AFDB5A3BB7}" dt="2024-11-06T11:29:27.947" v="59" actId="47"/>
        <pc:sldMkLst>
          <pc:docMk/>
          <pc:sldMk cId="904084523" sldId="1303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904084523" sldId="1303"/>
            <ac:spMk id="2" creationId="{B7838F86-3FE0-3DDE-A369-BEF57DFD188C}"/>
          </ac:spMkLst>
        </pc:spChg>
        <pc:spChg chg="mod">
          <ac:chgData name="Guarino Simone" userId="521527af-42b0-434d-ac1e-1d8b6d8943e9" providerId="ADAL" clId="{C843EBA7-080C-4660-9811-F1AFDB5A3BB7}" dt="2024-11-06T11:27:51.191" v="42" actId="207"/>
          <ac:spMkLst>
            <pc:docMk/>
            <pc:sldMk cId="904084523" sldId="1303"/>
            <ac:spMk id="7" creationId="{4C6AC89A-4CB2-3A92-567F-C0B3F404574D}"/>
          </ac:spMkLst>
        </pc:spChg>
        <pc:spChg chg="mod">
          <ac:chgData name="Guarino Simone" userId="521527af-42b0-434d-ac1e-1d8b6d8943e9" providerId="ADAL" clId="{C843EBA7-080C-4660-9811-F1AFDB5A3BB7}" dt="2024-11-06T11:28:02.606" v="44" actId="1582"/>
          <ac:spMkLst>
            <pc:docMk/>
            <pc:sldMk cId="904084523" sldId="1303"/>
            <ac:spMk id="9" creationId="{83789A25-C5B7-BD6F-7814-A53BDBFBCDBC}"/>
          </ac:spMkLst>
        </pc:spChg>
      </pc:sldChg>
      <pc:sldChg chg="modSp add del">
        <pc:chgData name="Guarino Simone" userId="521527af-42b0-434d-ac1e-1d8b6d8943e9" providerId="ADAL" clId="{C843EBA7-080C-4660-9811-F1AFDB5A3BB7}" dt="2024-11-06T11:29:29.496" v="60" actId="47"/>
        <pc:sldMkLst>
          <pc:docMk/>
          <pc:sldMk cId="949660594" sldId="1304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949660594" sldId="1304"/>
            <ac:spMk id="2" creationId="{C78E59D8-440B-94BE-DC8F-E46EF4E7EB4E}"/>
          </ac:spMkLst>
        </pc:spChg>
      </pc:sldChg>
      <pc:sldChg chg="modSp add del">
        <pc:chgData name="Guarino Simone" userId="521527af-42b0-434d-ac1e-1d8b6d8943e9" providerId="ADAL" clId="{C843EBA7-080C-4660-9811-F1AFDB5A3BB7}" dt="2024-11-06T11:29:30.125" v="61" actId="47"/>
        <pc:sldMkLst>
          <pc:docMk/>
          <pc:sldMk cId="433352409" sldId="1305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33352409" sldId="1305"/>
            <ac:spMk id="2" creationId="{EB1019F1-831B-67BB-8963-62DE95E1FEF7}"/>
          </ac:spMkLst>
        </pc:spChg>
      </pc:sldChg>
      <pc:sldChg chg="modSp add del">
        <pc:chgData name="Guarino Simone" userId="521527af-42b0-434d-ac1e-1d8b6d8943e9" providerId="ADAL" clId="{C843EBA7-080C-4660-9811-F1AFDB5A3BB7}" dt="2024-11-06T11:29:30.884" v="62" actId="47"/>
        <pc:sldMkLst>
          <pc:docMk/>
          <pc:sldMk cId="193544738" sldId="1306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93544738" sldId="1306"/>
            <ac:spMk id="2" creationId="{A668C272-A5C4-175E-4BB6-913EA842E1EA}"/>
          </ac:spMkLst>
        </pc:spChg>
      </pc:sldChg>
      <pc:sldChg chg="modSp add del">
        <pc:chgData name="Guarino Simone" userId="521527af-42b0-434d-ac1e-1d8b6d8943e9" providerId="ADAL" clId="{C843EBA7-080C-4660-9811-F1AFDB5A3BB7}" dt="2024-11-06T11:29:31.679" v="63" actId="47"/>
        <pc:sldMkLst>
          <pc:docMk/>
          <pc:sldMk cId="4063387307" sldId="1307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063387307" sldId="1307"/>
            <ac:spMk id="2" creationId="{79738DEA-FF8A-1535-1C21-F21ECF18F773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97110186" sldId="1308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97110186" sldId="1308"/>
            <ac:spMk id="2" creationId="{B7402A7F-E968-48E8-41C5-3B4741E8FE44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018867245" sldId="1313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018867245" sldId="1313"/>
            <ac:spMk id="2" creationId="{F2A04052-D0C6-F5B7-91A7-37171332AEF0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605104508" sldId="1314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605104508" sldId="1314"/>
            <ac:spMk id="2" creationId="{13B47FE5-2315-39A4-B34A-93BB092C1FE3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897835642" sldId="1315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897835642" sldId="1315"/>
            <ac:spMk id="2" creationId="{14D2A7B6-F0BC-773C-FC3B-6B0D90A31515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329975744" sldId="1316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329975744" sldId="1316"/>
            <ac:spMk id="2" creationId="{9483CDCF-4E9D-460C-E918-16202F82987D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477785016" sldId="1317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77785016" sldId="1317"/>
            <ac:spMk id="2" creationId="{441CB09E-A3BE-D141-4F02-C45B8ED07154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415474090" sldId="1318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415474090" sldId="1318"/>
            <ac:spMk id="2" creationId="{C6B3B6E2-6A28-F42D-C823-05CC1693E361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424297746" sldId="1319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424297746" sldId="1319"/>
            <ac:spMk id="2" creationId="{947E317E-4270-AE90-0A8F-4430F8683B35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28852330" sldId="1321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28852330" sldId="1321"/>
            <ac:spMk id="2" creationId="{52030159-A18D-4485-99CF-3DCE658A9125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140085945" sldId="1322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140085945" sldId="1322"/>
            <ac:spMk id="2" creationId="{C59F04E6-744F-C1D3-4FE9-F158401D925D}"/>
          </ac:spMkLst>
        </pc:spChg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140085945" sldId="1322"/>
            <ac:spMk id="3" creationId="{A298D94F-6158-422E-C2C7-540CB6F37E55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802548116" sldId="1323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802548116" sldId="1323"/>
            <ac:spMk id="2" creationId="{434E6615-F49F-3D53-E409-AC1A64BDC015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4133379779" sldId="1324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133379779" sldId="1324"/>
            <ac:spMk id="2" creationId="{718C7229-7C42-127B-75BD-B1BB93EBBEE7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035446929" sldId="1325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035446929" sldId="1325"/>
            <ac:spMk id="2" creationId="{021823B5-8D7F-CA8C-1835-8027A0A3C7C9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174147322" sldId="1326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174147322" sldId="1326"/>
            <ac:spMk id="2" creationId="{2B3E3C87-D3FB-85BB-9834-1EB393CB8233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994409794" sldId="1327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994409794" sldId="1327"/>
            <ac:spMk id="2" creationId="{74D88132-B534-6DCC-6469-39B7E8282AED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659648464" sldId="1328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659648464" sldId="1328"/>
            <ac:spMk id="2" creationId="{17C47150-FAD1-2120-5101-7FD35C5775C0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507950654" sldId="1329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507950654" sldId="1329"/>
            <ac:spMk id="2" creationId="{577730E3-DD7E-0116-B565-DB7FD2C02596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547111915" sldId="1330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547111915" sldId="1330"/>
            <ac:spMk id="2" creationId="{87FD5D75-817B-A620-C6C3-4B74C0A99EE0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465767041" sldId="1336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65767041" sldId="1336"/>
            <ac:spMk id="2" creationId="{3DC60412-8FFF-7FC1-8C97-492971286F52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216397488" sldId="1337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216397488" sldId="1337"/>
            <ac:spMk id="2" creationId="{A5005763-84CD-FC32-7C50-81C2BBD63B8B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672191293" sldId="1338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672191293" sldId="1338"/>
            <ac:spMk id="2" creationId="{ECD49DA6-0D7B-9A53-EF86-8675933C4620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730899852" sldId="1339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730899852" sldId="1339"/>
            <ac:spMk id="2" creationId="{2B24FD64-55DA-78DF-3575-AFA326F0E7C6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1576720153" sldId="1340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576720153" sldId="1340"/>
            <ac:spMk id="2" creationId="{1CBE8F26-DAC2-11A1-D117-B7C1EB73B6A3}"/>
          </ac:spMkLst>
        </pc:spChg>
      </pc:sldChg>
      <pc:sldChg chg="modSp add mod">
        <pc:chgData name="Guarino Simone" userId="521527af-42b0-434d-ac1e-1d8b6d8943e9" providerId="ADAL" clId="{C843EBA7-080C-4660-9811-F1AFDB5A3BB7}" dt="2024-11-06T11:28:50.380" v="57" actId="27636"/>
        <pc:sldMkLst>
          <pc:docMk/>
          <pc:sldMk cId="4156334860" sldId="1341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156334860" sldId="1341"/>
            <ac:spMk id="2" creationId="{0D0C53E1-E0D5-0A43-B366-5EC23ED0E612}"/>
          </ac:spMkLst>
        </pc:spChg>
        <pc:spChg chg="mod">
          <ac:chgData name="Guarino Simone" userId="521527af-42b0-434d-ac1e-1d8b6d8943e9" providerId="ADAL" clId="{C843EBA7-080C-4660-9811-F1AFDB5A3BB7}" dt="2024-11-06T11:28:50.380" v="57" actId="27636"/>
          <ac:spMkLst>
            <pc:docMk/>
            <pc:sldMk cId="4156334860" sldId="1341"/>
            <ac:spMk id="15" creationId="{241BDCC3-C12E-D150-1918-77AC60B9BD71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709880635" sldId="1342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709880635" sldId="1342"/>
            <ac:spMk id="2" creationId="{07FFC72A-7B61-1537-2B3F-385B6CC0CDFD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492587352" sldId="1343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492587352" sldId="1343"/>
            <ac:spMk id="2" creationId="{6DBE07F0-E8B6-3451-BF69-F18F7248354E}"/>
          </ac:spMkLst>
        </pc:spChg>
      </pc:sldChg>
      <pc:sldChg chg="modSp add mod">
        <pc:chgData name="Guarino Simone" userId="521527af-42b0-434d-ac1e-1d8b6d8943e9" providerId="ADAL" clId="{C843EBA7-080C-4660-9811-F1AFDB5A3BB7}" dt="2024-11-06T11:28:49.672" v="56"/>
        <pc:sldMkLst>
          <pc:docMk/>
          <pc:sldMk cId="3589019698" sldId="1344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589019698" sldId="1344"/>
            <ac:spMk id="2" creationId="{A8848E51-15E9-7C8E-50DE-FFCC2064291B}"/>
          </ac:spMkLst>
        </pc:spChg>
        <pc:spChg chg="mod">
          <ac:chgData name="Guarino Simone" userId="521527af-42b0-434d-ac1e-1d8b6d8943e9" providerId="ADAL" clId="{C843EBA7-080C-4660-9811-F1AFDB5A3BB7}" dt="2024-11-06T11:28:42.383" v="55" actId="27636"/>
          <ac:spMkLst>
            <pc:docMk/>
            <pc:sldMk cId="3589019698" sldId="1344"/>
            <ac:spMk id="4" creationId="{178DD622-F63F-1557-F94C-B78D3C8F6F0B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243612174" sldId="1345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43612174" sldId="1345"/>
            <ac:spMk id="2" creationId="{7C2A29DC-79C1-0D5B-9C6A-E756FFCBCA89}"/>
          </ac:spMkLst>
        </pc:spChg>
      </pc:sldChg>
      <pc:sldChg chg="modSp add">
        <pc:chgData name="Guarino Simone" userId="521527af-42b0-434d-ac1e-1d8b6d8943e9" providerId="ADAL" clId="{C843EBA7-080C-4660-9811-F1AFDB5A3BB7}" dt="2024-11-06T11:28:49.672" v="56"/>
        <pc:sldMkLst>
          <pc:docMk/>
          <pc:sldMk cId="3042062866" sldId="1346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3042062866" sldId="1346"/>
            <ac:spMk id="2" creationId="{AA2152AD-1337-AC63-FF81-E6AD0B501D69}"/>
          </ac:spMkLst>
        </pc:spChg>
      </pc:sldChg>
      <pc:sldChg chg="modSp add del">
        <pc:chgData name="Guarino Simone" userId="521527af-42b0-434d-ac1e-1d8b6d8943e9" providerId="ADAL" clId="{C843EBA7-080C-4660-9811-F1AFDB5A3BB7}" dt="2024-11-06T11:38:22.785" v="70" actId="47"/>
        <pc:sldMkLst>
          <pc:docMk/>
          <pc:sldMk cId="984919418" sldId="1347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984919418" sldId="1347"/>
            <ac:spMk id="2" creationId="{24406688-CB75-C731-E807-2BBB9B2D08A9}"/>
          </ac:spMkLst>
        </pc:spChg>
      </pc:sldChg>
      <pc:sldChg chg="modSp add mod">
        <pc:chgData name="Guarino Simone" userId="521527af-42b0-434d-ac1e-1d8b6d8943e9" providerId="ADAL" clId="{C843EBA7-080C-4660-9811-F1AFDB5A3BB7}" dt="2024-11-06T11:41:23.723" v="117" actId="108"/>
        <pc:sldMkLst>
          <pc:docMk/>
          <pc:sldMk cId="3517647614" sldId="1348"/>
        </pc:sldMkLst>
        <pc:spChg chg="mod">
          <ac:chgData name="Guarino Simone" userId="521527af-42b0-434d-ac1e-1d8b6d8943e9" providerId="ADAL" clId="{C843EBA7-080C-4660-9811-F1AFDB5A3BB7}" dt="2024-11-06T11:41:23.723" v="117" actId="108"/>
          <ac:spMkLst>
            <pc:docMk/>
            <pc:sldMk cId="3517647614" sldId="1348"/>
            <ac:spMk id="2" creationId="{554AA461-CDB1-ABF0-A61E-ADC69C9EB70C}"/>
          </ac:spMkLst>
        </pc:spChg>
      </pc:sldChg>
      <pc:sldChg chg="modSp add mod">
        <pc:chgData name="Guarino Simone" userId="521527af-42b0-434d-ac1e-1d8b6d8943e9" providerId="ADAL" clId="{C843EBA7-080C-4660-9811-F1AFDB5A3BB7}" dt="2024-11-06T11:41:21.262" v="116" actId="108"/>
        <pc:sldMkLst>
          <pc:docMk/>
          <pc:sldMk cId="895584145" sldId="1349"/>
        </pc:sldMkLst>
        <pc:spChg chg="mod">
          <ac:chgData name="Guarino Simone" userId="521527af-42b0-434d-ac1e-1d8b6d8943e9" providerId="ADAL" clId="{C843EBA7-080C-4660-9811-F1AFDB5A3BB7}" dt="2024-11-06T11:41:21.262" v="116" actId="108"/>
          <ac:spMkLst>
            <pc:docMk/>
            <pc:sldMk cId="895584145" sldId="1349"/>
            <ac:spMk id="2" creationId="{04DB98A0-B2E8-69DB-A469-C79B769E945B}"/>
          </ac:spMkLst>
        </pc:spChg>
      </pc:sldChg>
      <pc:sldChg chg="modSp add del mod">
        <pc:chgData name="Guarino Simone" userId="521527af-42b0-434d-ac1e-1d8b6d8943e9" providerId="ADAL" clId="{C843EBA7-080C-4660-9811-F1AFDB5A3BB7}" dt="2024-11-06T11:41:15.786" v="115" actId="108"/>
        <pc:sldMkLst>
          <pc:docMk/>
          <pc:sldMk cId="1197385827" sldId="1350"/>
        </pc:sldMkLst>
        <pc:spChg chg="mod">
          <ac:chgData name="Guarino Simone" userId="521527af-42b0-434d-ac1e-1d8b6d8943e9" providerId="ADAL" clId="{C843EBA7-080C-4660-9811-F1AFDB5A3BB7}" dt="2024-11-06T11:41:15.786" v="115" actId="108"/>
          <ac:spMkLst>
            <pc:docMk/>
            <pc:sldMk cId="1197385827" sldId="1350"/>
            <ac:spMk id="2" creationId="{54EE2CDE-C1AB-4DA8-E56D-3A7EB36AC267}"/>
          </ac:spMkLst>
        </pc:spChg>
      </pc:sldChg>
      <pc:sldChg chg="modSp add del">
        <pc:chgData name="Guarino Simone" userId="521527af-42b0-434d-ac1e-1d8b6d8943e9" providerId="ADAL" clId="{C843EBA7-080C-4660-9811-F1AFDB5A3BB7}" dt="2024-11-06T11:38:33.770" v="74" actId="47"/>
        <pc:sldMkLst>
          <pc:docMk/>
          <pc:sldMk cId="2786049298" sldId="1351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786049298" sldId="1351"/>
            <ac:spMk id="2" creationId="{64EFBFA5-B976-DC28-2A2B-2BCBD03E2920}"/>
          </ac:spMkLst>
        </pc:spChg>
      </pc:sldChg>
      <pc:sldChg chg="modSp add del">
        <pc:chgData name="Guarino Simone" userId="521527af-42b0-434d-ac1e-1d8b6d8943e9" providerId="ADAL" clId="{C843EBA7-080C-4660-9811-F1AFDB5A3BB7}" dt="2024-11-06T11:38:28.443" v="73" actId="47"/>
        <pc:sldMkLst>
          <pc:docMk/>
          <pc:sldMk cId="4062589998" sldId="1352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062589998" sldId="1352"/>
            <ac:spMk id="2" creationId="{764A827E-D773-303E-1D7B-1C732716C6F1}"/>
          </ac:spMkLst>
        </pc:spChg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062589998" sldId="1352"/>
            <ac:spMk id="3" creationId="{324E72BF-3E49-8810-88D2-96ACDAA68AAF}"/>
          </ac:spMkLst>
        </pc:spChg>
      </pc:sldChg>
      <pc:sldChg chg="modSp add del">
        <pc:chgData name="Guarino Simone" userId="521527af-42b0-434d-ac1e-1d8b6d8943e9" providerId="ADAL" clId="{C843EBA7-080C-4660-9811-F1AFDB5A3BB7}" dt="2024-11-06T11:38:28.443" v="73" actId="47"/>
        <pc:sldMkLst>
          <pc:docMk/>
          <pc:sldMk cId="1756163675" sldId="1353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756163675" sldId="1353"/>
            <ac:spMk id="2" creationId="{C4622E3E-92E8-5833-5702-B1567FE6D325}"/>
          </ac:spMkLst>
        </pc:spChg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756163675" sldId="1353"/>
            <ac:spMk id="3" creationId="{F1630F4D-751F-5C93-A572-42C736FBBEE6}"/>
          </ac:spMkLst>
        </pc:spChg>
      </pc:sldChg>
      <pc:sldChg chg="modSp add del">
        <pc:chgData name="Guarino Simone" userId="521527af-42b0-434d-ac1e-1d8b6d8943e9" providerId="ADAL" clId="{C843EBA7-080C-4660-9811-F1AFDB5A3BB7}" dt="2024-11-06T11:38:28.443" v="73" actId="47"/>
        <pc:sldMkLst>
          <pc:docMk/>
          <pc:sldMk cId="2470019599" sldId="1355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470019599" sldId="1355"/>
            <ac:spMk id="2" creationId="{6CA38892-12EF-1BC3-2CF3-46410617E464}"/>
          </ac:spMkLst>
        </pc:spChg>
      </pc:sldChg>
      <pc:sldChg chg="modSp add mod">
        <pc:chgData name="Guarino Simone" userId="521527af-42b0-434d-ac1e-1d8b6d8943e9" providerId="ADAL" clId="{C843EBA7-080C-4660-9811-F1AFDB5A3BB7}" dt="2024-11-06T11:40:59.515" v="114" actId="20577"/>
        <pc:sldMkLst>
          <pc:docMk/>
          <pc:sldMk cId="2679029538" sldId="1359"/>
        </pc:sldMkLst>
        <pc:spChg chg="mod">
          <ac:chgData name="Guarino Simone" userId="521527af-42b0-434d-ac1e-1d8b6d8943e9" providerId="ADAL" clId="{C843EBA7-080C-4660-9811-F1AFDB5A3BB7}" dt="2024-11-06T11:40:59.515" v="114" actId="20577"/>
          <ac:spMkLst>
            <pc:docMk/>
            <pc:sldMk cId="2679029538" sldId="1359"/>
            <ac:spMk id="3" creationId="{40F920CD-37EC-D833-C50B-ED952FB1AEF5}"/>
          </ac:spMkLst>
        </pc:spChg>
      </pc:sldChg>
      <pc:sldChg chg="modSp add mod">
        <pc:chgData name="Guarino Simone" userId="521527af-42b0-434d-ac1e-1d8b6d8943e9" providerId="ADAL" clId="{C843EBA7-080C-4660-9811-F1AFDB5A3BB7}" dt="2024-11-06T11:29:52.368" v="64" actId="20577"/>
        <pc:sldMkLst>
          <pc:docMk/>
          <pc:sldMk cId="1288875993" sldId="1360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1288875993" sldId="1360"/>
            <ac:spMk id="2" creationId="{B30A2D68-881D-1A30-605C-44120884066B}"/>
          </ac:spMkLst>
        </pc:spChg>
        <pc:spChg chg="mod">
          <ac:chgData name="Guarino Simone" userId="521527af-42b0-434d-ac1e-1d8b6d8943e9" providerId="ADAL" clId="{C843EBA7-080C-4660-9811-F1AFDB5A3BB7}" dt="2024-11-06T11:29:52.368" v="64" actId="20577"/>
          <ac:spMkLst>
            <pc:docMk/>
            <pc:sldMk cId="1288875993" sldId="1360"/>
            <ac:spMk id="3" creationId="{7B3035B6-7640-1E33-AC94-EA4C4734C36D}"/>
          </ac:spMkLst>
        </pc:spChg>
      </pc:sldChg>
      <pc:sldChg chg="modSp add del">
        <pc:chgData name="Guarino Simone" userId="521527af-42b0-434d-ac1e-1d8b6d8943e9" providerId="ADAL" clId="{C843EBA7-080C-4660-9811-F1AFDB5A3BB7}" dt="2024-11-06T11:38:28.443" v="73" actId="47"/>
        <pc:sldMkLst>
          <pc:docMk/>
          <pc:sldMk cId="2128037200" sldId="1361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2128037200" sldId="1361"/>
            <ac:spMk id="3" creationId="{51BE23EB-A286-B87A-C153-B3EB7647FE2A}"/>
          </ac:spMkLst>
        </pc:spChg>
      </pc:sldChg>
      <pc:sldChg chg="modSp add del">
        <pc:chgData name="Guarino Simone" userId="521527af-42b0-434d-ac1e-1d8b6d8943e9" providerId="ADAL" clId="{C843EBA7-080C-4660-9811-F1AFDB5A3BB7}" dt="2024-11-06T11:38:39.758" v="75" actId="47"/>
        <pc:sldMkLst>
          <pc:docMk/>
          <pc:sldMk cId="4058797170" sldId="1362"/>
        </pc:sldMkLst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058797170" sldId="1362"/>
            <ac:spMk id="2" creationId="{5E89BBBC-E087-4C49-34BB-2CA22C184602}"/>
          </ac:spMkLst>
        </pc:spChg>
        <pc:spChg chg="mod">
          <ac:chgData name="Guarino Simone" userId="521527af-42b0-434d-ac1e-1d8b6d8943e9" providerId="ADAL" clId="{C843EBA7-080C-4660-9811-F1AFDB5A3BB7}" dt="2024-11-06T11:28:49.672" v="56"/>
          <ac:spMkLst>
            <pc:docMk/>
            <pc:sldMk cId="4058797170" sldId="1362"/>
            <ac:spMk id="3" creationId="{5A5248B5-96A4-A088-08FF-AC8FEFFC6BA6}"/>
          </ac:spMkLst>
        </pc:spChg>
      </pc:sldChg>
    </pc:docChg>
  </pc:docChgLst>
  <pc:docChgLst>
    <pc:chgData name="Guarino Simone" userId="521527af-42b0-434d-ac1e-1d8b6d8943e9" providerId="ADAL" clId="{25B8C727-5100-444C-9E4F-FB60F6E45F63}"/>
    <pc:docChg chg="undo custSel addSld delSld modSld sldOrd">
      <pc:chgData name="Guarino Simone" userId="521527af-42b0-434d-ac1e-1d8b6d8943e9" providerId="ADAL" clId="{25B8C727-5100-444C-9E4F-FB60F6E45F63}" dt="2021-04-13T11:17:00.540" v="10532" actId="20577"/>
      <pc:docMkLst>
        <pc:docMk/>
      </pc:docMkLst>
      <pc:sldChg chg="modSp mod">
        <pc:chgData name="Guarino Simone" userId="521527af-42b0-434d-ac1e-1d8b6d8943e9" providerId="ADAL" clId="{25B8C727-5100-444C-9E4F-FB60F6E45F63}" dt="2021-04-10T13:25:39.252" v="10259" actId="20577"/>
        <pc:sldMkLst>
          <pc:docMk/>
          <pc:sldMk cId="71334492" sldId="258"/>
        </pc:sldMkLst>
        <pc:spChg chg="mod">
          <ac:chgData name="Guarino Simone" userId="521527af-42b0-434d-ac1e-1d8b6d8943e9" providerId="ADAL" clId="{25B8C727-5100-444C-9E4F-FB60F6E45F63}" dt="2021-04-10T13:25:39.252" v="10259" actId="20577"/>
          <ac:spMkLst>
            <pc:docMk/>
            <pc:sldMk cId="71334492" sldId="258"/>
            <ac:spMk id="3" creationId="{ABA7F025-E7D3-43B5-8CC8-F948A2EF5AAE}"/>
          </ac:spMkLst>
        </pc:spChg>
      </pc:sldChg>
      <pc:sldChg chg="modSp mod">
        <pc:chgData name="Guarino Simone" userId="521527af-42b0-434d-ac1e-1d8b6d8943e9" providerId="ADAL" clId="{25B8C727-5100-444C-9E4F-FB60F6E45F63}" dt="2021-04-10T12:57:17.228" v="10254" actId="20577"/>
        <pc:sldMkLst>
          <pc:docMk/>
          <pc:sldMk cId="1945135637" sldId="259"/>
        </pc:sldMkLst>
        <pc:spChg chg="mod">
          <ac:chgData name="Guarino Simone" userId="521527af-42b0-434d-ac1e-1d8b6d8943e9" providerId="ADAL" clId="{25B8C727-5100-444C-9E4F-FB60F6E45F63}" dt="2021-04-10T12:57:17.228" v="10254" actId="20577"/>
          <ac:spMkLst>
            <pc:docMk/>
            <pc:sldMk cId="1945135637" sldId="259"/>
            <ac:spMk id="3" creationId="{93BE6B1C-D39E-4752-AE4D-1BAB0B220536}"/>
          </ac:spMkLst>
        </pc:spChg>
      </pc:sldChg>
      <pc:sldChg chg="modSp mod">
        <pc:chgData name="Guarino Simone" userId="521527af-42b0-434d-ac1e-1d8b6d8943e9" providerId="ADAL" clId="{25B8C727-5100-444C-9E4F-FB60F6E45F63}" dt="2021-04-13T11:17:00.540" v="10532" actId="20577"/>
        <pc:sldMkLst>
          <pc:docMk/>
          <pc:sldMk cId="3723137554" sldId="260"/>
        </pc:sldMkLst>
        <pc:spChg chg="mod">
          <ac:chgData name="Guarino Simone" userId="521527af-42b0-434d-ac1e-1d8b6d8943e9" providerId="ADAL" clId="{25B8C727-5100-444C-9E4F-FB60F6E45F63}" dt="2021-04-13T11:17:00.540" v="10532" actId="20577"/>
          <ac:spMkLst>
            <pc:docMk/>
            <pc:sldMk cId="3723137554" sldId="260"/>
            <ac:spMk id="3" creationId="{A008457D-BCAA-401D-B6B9-123CBC01E916}"/>
          </ac:spMkLst>
        </pc:spChg>
      </pc:sldChg>
      <pc:sldChg chg="modSp mod">
        <pc:chgData name="Guarino Simone" userId="521527af-42b0-434d-ac1e-1d8b6d8943e9" providerId="ADAL" clId="{25B8C727-5100-444C-9E4F-FB60F6E45F63}" dt="2021-04-10T12:59:04.543" v="10256" actId="20577"/>
        <pc:sldMkLst>
          <pc:docMk/>
          <pc:sldMk cId="2038389459" sldId="261"/>
        </pc:sldMkLst>
        <pc:spChg chg="mod">
          <ac:chgData name="Guarino Simone" userId="521527af-42b0-434d-ac1e-1d8b6d8943e9" providerId="ADAL" clId="{25B8C727-5100-444C-9E4F-FB60F6E45F63}" dt="2021-04-10T12:59:04.543" v="10256" actId="20577"/>
          <ac:spMkLst>
            <pc:docMk/>
            <pc:sldMk cId="2038389459" sldId="261"/>
            <ac:spMk id="3" creationId="{D54CF5B0-7FAD-42B1-AAC0-0AA4F7673D7E}"/>
          </ac:spMkLst>
        </pc:spChg>
      </pc:sldChg>
      <pc:sldChg chg="modSp mod">
        <pc:chgData name="Guarino Simone" userId="521527af-42b0-434d-ac1e-1d8b6d8943e9" providerId="ADAL" clId="{25B8C727-5100-444C-9E4F-FB60F6E45F63}" dt="2021-04-10T13:01:57.079" v="10257" actId="20577"/>
        <pc:sldMkLst>
          <pc:docMk/>
          <pc:sldMk cId="3460675634" sldId="266"/>
        </pc:sldMkLst>
        <pc:spChg chg="mod">
          <ac:chgData name="Guarino Simone" userId="521527af-42b0-434d-ac1e-1d8b6d8943e9" providerId="ADAL" clId="{25B8C727-5100-444C-9E4F-FB60F6E45F63}" dt="2021-04-10T13:01:57.079" v="10257" actId="20577"/>
          <ac:spMkLst>
            <pc:docMk/>
            <pc:sldMk cId="3460675634" sldId="266"/>
            <ac:spMk id="3" creationId="{71D0AB0B-5927-4AA5-81E8-D11651D8C49F}"/>
          </ac:spMkLst>
        </pc:spChg>
      </pc:sldChg>
      <pc:sldChg chg="modSp mod">
        <pc:chgData name="Guarino Simone" userId="521527af-42b0-434d-ac1e-1d8b6d8943e9" providerId="ADAL" clId="{25B8C727-5100-444C-9E4F-FB60F6E45F63}" dt="2021-04-07T09:41:05.492" v="2065" actId="20577"/>
        <pc:sldMkLst>
          <pc:docMk/>
          <pc:sldMk cId="4232712719" sldId="270"/>
        </pc:sldMkLst>
        <pc:spChg chg="mod">
          <ac:chgData name="Guarino Simone" userId="521527af-42b0-434d-ac1e-1d8b6d8943e9" providerId="ADAL" clId="{25B8C727-5100-444C-9E4F-FB60F6E45F63}" dt="2021-04-07T09:41:05.492" v="2065" actId="20577"/>
          <ac:spMkLst>
            <pc:docMk/>
            <pc:sldMk cId="4232712719" sldId="270"/>
            <ac:spMk id="3" creationId="{54F6EFE2-9101-4D98-8AD3-3E66889F74F1}"/>
          </ac:spMkLst>
        </pc:spChg>
      </pc:sldChg>
      <pc:sldChg chg="modSp">
        <pc:chgData name="Guarino Simone" userId="521527af-42b0-434d-ac1e-1d8b6d8943e9" providerId="ADAL" clId="{25B8C727-5100-444C-9E4F-FB60F6E45F63}" dt="2021-04-11T09:05:41.079" v="10262" actId="20578"/>
        <pc:sldMkLst>
          <pc:docMk/>
          <pc:sldMk cId="2063497083" sldId="274"/>
        </pc:sldMkLst>
        <pc:spChg chg="mod">
          <ac:chgData name="Guarino Simone" userId="521527af-42b0-434d-ac1e-1d8b6d8943e9" providerId="ADAL" clId="{25B8C727-5100-444C-9E4F-FB60F6E45F63}" dt="2021-04-11T09:05:41.079" v="10262" actId="20578"/>
          <ac:spMkLst>
            <pc:docMk/>
            <pc:sldMk cId="2063497083" sldId="274"/>
            <ac:spMk id="6" creationId="{73E252CD-1217-4708-967D-D064779A8821}"/>
          </ac:spMkLst>
        </pc:spChg>
      </pc:sldChg>
      <pc:sldChg chg="modSp mod">
        <pc:chgData name="Guarino Simone" userId="521527af-42b0-434d-ac1e-1d8b6d8943e9" providerId="ADAL" clId="{25B8C727-5100-444C-9E4F-FB60F6E45F63}" dt="2021-04-07T17:56:11.244" v="10090" actId="114"/>
        <pc:sldMkLst>
          <pc:docMk/>
          <pc:sldMk cId="2424554911" sldId="277"/>
        </pc:sldMkLst>
        <pc:spChg chg="mod">
          <ac:chgData name="Guarino Simone" userId="521527af-42b0-434d-ac1e-1d8b6d8943e9" providerId="ADAL" clId="{25B8C727-5100-444C-9E4F-FB60F6E45F63}" dt="2021-04-07T17:56:11.244" v="10090" actId="114"/>
          <ac:spMkLst>
            <pc:docMk/>
            <pc:sldMk cId="2424554911" sldId="277"/>
            <ac:spMk id="3" creationId="{8B9D98AB-59A6-4EFA-BD4A-3C70ADBA000D}"/>
          </ac:spMkLst>
        </pc:spChg>
      </pc:sldChg>
      <pc:sldChg chg="modSp mod ord">
        <pc:chgData name="Guarino Simone" userId="521527af-42b0-434d-ac1e-1d8b6d8943e9" providerId="ADAL" clId="{25B8C727-5100-444C-9E4F-FB60F6E45F63}" dt="2021-04-07T17:56:21.115" v="10092" actId="255"/>
        <pc:sldMkLst>
          <pc:docMk/>
          <pc:sldMk cId="1949587206" sldId="279"/>
        </pc:sldMkLst>
        <pc:spChg chg="mod">
          <ac:chgData name="Guarino Simone" userId="521527af-42b0-434d-ac1e-1d8b6d8943e9" providerId="ADAL" clId="{25B8C727-5100-444C-9E4F-FB60F6E45F63}" dt="2021-04-07T17:56:21.115" v="10092" actId="255"/>
          <ac:spMkLst>
            <pc:docMk/>
            <pc:sldMk cId="1949587206" sldId="279"/>
            <ac:spMk id="3" creationId="{C37535E4-03BE-46F0-8AE1-19249E99FBBF}"/>
          </ac:spMkLst>
        </pc:spChg>
      </pc:sldChg>
      <pc:sldChg chg="modSp mod">
        <pc:chgData name="Guarino Simone" userId="521527af-42b0-434d-ac1e-1d8b6d8943e9" providerId="ADAL" clId="{25B8C727-5100-444C-9E4F-FB60F6E45F63}" dt="2021-04-07T17:56:27.987" v="10093" actId="255"/>
        <pc:sldMkLst>
          <pc:docMk/>
          <pc:sldMk cId="4256818244" sldId="280"/>
        </pc:sldMkLst>
        <pc:spChg chg="mod">
          <ac:chgData name="Guarino Simone" userId="521527af-42b0-434d-ac1e-1d8b6d8943e9" providerId="ADAL" clId="{25B8C727-5100-444C-9E4F-FB60F6E45F63}" dt="2021-04-07T17:56:27.987" v="10093" actId="255"/>
          <ac:spMkLst>
            <pc:docMk/>
            <pc:sldMk cId="4256818244" sldId="280"/>
            <ac:spMk id="3" creationId="{17EA3023-C4EB-4DE7-8CBB-649CA034361F}"/>
          </ac:spMkLst>
        </pc:spChg>
      </pc:sldChg>
      <pc:sldChg chg="modSp mod">
        <pc:chgData name="Guarino Simone" userId="521527af-42b0-434d-ac1e-1d8b6d8943e9" providerId="ADAL" clId="{25B8C727-5100-444C-9E4F-FB60F6E45F63}" dt="2021-04-07T17:55:42.312" v="10081" actId="20577"/>
        <pc:sldMkLst>
          <pc:docMk/>
          <pc:sldMk cId="2773466341" sldId="281"/>
        </pc:sldMkLst>
        <pc:spChg chg="mod">
          <ac:chgData name="Guarino Simone" userId="521527af-42b0-434d-ac1e-1d8b6d8943e9" providerId="ADAL" clId="{25B8C727-5100-444C-9E4F-FB60F6E45F63}" dt="2021-04-07T17:55:42.312" v="10081" actId="20577"/>
          <ac:spMkLst>
            <pc:docMk/>
            <pc:sldMk cId="2773466341" sldId="281"/>
            <ac:spMk id="3" creationId="{3379FE7D-85AF-4724-8BAA-4F393ED2FB44}"/>
          </ac:spMkLst>
        </pc:spChg>
      </pc:sldChg>
      <pc:sldChg chg="addSp delSp modSp mod">
        <pc:chgData name="Guarino Simone" userId="521527af-42b0-434d-ac1e-1d8b6d8943e9" providerId="ADAL" clId="{25B8C727-5100-444C-9E4F-FB60F6E45F63}" dt="2021-04-07T12:03:06.898" v="5836" actId="1076"/>
        <pc:sldMkLst>
          <pc:docMk/>
          <pc:sldMk cId="547129113" sldId="282"/>
        </pc:sldMkLst>
        <pc:spChg chg="mod">
          <ac:chgData name="Guarino Simone" userId="521527af-42b0-434d-ac1e-1d8b6d8943e9" providerId="ADAL" clId="{25B8C727-5100-444C-9E4F-FB60F6E45F63}" dt="2021-04-07T12:02:35.142" v="5830" actId="27636"/>
          <ac:spMkLst>
            <pc:docMk/>
            <pc:sldMk cId="547129113" sldId="282"/>
            <ac:spMk id="3" creationId="{B8D61307-80D6-4C55-80A8-F726EE97B1B8}"/>
          </ac:spMkLst>
        </pc:spChg>
        <pc:picChg chg="add mod">
          <ac:chgData name="Guarino Simone" userId="521527af-42b0-434d-ac1e-1d8b6d8943e9" providerId="ADAL" clId="{25B8C727-5100-444C-9E4F-FB60F6E45F63}" dt="2021-04-07T12:03:06.898" v="5836" actId="1076"/>
          <ac:picMkLst>
            <pc:docMk/>
            <pc:sldMk cId="547129113" sldId="282"/>
            <ac:picMk id="5" creationId="{355525FA-A8C5-4FDD-B9EC-7116BC8064FF}"/>
          </ac:picMkLst>
        </pc:picChg>
        <pc:picChg chg="add del mod">
          <ac:chgData name="Guarino Simone" userId="521527af-42b0-434d-ac1e-1d8b6d8943e9" providerId="ADAL" clId="{25B8C727-5100-444C-9E4F-FB60F6E45F63}" dt="2021-04-07T12:03:00.490" v="5832" actId="478"/>
          <ac:picMkLst>
            <pc:docMk/>
            <pc:sldMk cId="547129113" sldId="282"/>
            <ac:picMk id="2050" creationId="{4B281CF4-87CD-4953-BF52-CEDD9FFD595B}"/>
          </ac:picMkLst>
        </pc:picChg>
      </pc:sldChg>
      <pc:sldChg chg="addSp delSp modSp new mod">
        <pc:chgData name="Guarino Simone" userId="521527af-42b0-434d-ac1e-1d8b6d8943e9" providerId="ADAL" clId="{25B8C727-5100-444C-9E4F-FB60F6E45F63}" dt="2021-04-07T10:52:16.117" v="3478" actId="1076"/>
        <pc:sldMkLst>
          <pc:docMk/>
          <pc:sldMk cId="4289137779" sldId="283"/>
        </pc:sldMkLst>
        <pc:spChg chg="mod">
          <ac:chgData name="Guarino Simone" userId="521527af-42b0-434d-ac1e-1d8b6d8943e9" providerId="ADAL" clId="{25B8C727-5100-444C-9E4F-FB60F6E45F63}" dt="2021-04-07T08:29:32.029" v="14" actId="20577"/>
          <ac:spMkLst>
            <pc:docMk/>
            <pc:sldMk cId="4289137779" sldId="283"/>
            <ac:spMk id="2" creationId="{15C8A112-8AB9-41CF-A249-697202F836D4}"/>
          </ac:spMkLst>
        </pc:spChg>
        <pc:spChg chg="mod">
          <ac:chgData name="Guarino Simone" userId="521527af-42b0-434d-ac1e-1d8b6d8943e9" providerId="ADAL" clId="{25B8C727-5100-444C-9E4F-FB60F6E45F63}" dt="2021-04-07T09:40:55.124" v="2063" actId="20577"/>
          <ac:spMkLst>
            <pc:docMk/>
            <pc:sldMk cId="4289137779" sldId="283"/>
            <ac:spMk id="3" creationId="{983A0C8A-65A9-4164-85C5-36D65AFD827C}"/>
          </ac:spMkLst>
        </pc:spChg>
        <pc:spChg chg="add del mod">
          <ac:chgData name="Guarino Simone" userId="521527af-42b0-434d-ac1e-1d8b6d8943e9" providerId="ADAL" clId="{25B8C727-5100-444C-9E4F-FB60F6E45F63}" dt="2021-04-07T10:51:22.648" v="3465"/>
          <ac:spMkLst>
            <pc:docMk/>
            <pc:sldMk cId="4289137779" sldId="283"/>
            <ac:spMk id="6" creationId="{A2280916-7A27-4D3C-828C-8FB803242A6A}"/>
          </ac:spMkLst>
        </pc:spChg>
        <pc:picChg chg="add mod">
          <ac:chgData name="Guarino Simone" userId="521527af-42b0-434d-ac1e-1d8b6d8943e9" providerId="ADAL" clId="{25B8C727-5100-444C-9E4F-FB60F6E45F63}" dt="2021-04-07T10:51:53.985" v="3470" actId="1076"/>
          <ac:picMkLst>
            <pc:docMk/>
            <pc:sldMk cId="4289137779" sldId="283"/>
            <ac:picMk id="5" creationId="{959148D9-2917-435E-9D55-41B52BF64B8F}"/>
          </ac:picMkLst>
        </pc:picChg>
        <pc:picChg chg="add mod">
          <ac:chgData name="Guarino Simone" userId="521527af-42b0-434d-ac1e-1d8b6d8943e9" providerId="ADAL" clId="{25B8C727-5100-444C-9E4F-FB60F6E45F63}" dt="2021-04-07T10:52:16.117" v="3478" actId="1076"/>
          <ac:picMkLst>
            <pc:docMk/>
            <pc:sldMk cId="4289137779" sldId="283"/>
            <ac:picMk id="8" creationId="{BCEE8B4A-BFFE-4220-927A-E6ED7144D84E}"/>
          </ac:picMkLst>
        </pc:picChg>
        <pc:picChg chg="add mod">
          <ac:chgData name="Guarino Simone" userId="521527af-42b0-434d-ac1e-1d8b6d8943e9" providerId="ADAL" clId="{25B8C727-5100-444C-9E4F-FB60F6E45F63}" dt="2021-04-07T10:52:15.218" v="3477" actId="1076"/>
          <ac:picMkLst>
            <pc:docMk/>
            <pc:sldMk cId="4289137779" sldId="283"/>
            <ac:picMk id="1028" creationId="{7377C610-C8CA-48AC-89A0-085B2A52DE25}"/>
          </ac:picMkLst>
        </pc:picChg>
      </pc:sldChg>
      <pc:sldChg chg="addSp delSp modSp new mod">
        <pc:chgData name="Guarino Simone" userId="521527af-42b0-434d-ac1e-1d8b6d8943e9" providerId="ADAL" clId="{25B8C727-5100-444C-9E4F-FB60F6E45F63}" dt="2021-04-07T09:42:25.176" v="2129" actId="14100"/>
        <pc:sldMkLst>
          <pc:docMk/>
          <pc:sldMk cId="1984517665" sldId="284"/>
        </pc:sldMkLst>
        <pc:spChg chg="mod">
          <ac:chgData name="Guarino Simone" userId="521527af-42b0-434d-ac1e-1d8b6d8943e9" providerId="ADAL" clId="{25B8C727-5100-444C-9E4F-FB60F6E45F63}" dt="2021-04-07T09:41:36.295" v="2094" actId="20577"/>
          <ac:spMkLst>
            <pc:docMk/>
            <pc:sldMk cId="1984517665" sldId="284"/>
            <ac:spMk id="2" creationId="{39DB7A79-74DD-4A0B-BA76-01C2A644D3E7}"/>
          </ac:spMkLst>
        </pc:spChg>
        <pc:spChg chg="mod">
          <ac:chgData name="Guarino Simone" userId="521527af-42b0-434d-ac1e-1d8b6d8943e9" providerId="ADAL" clId="{25B8C727-5100-444C-9E4F-FB60F6E45F63}" dt="2021-04-07T09:16:06.305" v="1059"/>
          <ac:spMkLst>
            <pc:docMk/>
            <pc:sldMk cId="1984517665" sldId="284"/>
            <ac:spMk id="3" creationId="{B88A245E-BDE6-43F2-B8E5-C69FE4EB69F0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4" creationId="{A41CDF4C-CBE4-4C6D-8D40-6599FC9CE4D9}"/>
          </ac:spMkLst>
        </pc:spChg>
        <pc:spChg chg="add mod">
          <ac:chgData name="Guarino Simone" userId="521527af-42b0-434d-ac1e-1d8b6d8943e9" providerId="ADAL" clId="{25B8C727-5100-444C-9E4F-FB60F6E45F63}" dt="2021-04-07T09:42:11.539" v="2123" actId="1076"/>
          <ac:spMkLst>
            <pc:docMk/>
            <pc:sldMk cId="1984517665" sldId="284"/>
            <ac:spMk id="5" creationId="{3CC9BE7A-2DA5-43AB-9897-2F473A52A4F3}"/>
          </ac:spMkLst>
        </pc:spChg>
        <pc:spChg chg="add mod">
          <ac:chgData name="Guarino Simone" userId="521527af-42b0-434d-ac1e-1d8b6d8943e9" providerId="ADAL" clId="{25B8C727-5100-444C-9E4F-FB60F6E45F63}" dt="2021-04-07T09:26:33.670" v="1143" actId="1076"/>
          <ac:spMkLst>
            <pc:docMk/>
            <pc:sldMk cId="1984517665" sldId="284"/>
            <ac:spMk id="12" creationId="{EA8B4839-430F-45CB-808A-6BBF32F9B6C8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13" creationId="{4B22E48E-09FE-46AE-934E-70F878AA1F92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14" creationId="{5A035705-65A4-4536-8C39-53AC6B602E94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18" creationId="{980B3705-2377-46EF-B9E3-B978F8DBC2CC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22" creationId="{220046D8-D44F-417D-9BA8-6CA32DFB34EF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23" creationId="{694F1365-20F3-41AD-84CC-B81E351E52AD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25" creationId="{6BFCB4B9-7F46-40C2-996E-06B69B73AAE1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27" creationId="{11C9A6D9-B47C-454D-B434-C4F04F30FB3E}"/>
          </ac:spMkLst>
        </pc:spChg>
        <pc:spChg chg="add mod">
          <ac:chgData name="Guarino Simone" userId="521527af-42b0-434d-ac1e-1d8b6d8943e9" providerId="ADAL" clId="{25B8C727-5100-444C-9E4F-FB60F6E45F63}" dt="2021-04-07T09:26:27.629" v="1141" actId="164"/>
          <ac:spMkLst>
            <pc:docMk/>
            <pc:sldMk cId="1984517665" sldId="284"/>
            <ac:spMk id="29" creationId="{22490DE4-39D9-4F12-9B57-D589E639C63D}"/>
          </ac:spMkLst>
        </pc:spChg>
        <pc:spChg chg="add mod">
          <ac:chgData name="Guarino Simone" userId="521527af-42b0-434d-ac1e-1d8b6d8943e9" providerId="ADAL" clId="{25B8C727-5100-444C-9E4F-FB60F6E45F63}" dt="2021-04-07T09:42:20.444" v="2127" actId="1076"/>
          <ac:spMkLst>
            <pc:docMk/>
            <pc:sldMk cId="1984517665" sldId="284"/>
            <ac:spMk id="31" creationId="{739D149F-1823-4403-A409-592223F6B9D8}"/>
          </ac:spMkLst>
        </pc:spChg>
        <pc:grpChg chg="add mod">
          <ac:chgData name="Guarino Simone" userId="521527af-42b0-434d-ac1e-1d8b6d8943e9" providerId="ADAL" clId="{25B8C727-5100-444C-9E4F-FB60F6E45F63}" dt="2021-04-07T09:42:25.176" v="2129" actId="14100"/>
          <ac:grpSpMkLst>
            <pc:docMk/>
            <pc:sldMk cId="1984517665" sldId="284"/>
            <ac:grpSpMk id="30" creationId="{9A510AD3-E05E-4C03-8EC0-22E2A4D84F91}"/>
          </ac:grpSpMkLst>
        </pc:grpChg>
        <pc:cxnChg chg="add mod">
          <ac:chgData name="Guarino Simone" userId="521527af-42b0-434d-ac1e-1d8b6d8943e9" providerId="ADAL" clId="{25B8C727-5100-444C-9E4F-FB60F6E45F63}" dt="2021-04-07T09:26:27.629" v="1141" actId="164"/>
          <ac:cxnSpMkLst>
            <pc:docMk/>
            <pc:sldMk cId="1984517665" sldId="284"/>
            <ac:cxnSpMk id="7" creationId="{4C894B50-9ACF-4915-ABA7-3385D5F1BC83}"/>
          </ac:cxnSpMkLst>
        </pc:cxnChg>
        <pc:cxnChg chg="add del mod">
          <ac:chgData name="Guarino Simone" userId="521527af-42b0-434d-ac1e-1d8b6d8943e9" providerId="ADAL" clId="{25B8C727-5100-444C-9E4F-FB60F6E45F63}" dt="2021-04-07T09:09:08.797" v="1004"/>
          <ac:cxnSpMkLst>
            <pc:docMk/>
            <pc:sldMk cId="1984517665" sldId="284"/>
            <ac:cxnSpMk id="8" creationId="{F367694C-1B14-4BE9-952C-2D72D73735FB}"/>
          </ac:cxnSpMkLst>
        </pc:cxnChg>
        <pc:cxnChg chg="add mod">
          <ac:chgData name="Guarino Simone" userId="521527af-42b0-434d-ac1e-1d8b6d8943e9" providerId="ADAL" clId="{25B8C727-5100-444C-9E4F-FB60F6E45F63}" dt="2021-04-07T09:26:27.629" v="1141" actId="164"/>
          <ac:cxnSpMkLst>
            <pc:docMk/>
            <pc:sldMk cId="1984517665" sldId="284"/>
            <ac:cxnSpMk id="11" creationId="{D4E7D3FF-3FAF-4CAA-9AF2-C8D556142FD1}"/>
          </ac:cxnSpMkLst>
        </pc:cxnChg>
        <pc:cxnChg chg="add del mod">
          <ac:chgData name="Guarino Simone" userId="521527af-42b0-434d-ac1e-1d8b6d8943e9" providerId="ADAL" clId="{25B8C727-5100-444C-9E4F-FB60F6E45F63}" dt="2021-04-07T09:16:40.466" v="1070" actId="478"/>
          <ac:cxnSpMkLst>
            <pc:docMk/>
            <pc:sldMk cId="1984517665" sldId="284"/>
            <ac:cxnSpMk id="15" creationId="{F876E59B-9DAC-4EA8-8DDD-33C1D2235B4B}"/>
          </ac:cxnSpMkLst>
        </pc:cxnChg>
        <pc:cxnChg chg="add del mod">
          <ac:chgData name="Guarino Simone" userId="521527af-42b0-434d-ac1e-1d8b6d8943e9" providerId="ADAL" clId="{25B8C727-5100-444C-9E4F-FB60F6E45F63}" dt="2021-04-07T09:16:45.162" v="1072"/>
          <ac:cxnSpMkLst>
            <pc:docMk/>
            <pc:sldMk cId="1984517665" sldId="284"/>
            <ac:cxnSpMk id="16" creationId="{6A636B5E-E89B-4C84-A7A5-B69D28FF482F}"/>
          </ac:cxnSpMkLst>
        </pc:cxnChg>
        <pc:cxnChg chg="add mod">
          <ac:chgData name="Guarino Simone" userId="521527af-42b0-434d-ac1e-1d8b6d8943e9" providerId="ADAL" clId="{25B8C727-5100-444C-9E4F-FB60F6E45F63}" dt="2021-04-07T09:26:27.629" v="1141" actId="164"/>
          <ac:cxnSpMkLst>
            <pc:docMk/>
            <pc:sldMk cId="1984517665" sldId="284"/>
            <ac:cxnSpMk id="17" creationId="{EA2CC453-5291-4867-9D52-5CEB8872FC19}"/>
          </ac:cxnSpMkLst>
        </pc:cxnChg>
        <pc:cxnChg chg="add del">
          <ac:chgData name="Guarino Simone" userId="521527af-42b0-434d-ac1e-1d8b6d8943e9" providerId="ADAL" clId="{25B8C727-5100-444C-9E4F-FB60F6E45F63}" dt="2021-04-07T09:17:20.589" v="1081" actId="11529"/>
          <ac:cxnSpMkLst>
            <pc:docMk/>
            <pc:sldMk cId="1984517665" sldId="284"/>
            <ac:cxnSpMk id="20" creationId="{DA319B07-5459-4357-B867-0BBFE8871B7B}"/>
          </ac:cxnSpMkLst>
        </pc:cxnChg>
        <pc:cxnChg chg="add mod">
          <ac:chgData name="Guarino Simone" userId="521527af-42b0-434d-ac1e-1d8b6d8943e9" providerId="ADAL" clId="{25B8C727-5100-444C-9E4F-FB60F6E45F63}" dt="2021-04-07T09:26:27.629" v="1141" actId="164"/>
          <ac:cxnSpMkLst>
            <pc:docMk/>
            <pc:sldMk cId="1984517665" sldId="284"/>
            <ac:cxnSpMk id="21" creationId="{C1BDDAA1-1DCA-4FC1-9BA8-95CA66DCB8C7}"/>
          </ac:cxnSpMkLst>
        </pc:cxnChg>
        <pc:cxnChg chg="add mod">
          <ac:chgData name="Guarino Simone" userId="521527af-42b0-434d-ac1e-1d8b6d8943e9" providerId="ADAL" clId="{25B8C727-5100-444C-9E4F-FB60F6E45F63}" dt="2021-04-07T09:26:27.629" v="1141" actId="164"/>
          <ac:cxnSpMkLst>
            <pc:docMk/>
            <pc:sldMk cId="1984517665" sldId="284"/>
            <ac:cxnSpMk id="24" creationId="{6B4FBD6B-34AD-470C-90BD-DC7528177117}"/>
          </ac:cxnSpMkLst>
        </pc:cxnChg>
        <pc:cxnChg chg="add mod">
          <ac:chgData name="Guarino Simone" userId="521527af-42b0-434d-ac1e-1d8b6d8943e9" providerId="ADAL" clId="{25B8C727-5100-444C-9E4F-FB60F6E45F63}" dt="2021-04-07T09:26:27.629" v="1141" actId="164"/>
          <ac:cxnSpMkLst>
            <pc:docMk/>
            <pc:sldMk cId="1984517665" sldId="284"/>
            <ac:cxnSpMk id="26" creationId="{42D1F694-9D0E-442A-B027-4FFD60546C2F}"/>
          </ac:cxnSpMkLst>
        </pc:cxnChg>
        <pc:cxnChg chg="add mod">
          <ac:chgData name="Guarino Simone" userId="521527af-42b0-434d-ac1e-1d8b6d8943e9" providerId="ADAL" clId="{25B8C727-5100-444C-9E4F-FB60F6E45F63}" dt="2021-04-07T09:26:27.629" v="1141" actId="164"/>
          <ac:cxnSpMkLst>
            <pc:docMk/>
            <pc:sldMk cId="1984517665" sldId="284"/>
            <ac:cxnSpMk id="28" creationId="{14685D4F-5803-4DBB-908A-BF271C4AAF3E}"/>
          </ac:cxnSpMkLst>
        </pc:cxnChg>
      </pc:sldChg>
      <pc:sldChg chg="addSp delSp modSp new mod">
        <pc:chgData name="Guarino Simone" userId="521527af-42b0-434d-ac1e-1d8b6d8943e9" providerId="ADAL" clId="{25B8C727-5100-444C-9E4F-FB60F6E45F63}" dt="2021-04-07T10:54:07.798" v="3493" actId="20577"/>
        <pc:sldMkLst>
          <pc:docMk/>
          <pc:sldMk cId="4059805633" sldId="285"/>
        </pc:sldMkLst>
        <pc:spChg chg="del mod">
          <ac:chgData name="Guarino Simone" userId="521527af-42b0-434d-ac1e-1d8b6d8943e9" providerId="ADAL" clId="{25B8C727-5100-444C-9E4F-FB60F6E45F63}" dt="2021-04-07T10:25:35.701" v="3163" actId="478"/>
          <ac:spMkLst>
            <pc:docMk/>
            <pc:sldMk cId="4059805633" sldId="285"/>
            <ac:spMk id="2" creationId="{158D3962-BA99-4B2F-B673-D645D4CD05D1}"/>
          </ac:spMkLst>
        </pc:spChg>
        <pc:spChg chg="del">
          <ac:chgData name="Guarino Simone" userId="521527af-42b0-434d-ac1e-1d8b6d8943e9" providerId="ADAL" clId="{25B8C727-5100-444C-9E4F-FB60F6E45F63}" dt="2021-04-07T09:15:25.461" v="1044" actId="22"/>
          <ac:spMkLst>
            <pc:docMk/>
            <pc:sldMk cId="4059805633" sldId="285"/>
            <ac:spMk id="3" creationId="{A995554D-CF3B-421D-A461-5ECBAD40496F}"/>
          </ac:spMkLst>
        </pc:spChg>
        <pc:spChg chg="add mod">
          <ac:chgData name="Guarino Simone" userId="521527af-42b0-434d-ac1e-1d8b6d8943e9" providerId="ADAL" clId="{25B8C727-5100-444C-9E4F-FB60F6E45F63}" dt="2021-04-07T10:25:40.504" v="3165" actId="1076"/>
          <ac:spMkLst>
            <pc:docMk/>
            <pc:sldMk cId="4059805633" sldId="285"/>
            <ac:spMk id="6" creationId="{977DDA1B-4CAB-4433-8E29-4CDB9498F481}"/>
          </ac:spMkLst>
        </pc:spChg>
        <pc:spChg chg="add mod">
          <ac:chgData name="Guarino Simone" userId="521527af-42b0-434d-ac1e-1d8b6d8943e9" providerId="ADAL" clId="{25B8C727-5100-444C-9E4F-FB60F6E45F63}" dt="2021-04-07T10:54:07.798" v="3493" actId="20577"/>
          <ac:spMkLst>
            <pc:docMk/>
            <pc:sldMk cId="4059805633" sldId="285"/>
            <ac:spMk id="8" creationId="{B441B7AA-9A58-46C4-B09A-321703A9A0AC}"/>
          </ac:spMkLst>
        </pc:spChg>
        <pc:picChg chg="add del mod ord modCrop">
          <ac:chgData name="Guarino Simone" userId="521527af-42b0-434d-ac1e-1d8b6d8943e9" providerId="ADAL" clId="{25B8C727-5100-444C-9E4F-FB60F6E45F63}" dt="2021-04-07T10:23:13.101" v="2919" actId="478"/>
          <ac:picMkLst>
            <pc:docMk/>
            <pc:sldMk cId="4059805633" sldId="285"/>
            <ac:picMk id="5" creationId="{0A8F1F99-84A9-4823-8082-98A275731F7D}"/>
          </ac:picMkLst>
        </pc:picChg>
        <pc:picChg chg="add del mod modCrop">
          <ac:chgData name="Guarino Simone" userId="521527af-42b0-434d-ac1e-1d8b6d8943e9" providerId="ADAL" clId="{25B8C727-5100-444C-9E4F-FB60F6E45F63}" dt="2021-04-07T10:26:56.126" v="3172" actId="478"/>
          <ac:picMkLst>
            <pc:docMk/>
            <pc:sldMk cId="4059805633" sldId="285"/>
            <ac:picMk id="10" creationId="{DB0FCAFC-B528-4B8D-AFE7-346AFF76D6A0}"/>
          </ac:picMkLst>
        </pc:picChg>
        <pc:picChg chg="add mod">
          <ac:chgData name="Guarino Simone" userId="521527af-42b0-434d-ac1e-1d8b6d8943e9" providerId="ADAL" clId="{25B8C727-5100-444C-9E4F-FB60F6E45F63}" dt="2021-04-07T10:27:19.577" v="3174" actId="1076"/>
          <ac:picMkLst>
            <pc:docMk/>
            <pc:sldMk cId="4059805633" sldId="285"/>
            <ac:picMk id="12" creationId="{94100913-FE24-4E8B-8BDB-57A7AAC6991F}"/>
          </ac:picMkLst>
        </pc:picChg>
      </pc:sldChg>
      <pc:sldChg chg="addSp delSp modSp new mod ord">
        <pc:chgData name="Guarino Simone" userId="521527af-42b0-434d-ac1e-1d8b6d8943e9" providerId="ADAL" clId="{25B8C727-5100-444C-9E4F-FB60F6E45F63}" dt="2021-04-07T10:49:03.673" v="3463" actId="1076"/>
        <pc:sldMkLst>
          <pc:docMk/>
          <pc:sldMk cId="1875434858" sldId="286"/>
        </pc:sldMkLst>
        <pc:spChg chg="mod">
          <ac:chgData name="Guarino Simone" userId="521527af-42b0-434d-ac1e-1d8b6d8943e9" providerId="ADAL" clId="{25B8C727-5100-444C-9E4F-FB60F6E45F63}" dt="2021-04-07T09:35:32.946" v="1241" actId="20577"/>
          <ac:spMkLst>
            <pc:docMk/>
            <pc:sldMk cId="1875434858" sldId="286"/>
            <ac:spMk id="2" creationId="{30A531A2-8B25-4E95-8552-C59885DA13EA}"/>
          </ac:spMkLst>
        </pc:spChg>
        <pc:spChg chg="del">
          <ac:chgData name="Guarino Simone" userId="521527af-42b0-434d-ac1e-1d8b6d8943e9" providerId="ADAL" clId="{25B8C727-5100-444C-9E4F-FB60F6E45F63}" dt="2021-04-07T09:35:22.974" v="1206"/>
          <ac:spMkLst>
            <pc:docMk/>
            <pc:sldMk cId="1875434858" sldId="286"/>
            <ac:spMk id="3" creationId="{38D2F15B-3CDB-4708-8676-83648A2144EC}"/>
          </ac:spMkLst>
        </pc:spChg>
        <pc:spChg chg="add mod">
          <ac:chgData name="Guarino Simone" userId="521527af-42b0-434d-ac1e-1d8b6d8943e9" providerId="ADAL" clId="{25B8C727-5100-444C-9E4F-FB60F6E45F63}" dt="2021-04-07T10:41:25.616" v="3443" actId="20577"/>
          <ac:spMkLst>
            <pc:docMk/>
            <pc:sldMk cId="1875434858" sldId="286"/>
            <ac:spMk id="5" creationId="{AD9927BA-984A-43FF-8537-300613BA4268}"/>
          </ac:spMkLst>
        </pc:spChg>
        <pc:spChg chg="add del mod">
          <ac:chgData name="Guarino Simone" userId="521527af-42b0-434d-ac1e-1d8b6d8943e9" providerId="ADAL" clId="{25B8C727-5100-444C-9E4F-FB60F6E45F63}" dt="2021-04-07T10:48:58.749" v="3459" actId="478"/>
          <ac:spMkLst>
            <pc:docMk/>
            <pc:sldMk cId="1875434858" sldId="286"/>
            <ac:spMk id="9" creationId="{AD738FB0-C52F-42BF-A6D6-1F652F6B113D}"/>
          </ac:spMkLst>
        </pc:spChg>
        <pc:picChg chg="add del mod">
          <ac:chgData name="Guarino Simone" userId="521527af-42b0-434d-ac1e-1d8b6d8943e9" providerId="ADAL" clId="{25B8C727-5100-444C-9E4F-FB60F6E45F63}" dt="2021-04-07T10:48:20.053" v="3445" actId="478"/>
          <ac:picMkLst>
            <pc:docMk/>
            <pc:sldMk cId="1875434858" sldId="286"/>
            <ac:picMk id="4" creationId="{4E500706-EA1F-49F0-B874-BD56FEBA80BE}"/>
          </ac:picMkLst>
        </pc:picChg>
        <pc:picChg chg="add mod ord">
          <ac:chgData name="Guarino Simone" userId="521527af-42b0-434d-ac1e-1d8b6d8943e9" providerId="ADAL" clId="{25B8C727-5100-444C-9E4F-FB60F6E45F63}" dt="2021-04-07T10:49:03.673" v="3463" actId="1076"/>
          <ac:picMkLst>
            <pc:docMk/>
            <pc:sldMk cId="1875434858" sldId="286"/>
            <ac:picMk id="7" creationId="{849A11CD-4D22-4D46-A3B4-8E316F0036B7}"/>
          </ac:picMkLst>
        </pc:picChg>
      </pc:sldChg>
      <pc:sldChg chg="addSp modSp new mod">
        <pc:chgData name="Guarino Simone" userId="521527af-42b0-434d-ac1e-1d8b6d8943e9" providerId="ADAL" clId="{25B8C727-5100-444C-9E4F-FB60F6E45F63}" dt="2021-04-07T09:55:04.471" v="2917" actId="20577"/>
        <pc:sldMkLst>
          <pc:docMk/>
          <pc:sldMk cId="2123551162" sldId="287"/>
        </pc:sldMkLst>
        <pc:spChg chg="mod">
          <ac:chgData name="Guarino Simone" userId="521527af-42b0-434d-ac1e-1d8b6d8943e9" providerId="ADAL" clId="{25B8C727-5100-444C-9E4F-FB60F6E45F63}" dt="2021-04-07T09:41:44.917" v="2121" actId="20577"/>
          <ac:spMkLst>
            <pc:docMk/>
            <pc:sldMk cId="2123551162" sldId="287"/>
            <ac:spMk id="2" creationId="{D520E68F-4D8C-445F-9C69-E7CE540069B7}"/>
          </ac:spMkLst>
        </pc:spChg>
        <pc:spChg chg="mod">
          <ac:chgData name="Guarino Simone" userId="521527af-42b0-434d-ac1e-1d8b6d8943e9" providerId="ADAL" clId="{25B8C727-5100-444C-9E4F-FB60F6E45F63}" dt="2021-04-07T09:50:55.394" v="2695" actId="20577"/>
          <ac:spMkLst>
            <pc:docMk/>
            <pc:sldMk cId="2123551162" sldId="287"/>
            <ac:spMk id="3" creationId="{922E13CF-3E80-4446-A7CF-3E39A8283BB4}"/>
          </ac:spMkLst>
        </pc:spChg>
        <pc:spChg chg="add mod">
          <ac:chgData name="Guarino Simone" userId="521527af-42b0-434d-ac1e-1d8b6d8943e9" providerId="ADAL" clId="{25B8C727-5100-444C-9E4F-FB60F6E45F63}" dt="2021-04-07T09:54:54.089" v="2902" actId="20577"/>
          <ac:spMkLst>
            <pc:docMk/>
            <pc:sldMk cId="2123551162" sldId="287"/>
            <ac:spMk id="6" creationId="{89319F52-ED83-492D-8EB2-08A96E436355}"/>
          </ac:spMkLst>
        </pc:spChg>
        <pc:spChg chg="add mod">
          <ac:chgData name="Guarino Simone" userId="521527af-42b0-434d-ac1e-1d8b6d8943e9" providerId="ADAL" clId="{25B8C727-5100-444C-9E4F-FB60F6E45F63}" dt="2021-04-07T09:55:04.471" v="2917" actId="20577"/>
          <ac:spMkLst>
            <pc:docMk/>
            <pc:sldMk cId="2123551162" sldId="287"/>
            <ac:spMk id="7" creationId="{3A271AD5-A422-4FB7-A155-792967DC79C5}"/>
          </ac:spMkLst>
        </pc:spChg>
        <pc:graphicFrameChg chg="add mod modGraphic">
          <ac:chgData name="Guarino Simone" userId="521527af-42b0-434d-ac1e-1d8b6d8943e9" providerId="ADAL" clId="{25B8C727-5100-444C-9E4F-FB60F6E45F63}" dt="2021-04-07T09:54:40.362" v="2879" actId="1076"/>
          <ac:graphicFrameMkLst>
            <pc:docMk/>
            <pc:sldMk cId="2123551162" sldId="287"/>
            <ac:graphicFrameMk id="4" creationId="{B063E2BD-17F6-4405-A586-C656672D76FE}"/>
          </ac:graphicFrameMkLst>
        </pc:graphicFrameChg>
        <pc:graphicFrameChg chg="add mod modGraphic">
          <ac:chgData name="Guarino Simone" userId="521527af-42b0-434d-ac1e-1d8b6d8943e9" providerId="ADAL" clId="{25B8C727-5100-444C-9E4F-FB60F6E45F63}" dt="2021-04-07T09:54:43.712" v="2880" actId="1076"/>
          <ac:graphicFrameMkLst>
            <pc:docMk/>
            <pc:sldMk cId="2123551162" sldId="287"/>
            <ac:graphicFrameMk id="5" creationId="{F5E5A457-F455-431A-8E32-A433F5E58DAA}"/>
          </ac:graphicFrameMkLst>
        </pc:graphicFrameChg>
      </pc:sldChg>
      <pc:sldChg chg="addSp delSp modSp new mod">
        <pc:chgData name="Guarino Simone" userId="521527af-42b0-434d-ac1e-1d8b6d8943e9" providerId="ADAL" clId="{25B8C727-5100-444C-9E4F-FB60F6E45F63}" dt="2021-04-07T10:55:19.783" v="3504" actId="1076"/>
        <pc:sldMkLst>
          <pc:docMk/>
          <pc:sldMk cId="3215382797" sldId="288"/>
        </pc:sldMkLst>
        <pc:spChg chg="del">
          <ac:chgData name="Guarino Simone" userId="521527af-42b0-434d-ac1e-1d8b6d8943e9" providerId="ADAL" clId="{25B8C727-5100-444C-9E4F-FB60F6E45F63}" dt="2021-04-07T10:29:54.874" v="3296" actId="478"/>
          <ac:spMkLst>
            <pc:docMk/>
            <pc:sldMk cId="3215382797" sldId="288"/>
            <ac:spMk id="2" creationId="{58D6ABB2-A014-4CBE-969B-874CAD5504DE}"/>
          </ac:spMkLst>
        </pc:spChg>
        <pc:spChg chg="mod">
          <ac:chgData name="Guarino Simone" userId="521527af-42b0-434d-ac1e-1d8b6d8943e9" providerId="ADAL" clId="{25B8C727-5100-444C-9E4F-FB60F6E45F63}" dt="2021-04-07T10:29:58.672" v="3297" actId="1076"/>
          <ac:spMkLst>
            <pc:docMk/>
            <pc:sldMk cId="3215382797" sldId="288"/>
            <ac:spMk id="3" creationId="{499C57F6-4491-435C-8440-8111AAC6B47C}"/>
          </ac:spMkLst>
        </pc:spChg>
        <pc:spChg chg="add mod">
          <ac:chgData name="Guarino Simone" userId="521527af-42b0-434d-ac1e-1d8b6d8943e9" providerId="ADAL" clId="{25B8C727-5100-444C-9E4F-FB60F6E45F63}" dt="2021-04-07T10:29:52.520" v="3295" actId="20577"/>
          <ac:spMkLst>
            <pc:docMk/>
            <pc:sldMk cId="3215382797" sldId="288"/>
            <ac:spMk id="6" creationId="{4B077AB1-630E-4D8F-ABDB-7E6107B85959}"/>
          </ac:spMkLst>
        </pc:spChg>
        <pc:spChg chg="add mod">
          <ac:chgData name="Guarino Simone" userId="521527af-42b0-434d-ac1e-1d8b6d8943e9" providerId="ADAL" clId="{25B8C727-5100-444C-9E4F-FB60F6E45F63}" dt="2021-04-07T10:55:16.283" v="3503" actId="1076"/>
          <ac:spMkLst>
            <pc:docMk/>
            <pc:sldMk cId="3215382797" sldId="288"/>
            <ac:spMk id="8" creationId="{7F041948-1BC6-4859-AE89-6F86E0E8B978}"/>
          </ac:spMkLst>
        </pc:spChg>
        <pc:spChg chg="add mod">
          <ac:chgData name="Guarino Simone" userId="521527af-42b0-434d-ac1e-1d8b6d8943e9" providerId="ADAL" clId="{25B8C727-5100-444C-9E4F-FB60F6E45F63}" dt="2021-04-07T10:55:19.783" v="3504" actId="1076"/>
          <ac:spMkLst>
            <pc:docMk/>
            <pc:sldMk cId="3215382797" sldId="288"/>
            <ac:spMk id="9" creationId="{1AB78F8F-3CD6-44A6-A2BF-CDFBD793ADED}"/>
          </ac:spMkLst>
        </pc:spChg>
        <pc:picChg chg="add mod">
          <ac:chgData name="Guarino Simone" userId="521527af-42b0-434d-ac1e-1d8b6d8943e9" providerId="ADAL" clId="{25B8C727-5100-444C-9E4F-FB60F6E45F63}" dt="2021-04-07T10:55:13.178" v="3502" actId="1076"/>
          <ac:picMkLst>
            <pc:docMk/>
            <pc:sldMk cId="3215382797" sldId="288"/>
            <ac:picMk id="5" creationId="{A6925163-B314-4D46-AFEC-FA4F2664FB56}"/>
          </ac:picMkLst>
        </pc:picChg>
        <pc:picChg chg="add mod">
          <ac:chgData name="Guarino Simone" userId="521527af-42b0-434d-ac1e-1d8b6d8943e9" providerId="ADAL" clId="{25B8C727-5100-444C-9E4F-FB60F6E45F63}" dt="2021-04-07T10:55:11.430" v="3501" actId="1076"/>
          <ac:picMkLst>
            <pc:docMk/>
            <pc:sldMk cId="3215382797" sldId="288"/>
            <ac:picMk id="7" creationId="{D87D7905-69F7-448C-9361-5CAF4D49D330}"/>
          </ac:picMkLst>
        </pc:picChg>
      </pc:sldChg>
      <pc:sldChg chg="addSp delSp modSp new mod">
        <pc:chgData name="Guarino Simone" userId="521527af-42b0-434d-ac1e-1d8b6d8943e9" providerId="ADAL" clId="{25B8C727-5100-444C-9E4F-FB60F6E45F63}" dt="2021-04-07T10:55:06.647" v="3500" actId="1076"/>
        <pc:sldMkLst>
          <pc:docMk/>
          <pc:sldMk cId="2749031493" sldId="289"/>
        </pc:sldMkLst>
        <pc:spChg chg="del">
          <ac:chgData name="Guarino Simone" userId="521527af-42b0-434d-ac1e-1d8b6d8943e9" providerId="ADAL" clId="{25B8C727-5100-444C-9E4F-FB60F6E45F63}" dt="2021-04-07T10:54:58.443" v="3496" actId="478"/>
          <ac:spMkLst>
            <pc:docMk/>
            <pc:sldMk cId="2749031493" sldId="289"/>
            <ac:spMk id="2" creationId="{0DD3C011-D003-4CF2-B0E0-815D16F9E130}"/>
          </ac:spMkLst>
        </pc:spChg>
        <pc:spChg chg="del">
          <ac:chgData name="Guarino Simone" userId="521527af-42b0-434d-ac1e-1d8b6d8943e9" providerId="ADAL" clId="{25B8C727-5100-444C-9E4F-FB60F6E45F63}" dt="2021-04-07T10:34:46.567" v="3338"/>
          <ac:spMkLst>
            <pc:docMk/>
            <pc:sldMk cId="2749031493" sldId="289"/>
            <ac:spMk id="3" creationId="{4594FFB6-42C3-4AB6-8251-5431F0E907EF}"/>
          </ac:spMkLst>
        </pc:spChg>
        <pc:picChg chg="add mod">
          <ac:chgData name="Guarino Simone" userId="521527af-42b0-434d-ac1e-1d8b6d8943e9" providerId="ADAL" clId="{25B8C727-5100-444C-9E4F-FB60F6E45F63}" dt="2021-04-07T10:55:06.647" v="3500" actId="1076"/>
          <ac:picMkLst>
            <pc:docMk/>
            <pc:sldMk cId="2749031493" sldId="289"/>
            <ac:picMk id="5" creationId="{6B32D83D-B484-4407-9026-8D153C91737E}"/>
          </ac:picMkLst>
        </pc:picChg>
      </pc:sldChg>
      <pc:sldChg chg="modSp new mod">
        <pc:chgData name="Guarino Simone" userId="521527af-42b0-434d-ac1e-1d8b6d8943e9" providerId="ADAL" clId="{25B8C727-5100-444C-9E4F-FB60F6E45F63}" dt="2021-04-07T11:00:14.540" v="3805" actId="20577"/>
        <pc:sldMkLst>
          <pc:docMk/>
          <pc:sldMk cId="2802387850" sldId="290"/>
        </pc:sldMkLst>
        <pc:spChg chg="mod">
          <ac:chgData name="Guarino Simone" userId="521527af-42b0-434d-ac1e-1d8b6d8943e9" providerId="ADAL" clId="{25B8C727-5100-444C-9E4F-FB60F6E45F63}" dt="2021-04-07T10:55:33.135" v="3536" actId="20577"/>
          <ac:spMkLst>
            <pc:docMk/>
            <pc:sldMk cId="2802387850" sldId="290"/>
            <ac:spMk id="2" creationId="{E375EE6C-A143-42E4-BDEB-99863CE92A84}"/>
          </ac:spMkLst>
        </pc:spChg>
        <pc:spChg chg="mod">
          <ac:chgData name="Guarino Simone" userId="521527af-42b0-434d-ac1e-1d8b6d8943e9" providerId="ADAL" clId="{25B8C727-5100-444C-9E4F-FB60F6E45F63}" dt="2021-04-07T11:00:14.540" v="3805" actId="20577"/>
          <ac:spMkLst>
            <pc:docMk/>
            <pc:sldMk cId="2802387850" sldId="290"/>
            <ac:spMk id="3" creationId="{E62783BC-9970-4061-87FE-1C505C629BDC}"/>
          </ac:spMkLst>
        </pc:spChg>
      </pc:sldChg>
      <pc:sldChg chg="modSp new mod">
        <pc:chgData name="Guarino Simone" userId="521527af-42b0-434d-ac1e-1d8b6d8943e9" providerId="ADAL" clId="{25B8C727-5100-444C-9E4F-FB60F6E45F63}" dt="2021-04-07T11:05:12.056" v="4811" actId="20577"/>
        <pc:sldMkLst>
          <pc:docMk/>
          <pc:sldMk cId="757878988" sldId="291"/>
        </pc:sldMkLst>
        <pc:spChg chg="mod">
          <ac:chgData name="Guarino Simone" userId="521527af-42b0-434d-ac1e-1d8b6d8943e9" providerId="ADAL" clId="{25B8C727-5100-444C-9E4F-FB60F6E45F63}" dt="2021-04-07T11:00:37.328" v="3845" actId="20577"/>
          <ac:spMkLst>
            <pc:docMk/>
            <pc:sldMk cId="757878988" sldId="291"/>
            <ac:spMk id="2" creationId="{221F885F-85F1-43E0-A06B-5983B069A3AF}"/>
          </ac:spMkLst>
        </pc:spChg>
        <pc:spChg chg="mod">
          <ac:chgData name="Guarino Simone" userId="521527af-42b0-434d-ac1e-1d8b6d8943e9" providerId="ADAL" clId="{25B8C727-5100-444C-9E4F-FB60F6E45F63}" dt="2021-04-07T11:05:12.056" v="4811" actId="20577"/>
          <ac:spMkLst>
            <pc:docMk/>
            <pc:sldMk cId="757878988" sldId="291"/>
            <ac:spMk id="3" creationId="{FAABF0B0-7A15-478B-83F6-32C32E6069CE}"/>
          </ac:spMkLst>
        </pc:spChg>
      </pc:sldChg>
      <pc:sldChg chg="new del">
        <pc:chgData name="Guarino Simone" userId="521527af-42b0-434d-ac1e-1d8b6d8943e9" providerId="ADAL" clId="{25B8C727-5100-444C-9E4F-FB60F6E45F63}" dt="2021-04-07T10:54:17.616" v="3495" actId="47"/>
        <pc:sldMkLst>
          <pc:docMk/>
          <pc:sldMk cId="2810850387" sldId="291"/>
        </pc:sldMkLst>
      </pc:sldChg>
      <pc:sldChg chg="addSp modSp new mod">
        <pc:chgData name="Guarino Simone" userId="521527af-42b0-434d-ac1e-1d8b6d8943e9" providerId="ADAL" clId="{25B8C727-5100-444C-9E4F-FB60F6E45F63}" dt="2021-04-07T11:59:52.534" v="5780" actId="1076"/>
        <pc:sldMkLst>
          <pc:docMk/>
          <pc:sldMk cId="1895044217" sldId="292"/>
        </pc:sldMkLst>
        <pc:spChg chg="mod">
          <ac:chgData name="Guarino Simone" userId="521527af-42b0-434d-ac1e-1d8b6d8943e9" providerId="ADAL" clId="{25B8C727-5100-444C-9E4F-FB60F6E45F63}" dt="2021-04-07T11:59:10.403" v="5767" actId="1076"/>
          <ac:spMkLst>
            <pc:docMk/>
            <pc:sldMk cId="1895044217" sldId="292"/>
            <ac:spMk id="2" creationId="{C9C1881A-6EA2-4847-AA43-817F132F760D}"/>
          </ac:spMkLst>
        </pc:spChg>
        <pc:spChg chg="mod">
          <ac:chgData name="Guarino Simone" userId="521527af-42b0-434d-ac1e-1d8b6d8943e9" providerId="ADAL" clId="{25B8C727-5100-444C-9E4F-FB60F6E45F63}" dt="2021-04-07T11:59:12.972" v="5768" actId="1076"/>
          <ac:spMkLst>
            <pc:docMk/>
            <pc:sldMk cId="1895044217" sldId="292"/>
            <ac:spMk id="3" creationId="{C5E17A0A-9110-4E08-BD5D-57C811197D14}"/>
          </ac:spMkLst>
        </pc:spChg>
        <pc:graphicFrameChg chg="add mod modGraphic">
          <ac:chgData name="Guarino Simone" userId="521527af-42b0-434d-ac1e-1d8b6d8943e9" providerId="ADAL" clId="{25B8C727-5100-444C-9E4F-FB60F6E45F63}" dt="2021-04-07T11:59:52.534" v="5780" actId="1076"/>
          <ac:graphicFrameMkLst>
            <pc:docMk/>
            <pc:sldMk cId="1895044217" sldId="292"/>
            <ac:graphicFrameMk id="4" creationId="{ED928902-65CD-4BAD-A6B6-9EAB753866B6}"/>
          </ac:graphicFrameMkLst>
        </pc:graphicFrameChg>
      </pc:sldChg>
      <pc:sldChg chg="modSp new mod">
        <pc:chgData name="Guarino Simone" userId="521527af-42b0-434d-ac1e-1d8b6d8943e9" providerId="ADAL" clId="{25B8C727-5100-444C-9E4F-FB60F6E45F63}" dt="2021-04-07T12:08:16.509" v="6418" actId="20577"/>
        <pc:sldMkLst>
          <pc:docMk/>
          <pc:sldMk cId="3230954465" sldId="293"/>
        </pc:sldMkLst>
        <pc:spChg chg="mod">
          <ac:chgData name="Guarino Simone" userId="521527af-42b0-434d-ac1e-1d8b6d8943e9" providerId="ADAL" clId="{25B8C727-5100-444C-9E4F-FB60F6E45F63}" dt="2021-04-07T12:00:10.814" v="5820" actId="20577"/>
          <ac:spMkLst>
            <pc:docMk/>
            <pc:sldMk cId="3230954465" sldId="293"/>
            <ac:spMk id="2" creationId="{CBD15EFC-CEFD-4490-83EA-B4188FA770F4}"/>
          </ac:spMkLst>
        </pc:spChg>
        <pc:spChg chg="mod">
          <ac:chgData name="Guarino Simone" userId="521527af-42b0-434d-ac1e-1d8b6d8943e9" providerId="ADAL" clId="{25B8C727-5100-444C-9E4F-FB60F6E45F63}" dt="2021-04-07T12:08:16.509" v="6418" actId="20577"/>
          <ac:spMkLst>
            <pc:docMk/>
            <pc:sldMk cId="3230954465" sldId="293"/>
            <ac:spMk id="3" creationId="{2D222EE1-F454-4A6C-92A7-04A4FC2B94F2}"/>
          </ac:spMkLst>
        </pc:spChg>
      </pc:sldChg>
      <pc:sldChg chg="addSp modSp new mod">
        <pc:chgData name="Guarino Simone" userId="521527af-42b0-434d-ac1e-1d8b6d8943e9" providerId="ADAL" clId="{25B8C727-5100-444C-9E4F-FB60F6E45F63}" dt="2021-04-07T12:57:44.948" v="7094" actId="1076"/>
        <pc:sldMkLst>
          <pc:docMk/>
          <pc:sldMk cId="2434807541" sldId="294"/>
        </pc:sldMkLst>
        <pc:spChg chg="mod">
          <ac:chgData name="Guarino Simone" userId="521527af-42b0-434d-ac1e-1d8b6d8943e9" providerId="ADAL" clId="{25B8C727-5100-444C-9E4F-FB60F6E45F63}" dt="2021-04-07T12:08:27.859" v="6452" actId="20577"/>
          <ac:spMkLst>
            <pc:docMk/>
            <pc:sldMk cId="2434807541" sldId="294"/>
            <ac:spMk id="2" creationId="{BCF38336-311F-4647-AD22-F5F0B557C39B}"/>
          </ac:spMkLst>
        </pc:spChg>
        <pc:spChg chg="mod">
          <ac:chgData name="Guarino Simone" userId="521527af-42b0-434d-ac1e-1d8b6d8943e9" providerId="ADAL" clId="{25B8C727-5100-444C-9E4F-FB60F6E45F63}" dt="2021-04-07T12:57:44.948" v="7094" actId="1076"/>
          <ac:spMkLst>
            <pc:docMk/>
            <pc:sldMk cId="2434807541" sldId="294"/>
            <ac:spMk id="3" creationId="{CBB7C9F0-E771-4771-9D22-F451337AD2F1}"/>
          </ac:spMkLst>
        </pc:spChg>
        <pc:picChg chg="add mod">
          <ac:chgData name="Guarino Simone" userId="521527af-42b0-434d-ac1e-1d8b6d8943e9" providerId="ADAL" clId="{25B8C727-5100-444C-9E4F-FB60F6E45F63}" dt="2021-04-07T12:57:43.029" v="7093" actId="1076"/>
          <ac:picMkLst>
            <pc:docMk/>
            <pc:sldMk cId="2434807541" sldId="294"/>
            <ac:picMk id="5" creationId="{5B7D618A-7200-415C-A362-F65591036008}"/>
          </ac:picMkLst>
        </pc:picChg>
      </pc:sldChg>
      <pc:sldChg chg="addSp modSp new mod">
        <pc:chgData name="Guarino Simone" userId="521527af-42b0-434d-ac1e-1d8b6d8943e9" providerId="ADAL" clId="{25B8C727-5100-444C-9E4F-FB60F6E45F63}" dt="2021-04-07T16:30:53.490" v="9546" actId="732"/>
        <pc:sldMkLst>
          <pc:docMk/>
          <pc:sldMk cId="4276507982" sldId="295"/>
        </pc:sldMkLst>
        <pc:spChg chg="mod">
          <ac:chgData name="Guarino Simone" userId="521527af-42b0-434d-ac1e-1d8b6d8943e9" providerId="ADAL" clId="{25B8C727-5100-444C-9E4F-FB60F6E45F63}" dt="2021-04-07T12:58:06.075" v="7127" actId="5793"/>
          <ac:spMkLst>
            <pc:docMk/>
            <pc:sldMk cId="4276507982" sldId="295"/>
            <ac:spMk id="2" creationId="{446E9DB7-99E8-41EC-A6D5-5B44F2C3C906}"/>
          </ac:spMkLst>
        </pc:spChg>
        <pc:spChg chg="mod">
          <ac:chgData name="Guarino Simone" userId="521527af-42b0-434d-ac1e-1d8b6d8943e9" providerId="ADAL" clId="{25B8C727-5100-444C-9E4F-FB60F6E45F63}" dt="2021-04-07T16:24:14.040" v="9195" actId="20577"/>
          <ac:spMkLst>
            <pc:docMk/>
            <pc:sldMk cId="4276507982" sldId="295"/>
            <ac:spMk id="3" creationId="{0F078047-CC7C-4907-B002-4EC0B6C47517}"/>
          </ac:spMkLst>
        </pc:spChg>
        <pc:picChg chg="add mod modCrop">
          <ac:chgData name="Guarino Simone" userId="521527af-42b0-434d-ac1e-1d8b6d8943e9" providerId="ADAL" clId="{25B8C727-5100-444C-9E4F-FB60F6E45F63}" dt="2021-04-07T16:30:53.490" v="9546" actId="732"/>
          <ac:picMkLst>
            <pc:docMk/>
            <pc:sldMk cId="4276507982" sldId="295"/>
            <ac:picMk id="5" creationId="{88096FA4-28FD-4453-98C3-7FCCF71EADE6}"/>
          </ac:picMkLst>
        </pc:picChg>
      </pc:sldChg>
      <pc:sldChg chg="modSp new mod ord">
        <pc:chgData name="Guarino Simone" userId="521527af-42b0-434d-ac1e-1d8b6d8943e9" providerId="ADAL" clId="{25B8C727-5100-444C-9E4F-FB60F6E45F63}" dt="2021-04-11T16:42:42.838" v="10416" actId="20577"/>
        <pc:sldMkLst>
          <pc:docMk/>
          <pc:sldMk cId="1229179935" sldId="296"/>
        </pc:sldMkLst>
        <pc:spChg chg="mod">
          <ac:chgData name="Guarino Simone" userId="521527af-42b0-434d-ac1e-1d8b6d8943e9" providerId="ADAL" clId="{25B8C727-5100-444C-9E4F-FB60F6E45F63}" dt="2021-04-11T16:42:42.838" v="10416" actId="20577"/>
          <ac:spMkLst>
            <pc:docMk/>
            <pc:sldMk cId="1229179935" sldId="296"/>
            <ac:spMk id="2" creationId="{D518BD8F-7174-4EC0-89C5-478FDB996908}"/>
          </ac:spMkLst>
        </pc:spChg>
        <pc:spChg chg="mod">
          <ac:chgData name="Guarino Simone" userId="521527af-42b0-434d-ac1e-1d8b6d8943e9" providerId="ADAL" clId="{25B8C727-5100-444C-9E4F-FB60F6E45F63}" dt="2021-04-07T16:26:36.006" v="9542" actId="20577"/>
          <ac:spMkLst>
            <pc:docMk/>
            <pc:sldMk cId="1229179935" sldId="296"/>
            <ac:spMk id="3" creationId="{1B29EB5B-7373-4B8E-99D4-8DFE78A55EF4}"/>
          </ac:spMkLst>
        </pc:spChg>
      </pc:sldChg>
      <pc:sldChg chg="modSp new mod">
        <pc:chgData name="Guarino Simone" userId="521527af-42b0-434d-ac1e-1d8b6d8943e9" providerId="ADAL" clId="{25B8C727-5100-444C-9E4F-FB60F6E45F63}" dt="2021-04-09T09:11:45.753" v="10095" actId="20577"/>
        <pc:sldMkLst>
          <pc:docMk/>
          <pc:sldMk cId="2052391863" sldId="297"/>
        </pc:sldMkLst>
        <pc:spChg chg="mod">
          <ac:chgData name="Guarino Simone" userId="521527af-42b0-434d-ac1e-1d8b6d8943e9" providerId="ADAL" clId="{25B8C727-5100-444C-9E4F-FB60F6E45F63}" dt="2021-04-07T13:32:11.190" v="8221" actId="20577"/>
          <ac:spMkLst>
            <pc:docMk/>
            <pc:sldMk cId="2052391863" sldId="297"/>
            <ac:spMk id="2" creationId="{7A13FBED-DC2A-43B0-87B5-75BE13419464}"/>
          </ac:spMkLst>
        </pc:spChg>
        <pc:spChg chg="mod">
          <ac:chgData name="Guarino Simone" userId="521527af-42b0-434d-ac1e-1d8b6d8943e9" providerId="ADAL" clId="{25B8C727-5100-444C-9E4F-FB60F6E45F63}" dt="2021-04-09T09:11:45.753" v="10095" actId="20577"/>
          <ac:spMkLst>
            <pc:docMk/>
            <pc:sldMk cId="2052391863" sldId="297"/>
            <ac:spMk id="3" creationId="{6F44ADEA-8991-4ACD-8296-91E81BCE3552}"/>
          </ac:spMkLst>
        </pc:spChg>
      </pc:sldChg>
      <pc:sldChg chg="modSp add mod ord">
        <pc:chgData name="Guarino Simone" userId="521527af-42b0-434d-ac1e-1d8b6d8943e9" providerId="ADAL" clId="{25B8C727-5100-444C-9E4F-FB60F6E45F63}" dt="2021-04-07T14:55:24.991" v="8800" actId="20577"/>
        <pc:sldMkLst>
          <pc:docMk/>
          <pc:sldMk cId="4178939002" sldId="298"/>
        </pc:sldMkLst>
        <pc:spChg chg="mod">
          <ac:chgData name="Guarino Simone" userId="521527af-42b0-434d-ac1e-1d8b6d8943e9" providerId="ADAL" clId="{25B8C727-5100-444C-9E4F-FB60F6E45F63}" dt="2021-04-07T14:55:24.991" v="8800" actId="20577"/>
          <ac:spMkLst>
            <pc:docMk/>
            <pc:sldMk cId="4178939002" sldId="298"/>
            <ac:spMk id="3" creationId="{6F44ADEA-8991-4ACD-8296-91E81BCE3552}"/>
          </ac:spMkLst>
        </pc:spChg>
      </pc:sldChg>
      <pc:sldChg chg="new del ord">
        <pc:chgData name="Guarino Simone" userId="521527af-42b0-434d-ac1e-1d8b6d8943e9" providerId="ADAL" clId="{25B8C727-5100-444C-9E4F-FB60F6E45F63}" dt="2021-04-07T14:45:14.788" v="8391" actId="47"/>
        <pc:sldMkLst>
          <pc:docMk/>
          <pc:sldMk cId="4222872067" sldId="298"/>
        </pc:sldMkLst>
      </pc:sldChg>
      <pc:sldChg chg="addSp modSp new mod">
        <pc:chgData name="Guarino Simone" userId="521527af-42b0-434d-ac1e-1d8b6d8943e9" providerId="ADAL" clId="{25B8C727-5100-444C-9E4F-FB60F6E45F63}" dt="2021-04-07T17:54:00.968" v="9994" actId="1076"/>
        <pc:sldMkLst>
          <pc:docMk/>
          <pc:sldMk cId="3161603224" sldId="299"/>
        </pc:sldMkLst>
        <pc:spChg chg="mod">
          <ac:chgData name="Guarino Simone" userId="521527af-42b0-434d-ac1e-1d8b6d8943e9" providerId="ADAL" clId="{25B8C727-5100-444C-9E4F-FB60F6E45F63}" dt="2021-04-07T17:46:52.019" v="9583" actId="20577"/>
          <ac:spMkLst>
            <pc:docMk/>
            <pc:sldMk cId="3161603224" sldId="299"/>
            <ac:spMk id="2" creationId="{BEC28896-8F3A-4064-A0EF-E6E2DE32AA59}"/>
          </ac:spMkLst>
        </pc:spChg>
        <pc:spChg chg="mod">
          <ac:chgData name="Guarino Simone" userId="521527af-42b0-434d-ac1e-1d8b6d8943e9" providerId="ADAL" clId="{25B8C727-5100-444C-9E4F-FB60F6E45F63}" dt="2021-04-07T17:54:00.968" v="9994" actId="1076"/>
          <ac:spMkLst>
            <pc:docMk/>
            <pc:sldMk cId="3161603224" sldId="299"/>
            <ac:spMk id="3" creationId="{A64D44AF-8927-470B-BEEA-D85CA8541E65}"/>
          </ac:spMkLst>
        </pc:spChg>
        <pc:picChg chg="add mod">
          <ac:chgData name="Guarino Simone" userId="521527af-42b0-434d-ac1e-1d8b6d8943e9" providerId="ADAL" clId="{25B8C727-5100-444C-9E4F-FB60F6E45F63}" dt="2021-04-07T17:53:52.065" v="9993" actId="1076"/>
          <ac:picMkLst>
            <pc:docMk/>
            <pc:sldMk cId="3161603224" sldId="299"/>
            <ac:picMk id="5" creationId="{218C33AF-B881-4EAA-941C-42EA455D12E5}"/>
          </ac:picMkLst>
        </pc:picChg>
      </pc:sldChg>
      <pc:sldChg chg="modSp new del mod">
        <pc:chgData name="Guarino Simone" userId="521527af-42b0-434d-ac1e-1d8b6d8943e9" providerId="ADAL" clId="{25B8C727-5100-444C-9E4F-FB60F6E45F63}" dt="2021-04-07T16:25:22.740" v="9389" actId="47"/>
        <pc:sldMkLst>
          <pc:docMk/>
          <pc:sldMk cId="3674503572" sldId="299"/>
        </pc:sldMkLst>
        <pc:spChg chg="mod">
          <ac:chgData name="Guarino Simone" userId="521527af-42b0-434d-ac1e-1d8b6d8943e9" providerId="ADAL" clId="{25B8C727-5100-444C-9E4F-FB60F6E45F63}" dt="2021-04-07T16:25:11.788" v="9361" actId="20577"/>
          <ac:spMkLst>
            <pc:docMk/>
            <pc:sldMk cId="3674503572" sldId="299"/>
            <ac:spMk id="2" creationId="{4CF6F000-17EE-4077-993F-6A7391D5F1EB}"/>
          </ac:spMkLst>
        </pc:spChg>
        <pc:spChg chg="mod">
          <ac:chgData name="Guarino Simone" userId="521527af-42b0-434d-ac1e-1d8b6d8943e9" providerId="ADAL" clId="{25B8C727-5100-444C-9E4F-FB60F6E45F63}" dt="2021-04-07T16:25:20.184" v="9388" actId="20577"/>
          <ac:spMkLst>
            <pc:docMk/>
            <pc:sldMk cId="3674503572" sldId="299"/>
            <ac:spMk id="3" creationId="{9DA793D3-7C6D-4847-A5BF-04963EAEAD48}"/>
          </ac:spMkLst>
        </pc:spChg>
      </pc:sldChg>
      <pc:sldChg chg="addSp delSp modSp new mod">
        <pc:chgData name="Guarino Simone" userId="521527af-42b0-434d-ac1e-1d8b6d8943e9" providerId="ADAL" clId="{25B8C727-5100-444C-9E4F-FB60F6E45F63}" dt="2021-04-10T12:54:11.623" v="10241" actId="20577"/>
        <pc:sldMkLst>
          <pc:docMk/>
          <pc:sldMk cId="3168772127" sldId="300"/>
        </pc:sldMkLst>
        <pc:spChg chg="mod">
          <ac:chgData name="Guarino Simone" userId="521527af-42b0-434d-ac1e-1d8b6d8943e9" providerId="ADAL" clId="{25B8C727-5100-444C-9E4F-FB60F6E45F63}" dt="2021-04-09T09:11:56.800" v="10130" actId="20577"/>
          <ac:spMkLst>
            <pc:docMk/>
            <pc:sldMk cId="3168772127" sldId="300"/>
            <ac:spMk id="2" creationId="{9DB0EA3F-40A0-4E86-933F-998E93AB33EC}"/>
          </ac:spMkLst>
        </pc:spChg>
        <pc:spChg chg="del">
          <ac:chgData name="Guarino Simone" userId="521527af-42b0-434d-ac1e-1d8b6d8943e9" providerId="ADAL" clId="{25B8C727-5100-444C-9E4F-FB60F6E45F63}" dt="2021-04-10T12:52:22.655" v="10131"/>
          <ac:spMkLst>
            <pc:docMk/>
            <pc:sldMk cId="3168772127" sldId="300"/>
            <ac:spMk id="3" creationId="{FAA05339-43BF-4C24-8431-1F6540577F1E}"/>
          </ac:spMkLst>
        </pc:spChg>
        <pc:spChg chg="add del mod">
          <ac:chgData name="Guarino Simone" userId="521527af-42b0-434d-ac1e-1d8b6d8943e9" providerId="ADAL" clId="{25B8C727-5100-444C-9E4F-FB60F6E45F63}" dt="2021-04-10T12:52:59.425" v="10136"/>
          <ac:spMkLst>
            <pc:docMk/>
            <pc:sldMk cId="3168772127" sldId="300"/>
            <ac:spMk id="7" creationId="{76801303-25D9-41CB-875A-A46E591F1042}"/>
          </ac:spMkLst>
        </pc:spChg>
        <pc:spChg chg="add mod">
          <ac:chgData name="Guarino Simone" userId="521527af-42b0-434d-ac1e-1d8b6d8943e9" providerId="ADAL" clId="{25B8C727-5100-444C-9E4F-FB60F6E45F63}" dt="2021-04-10T12:54:11.623" v="10241" actId="20577"/>
          <ac:spMkLst>
            <pc:docMk/>
            <pc:sldMk cId="3168772127" sldId="300"/>
            <ac:spMk id="10" creationId="{4A7753B7-1714-4526-9491-D687FC1FA9D0}"/>
          </ac:spMkLst>
        </pc:spChg>
        <pc:picChg chg="add del mod ord">
          <ac:chgData name="Guarino Simone" userId="521527af-42b0-434d-ac1e-1d8b6d8943e9" providerId="ADAL" clId="{25B8C727-5100-444C-9E4F-FB60F6E45F63}" dt="2021-04-10T12:52:40.784" v="10135" actId="478"/>
          <ac:picMkLst>
            <pc:docMk/>
            <pc:sldMk cId="3168772127" sldId="300"/>
            <ac:picMk id="5" creationId="{351A584E-27C1-454A-A8E3-885C00ED805B}"/>
          </ac:picMkLst>
        </pc:picChg>
        <pc:picChg chg="add mod">
          <ac:chgData name="Guarino Simone" userId="521527af-42b0-434d-ac1e-1d8b6d8943e9" providerId="ADAL" clId="{25B8C727-5100-444C-9E4F-FB60F6E45F63}" dt="2021-04-10T12:53:07.605" v="10138" actId="1076"/>
          <ac:picMkLst>
            <pc:docMk/>
            <pc:sldMk cId="3168772127" sldId="300"/>
            <ac:picMk id="9" creationId="{99137B03-064F-4EFA-A427-850A305337B7}"/>
          </ac:picMkLst>
        </pc:picChg>
      </pc:sldChg>
      <pc:sldChg chg="new del">
        <pc:chgData name="Guarino Simone" userId="521527af-42b0-434d-ac1e-1d8b6d8943e9" providerId="ADAL" clId="{25B8C727-5100-444C-9E4F-FB60F6E45F63}" dt="2021-04-10T12:55:10.033" v="10244" actId="47"/>
        <pc:sldMkLst>
          <pc:docMk/>
          <pc:sldMk cId="1229540074" sldId="301"/>
        </pc:sldMkLst>
      </pc:sldChg>
      <pc:sldChg chg="addSp delSp modSp add mod">
        <pc:chgData name="Guarino Simone" userId="521527af-42b0-434d-ac1e-1d8b6d8943e9" providerId="ADAL" clId="{25B8C727-5100-444C-9E4F-FB60F6E45F63}" dt="2021-04-10T12:56:24.054" v="10253" actId="1076"/>
        <pc:sldMkLst>
          <pc:docMk/>
          <pc:sldMk cId="3107542982" sldId="302"/>
        </pc:sldMkLst>
        <pc:spChg chg="add del mod">
          <ac:chgData name="Guarino Simone" userId="521527af-42b0-434d-ac1e-1d8b6d8943e9" providerId="ADAL" clId="{25B8C727-5100-444C-9E4F-FB60F6E45F63}" dt="2021-04-10T12:56:18.728" v="10251" actId="478"/>
          <ac:spMkLst>
            <pc:docMk/>
            <pc:sldMk cId="3107542982" sldId="302"/>
            <ac:spMk id="6" creationId="{0997B199-E242-4986-8BC2-DB01F4A55801}"/>
          </ac:spMkLst>
        </pc:spChg>
        <pc:spChg chg="mod">
          <ac:chgData name="Guarino Simone" userId="521527af-42b0-434d-ac1e-1d8b6d8943e9" providerId="ADAL" clId="{25B8C727-5100-444C-9E4F-FB60F6E45F63}" dt="2021-04-10T12:55:14.954" v="10246" actId="20577"/>
          <ac:spMkLst>
            <pc:docMk/>
            <pc:sldMk cId="3107542982" sldId="302"/>
            <ac:spMk id="10" creationId="{4A7753B7-1714-4526-9491-D687FC1FA9D0}"/>
          </ac:spMkLst>
        </pc:spChg>
        <pc:picChg chg="add mod">
          <ac:chgData name="Guarino Simone" userId="521527af-42b0-434d-ac1e-1d8b6d8943e9" providerId="ADAL" clId="{25B8C727-5100-444C-9E4F-FB60F6E45F63}" dt="2021-04-10T12:56:24.054" v="10253" actId="1076"/>
          <ac:picMkLst>
            <pc:docMk/>
            <pc:sldMk cId="3107542982" sldId="302"/>
            <ac:picMk id="4" creationId="{99CE8AE6-8649-480D-A42A-15EEC976351E}"/>
          </ac:picMkLst>
        </pc:picChg>
        <pc:picChg chg="del">
          <ac:chgData name="Guarino Simone" userId="521527af-42b0-434d-ac1e-1d8b6d8943e9" providerId="ADAL" clId="{25B8C727-5100-444C-9E4F-FB60F6E45F63}" dt="2021-04-10T12:56:14.452" v="10249" actId="478"/>
          <ac:picMkLst>
            <pc:docMk/>
            <pc:sldMk cId="3107542982" sldId="302"/>
            <ac:picMk id="9" creationId="{99137B03-064F-4EFA-A427-850A305337B7}"/>
          </ac:picMkLst>
        </pc:picChg>
      </pc:sldChg>
      <pc:sldChg chg="modSp add mod">
        <pc:chgData name="Guarino Simone" userId="521527af-42b0-434d-ac1e-1d8b6d8943e9" providerId="ADAL" clId="{25B8C727-5100-444C-9E4F-FB60F6E45F63}" dt="2021-04-11T16:43:42.102" v="10521" actId="20577"/>
        <pc:sldMkLst>
          <pc:docMk/>
          <pc:sldMk cId="1807710824" sldId="303"/>
        </pc:sldMkLst>
        <pc:spChg chg="mod">
          <ac:chgData name="Guarino Simone" userId="521527af-42b0-434d-ac1e-1d8b6d8943e9" providerId="ADAL" clId="{25B8C727-5100-444C-9E4F-FB60F6E45F63}" dt="2021-04-11T16:43:42.102" v="10521" actId="20577"/>
          <ac:spMkLst>
            <pc:docMk/>
            <pc:sldMk cId="1807710824" sldId="303"/>
            <ac:spMk id="3" creationId="{1B29EB5B-7373-4B8E-99D4-8DFE78A55EF4}"/>
          </ac:spMkLst>
        </pc:spChg>
      </pc:sldChg>
      <pc:sldChg chg="addSp delSp modSp add mod">
        <pc:chgData name="Guarino Simone" userId="521527af-42b0-434d-ac1e-1d8b6d8943e9" providerId="ADAL" clId="{25B8C727-5100-444C-9E4F-FB60F6E45F63}" dt="2021-04-11T16:43:27.721" v="10514" actId="20577"/>
        <pc:sldMkLst>
          <pc:docMk/>
          <pc:sldMk cId="1041969760" sldId="304"/>
        </pc:sldMkLst>
        <pc:spChg chg="mod">
          <ac:chgData name="Guarino Simone" userId="521527af-42b0-434d-ac1e-1d8b6d8943e9" providerId="ADAL" clId="{25B8C727-5100-444C-9E4F-FB60F6E45F63}" dt="2021-04-11T16:43:27.721" v="10514" actId="20577"/>
          <ac:spMkLst>
            <pc:docMk/>
            <pc:sldMk cId="1041969760" sldId="304"/>
            <ac:spMk id="10" creationId="{4A7753B7-1714-4526-9491-D687FC1FA9D0}"/>
          </ac:spMkLst>
        </pc:spChg>
        <pc:picChg chg="del">
          <ac:chgData name="Guarino Simone" userId="521527af-42b0-434d-ac1e-1d8b6d8943e9" providerId="ADAL" clId="{25B8C727-5100-444C-9E4F-FB60F6E45F63}" dt="2021-04-11T16:42:57.695" v="10417" actId="478"/>
          <ac:picMkLst>
            <pc:docMk/>
            <pc:sldMk cId="1041969760" sldId="304"/>
            <ac:picMk id="4" creationId="{99CE8AE6-8649-480D-A42A-15EEC976351E}"/>
          </ac:picMkLst>
        </pc:picChg>
        <pc:picChg chg="add mod">
          <ac:chgData name="Guarino Simone" userId="521527af-42b0-434d-ac1e-1d8b6d8943e9" providerId="ADAL" clId="{25B8C727-5100-444C-9E4F-FB60F6E45F63}" dt="2021-04-11T16:43:03.166" v="10419" actId="1076"/>
          <ac:picMkLst>
            <pc:docMk/>
            <pc:sldMk cId="1041969760" sldId="304"/>
            <ac:picMk id="5" creationId="{A3FC43BA-76F6-46D2-B514-84DBFE09963E}"/>
          </ac:picMkLst>
        </pc:picChg>
      </pc:sldChg>
    </pc:docChg>
  </pc:docChgLst>
  <pc:docChgLst>
    <pc:chgData name="Simone Guarino" userId="521527af-42b0-434d-ac1e-1d8b6d8943e9" providerId="ADAL" clId="{4B3BF84E-6939-49A1-8E8F-97E0E6C50E9F}"/>
    <pc:docChg chg="undo custSel addSld delSld modSld sldOrd">
      <pc:chgData name="Simone Guarino" userId="521527af-42b0-434d-ac1e-1d8b6d8943e9" providerId="ADAL" clId="{4B3BF84E-6939-49A1-8E8F-97E0E6C50E9F}" dt="2023-01-31T19:13:47.994" v="1051"/>
      <pc:docMkLst>
        <pc:docMk/>
      </pc:docMkLst>
      <pc:sldChg chg="add del">
        <pc:chgData name="Simone Guarino" userId="521527af-42b0-434d-ac1e-1d8b6d8943e9" providerId="ADAL" clId="{4B3BF84E-6939-49A1-8E8F-97E0E6C50E9F}" dt="2023-01-31T16:31:41.115" v="75" actId="47"/>
        <pc:sldMkLst>
          <pc:docMk/>
          <pc:sldMk cId="1409919019" sldId="256"/>
        </pc:sldMkLst>
      </pc:sldChg>
      <pc:sldChg chg="del">
        <pc:chgData name="Simone Guarino" userId="521527af-42b0-434d-ac1e-1d8b6d8943e9" providerId="ADAL" clId="{4B3BF84E-6939-49A1-8E8F-97E0E6C50E9F}" dt="2023-01-31T14:34:39.920" v="0" actId="47"/>
        <pc:sldMkLst>
          <pc:docMk/>
          <pc:sldMk cId="3424858127" sldId="259"/>
        </pc:sldMkLst>
      </pc:sldChg>
      <pc:sldChg chg="del">
        <pc:chgData name="Simone Guarino" userId="521527af-42b0-434d-ac1e-1d8b6d8943e9" providerId="ADAL" clId="{4B3BF84E-6939-49A1-8E8F-97E0E6C50E9F}" dt="2023-01-31T19:07:20.076" v="850" actId="47"/>
        <pc:sldMkLst>
          <pc:docMk/>
          <pc:sldMk cId="2424554911" sldId="277"/>
        </pc:sldMkLst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4289137779" sldId="283"/>
        </pc:sldMkLst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1984517665" sldId="284"/>
        </pc:sldMkLst>
      </pc:sldChg>
      <pc:sldChg chg="modSp add del mod ord">
        <pc:chgData name="Simone Guarino" userId="521527af-42b0-434d-ac1e-1d8b6d8943e9" providerId="ADAL" clId="{4B3BF84E-6939-49A1-8E8F-97E0E6C50E9F}" dt="2023-01-31T16:31:30.676" v="74" actId="1076"/>
        <pc:sldMkLst>
          <pc:docMk/>
          <pc:sldMk cId="3160451789" sldId="284"/>
        </pc:sldMkLst>
        <pc:spChg chg="mod">
          <ac:chgData name="Simone Guarino" userId="521527af-42b0-434d-ac1e-1d8b6d8943e9" providerId="ADAL" clId="{4B3BF84E-6939-49A1-8E8F-97E0E6C50E9F}" dt="2023-01-31T16:31:20.665" v="71" actId="20577"/>
          <ac:spMkLst>
            <pc:docMk/>
            <pc:sldMk cId="3160451789" sldId="284"/>
            <ac:spMk id="2" creationId="{429CA070-6437-B945-468F-1FD693AC2A61}"/>
          </ac:spMkLst>
        </pc:spChg>
        <pc:spChg chg="mod">
          <ac:chgData name="Simone Guarino" userId="521527af-42b0-434d-ac1e-1d8b6d8943e9" providerId="ADAL" clId="{4B3BF84E-6939-49A1-8E8F-97E0E6C50E9F}" dt="2023-01-31T16:31:30.676" v="74" actId="1076"/>
          <ac:spMkLst>
            <pc:docMk/>
            <pc:sldMk cId="3160451789" sldId="284"/>
            <ac:spMk id="3" creationId="{EA8CF2C8-01DC-0993-2B67-6C37AA7F47F0}"/>
          </ac:spMkLst>
        </pc:spChg>
        <pc:spChg chg="mod">
          <ac:chgData name="Simone Guarino" userId="521527af-42b0-434d-ac1e-1d8b6d8943e9" providerId="ADAL" clId="{4B3BF84E-6939-49A1-8E8F-97E0E6C50E9F}" dt="2023-01-31T16:31:25.271" v="72" actId="1076"/>
          <ac:spMkLst>
            <pc:docMk/>
            <pc:sldMk cId="3160451789" sldId="284"/>
            <ac:spMk id="4" creationId="{4A9A2BB9-8B90-ED89-38BF-995D5A7724DB}"/>
          </ac:spMkLst>
        </pc:spChg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4059805633" sldId="285"/>
        </pc:sldMkLst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1875434858" sldId="286"/>
        </pc:sldMkLst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2123551162" sldId="287"/>
        </pc:sldMkLst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3215382797" sldId="288"/>
        </pc:sldMkLst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2749031493" sldId="289"/>
        </pc:sldMkLst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2802387850" sldId="290"/>
        </pc:sldMkLst>
      </pc:sldChg>
      <pc:sldChg chg="del">
        <pc:chgData name="Simone Guarino" userId="521527af-42b0-434d-ac1e-1d8b6d8943e9" providerId="ADAL" clId="{4B3BF84E-6939-49A1-8E8F-97E0E6C50E9F}" dt="2023-01-31T15:38:34.185" v="31" actId="47"/>
        <pc:sldMkLst>
          <pc:docMk/>
          <pc:sldMk cId="757878988" sldId="291"/>
        </pc:sldMkLst>
      </pc:sldChg>
      <pc:sldChg chg="addSp delSp modSp mod">
        <pc:chgData name="Simone Guarino" userId="521527af-42b0-434d-ac1e-1d8b6d8943e9" providerId="ADAL" clId="{4B3BF84E-6939-49A1-8E8F-97E0E6C50E9F}" dt="2023-01-31T15:33:16.857" v="25" actId="22"/>
        <pc:sldMkLst>
          <pc:docMk/>
          <pc:sldMk cId="2052391863" sldId="297"/>
        </pc:sldMkLst>
        <pc:spChg chg="mod">
          <ac:chgData name="Simone Guarino" userId="521527af-42b0-434d-ac1e-1d8b6d8943e9" providerId="ADAL" clId="{4B3BF84E-6939-49A1-8E8F-97E0E6C50E9F}" dt="2023-01-31T15:33:11.352" v="22" actId="6549"/>
          <ac:spMkLst>
            <pc:docMk/>
            <pc:sldMk cId="2052391863" sldId="297"/>
            <ac:spMk id="3" creationId="{6F44ADEA-8991-4ACD-8296-91E81BCE3552}"/>
          </ac:spMkLst>
        </pc:spChg>
        <pc:spChg chg="add del mod">
          <ac:chgData name="Simone Guarino" userId="521527af-42b0-434d-ac1e-1d8b6d8943e9" providerId="ADAL" clId="{4B3BF84E-6939-49A1-8E8F-97E0E6C50E9F}" dt="2023-01-31T15:33:16.857" v="25" actId="22"/>
          <ac:spMkLst>
            <pc:docMk/>
            <pc:sldMk cId="2052391863" sldId="297"/>
            <ac:spMk id="5" creationId="{DE0D02F3-75FC-D7B9-3DEF-D19A5B701A13}"/>
          </ac:spMkLst>
        </pc:spChg>
      </pc:sldChg>
      <pc:sldChg chg="del">
        <pc:chgData name="Simone Guarino" userId="521527af-42b0-434d-ac1e-1d8b6d8943e9" providerId="ADAL" clId="{4B3BF84E-6939-49A1-8E8F-97E0E6C50E9F}" dt="2023-01-31T19:07:51.467" v="853" actId="47"/>
        <pc:sldMkLst>
          <pc:docMk/>
          <pc:sldMk cId="4178939002" sldId="298"/>
        </pc:sldMkLst>
      </pc:sldChg>
      <pc:sldChg chg="modSp add del mod">
        <pc:chgData name="Simone Guarino" userId="521527af-42b0-434d-ac1e-1d8b6d8943e9" providerId="ADAL" clId="{4B3BF84E-6939-49A1-8E8F-97E0E6C50E9F}" dt="2023-01-31T19:07:43.730" v="852" actId="47"/>
        <pc:sldMkLst>
          <pc:docMk/>
          <pc:sldMk cId="3161603224" sldId="299"/>
        </pc:sldMkLst>
        <pc:picChg chg="mod modCrop">
          <ac:chgData name="Simone Guarino" userId="521527af-42b0-434d-ac1e-1d8b6d8943e9" providerId="ADAL" clId="{4B3BF84E-6939-49A1-8E8F-97E0E6C50E9F}" dt="2023-01-31T15:28:00.264" v="19" actId="1076"/>
          <ac:picMkLst>
            <pc:docMk/>
            <pc:sldMk cId="3161603224" sldId="299"/>
            <ac:picMk id="5" creationId="{218C33AF-B881-4EAA-941C-42EA455D12E5}"/>
          </ac:picMkLst>
        </pc:picChg>
      </pc:sldChg>
      <pc:sldChg chg="addSp modSp mod modNotesTx">
        <pc:chgData name="Simone Guarino" userId="521527af-42b0-434d-ac1e-1d8b6d8943e9" providerId="ADAL" clId="{4B3BF84E-6939-49A1-8E8F-97E0E6C50E9F}" dt="2023-01-31T19:13:47.994" v="1051"/>
        <pc:sldMkLst>
          <pc:docMk/>
          <pc:sldMk cId="3168772127" sldId="300"/>
        </pc:sldMkLst>
        <pc:spChg chg="add mod">
          <ac:chgData name="Simone Guarino" userId="521527af-42b0-434d-ac1e-1d8b6d8943e9" providerId="ADAL" clId="{4B3BF84E-6939-49A1-8E8F-97E0E6C50E9F}" dt="2023-01-31T19:10:27.316" v="1050" actId="20577"/>
          <ac:spMkLst>
            <pc:docMk/>
            <pc:sldMk cId="3168772127" sldId="300"/>
            <ac:spMk id="3" creationId="{EFEEB988-C0F1-B52B-B27C-38F26EFDC586}"/>
          </ac:spMkLst>
        </pc:spChg>
      </pc:sldChg>
      <pc:sldChg chg="add">
        <pc:chgData name="Simone Guarino" userId="521527af-42b0-434d-ac1e-1d8b6d8943e9" providerId="ADAL" clId="{4B3BF84E-6939-49A1-8E8F-97E0E6C50E9F}" dt="2023-01-31T14:40:51.369" v="2"/>
        <pc:sldMkLst>
          <pc:docMk/>
          <pc:sldMk cId="175306394" sldId="301"/>
        </pc:sldMkLst>
      </pc:sldChg>
      <pc:sldChg chg="addSp delSp modSp mod">
        <pc:chgData name="Simone Guarino" userId="521527af-42b0-434d-ac1e-1d8b6d8943e9" providerId="ADAL" clId="{4B3BF84E-6939-49A1-8E8F-97E0E6C50E9F}" dt="2023-01-31T19:10:07.105" v="986" actId="1076"/>
        <pc:sldMkLst>
          <pc:docMk/>
          <pc:sldMk cId="3107542982" sldId="302"/>
        </pc:sldMkLst>
        <pc:spChg chg="add mod">
          <ac:chgData name="Simone Guarino" userId="521527af-42b0-434d-ac1e-1d8b6d8943e9" providerId="ADAL" clId="{4B3BF84E-6939-49A1-8E8F-97E0E6C50E9F}" dt="2023-01-31T19:10:07.105" v="986" actId="1076"/>
          <ac:spMkLst>
            <pc:docMk/>
            <pc:sldMk cId="3107542982" sldId="302"/>
            <ac:spMk id="3" creationId="{54C0BC90-EE8B-8D27-51DF-156B91AB28C1}"/>
          </ac:spMkLst>
        </pc:spChg>
        <pc:spChg chg="del mod">
          <ac:chgData name="Simone Guarino" userId="521527af-42b0-434d-ac1e-1d8b6d8943e9" providerId="ADAL" clId="{4B3BF84E-6939-49A1-8E8F-97E0E6C50E9F}" dt="2023-01-31T15:38:16.057" v="30"/>
          <ac:spMkLst>
            <pc:docMk/>
            <pc:sldMk cId="3107542982" sldId="302"/>
            <ac:spMk id="10" creationId="{4A7753B7-1714-4526-9491-D687FC1FA9D0}"/>
          </ac:spMkLst>
        </pc:spChg>
        <pc:picChg chg="mod">
          <ac:chgData name="Simone Guarino" userId="521527af-42b0-434d-ac1e-1d8b6d8943e9" providerId="ADAL" clId="{4B3BF84E-6939-49A1-8E8F-97E0E6C50E9F}" dt="2023-01-31T15:38:15.292" v="28" actId="1076"/>
          <ac:picMkLst>
            <pc:docMk/>
            <pc:sldMk cId="3107542982" sldId="302"/>
            <ac:picMk id="4" creationId="{99CE8AE6-8649-480D-A42A-15EEC976351E}"/>
          </ac:picMkLst>
        </pc:picChg>
      </pc:sldChg>
      <pc:sldChg chg="del">
        <pc:chgData name="Simone Guarino" userId="521527af-42b0-434d-ac1e-1d8b6d8943e9" providerId="ADAL" clId="{4B3BF84E-6939-49A1-8E8F-97E0E6C50E9F}" dt="2023-01-31T15:38:01.657" v="26" actId="47"/>
        <pc:sldMkLst>
          <pc:docMk/>
          <pc:sldMk cId="1807710824" sldId="303"/>
        </pc:sldMkLst>
      </pc:sldChg>
      <pc:sldChg chg="del">
        <pc:chgData name="Simone Guarino" userId="521527af-42b0-434d-ac1e-1d8b6d8943e9" providerId="ADAL" clId="{4B3BF84E-6939-49A1-8E8F-97E0E6C50E9F}" dt="2023-01-31T15:38:01.657" v="26" actId="47"/>
        <pc:sldMkLst>
          <pc:docMk/>
          <pc:sldMk cId="1041969760" sldId="304"/>
        </pc:sldMkLst>
      </pc:sldChg>
      <pc:sldChg chg="del">
        <pc:chgData name="Simone Guarino" userId="521527af-42b0-434d-ac1e-1d8b6d8943e9" providerId="ADAL" clId="{4B3BF84E-6939-49A1-8E8F-97E0E6C50E9F}" dt="2023-01-31T14:34:39.920" v="0" actId="47"/>
        <pc:sldMkLst>
          <pc:docMk/>
          <pc:sldMk cId="868844924" sldId="305"/>
        </pc:sldMkLst>
      </pc:sldChg>
      <pc:sldChg chg="add">
        <pc:chgData name="Simone Guarino" userId="521527af-42b0-434d-ac1e-1d8b6d8943e9" providerId="ADAL" clId="{4B3BF84E-6939-49A1-8E8F-97E0E6C50E9F}" dt="2023-01-31T14:34:47.990" v="1"/>
        <pc:sldMkLst>
          <pc:docMk/>
          <pc:sldMk cId="4155709395" sldId="305"/>
        </pc:sldMkLst>
      </pc:sldChg>
      <pc:sldChg chg="add">
        <pc:chgData name="Simone Guarino" userId="521527af-42b0-434d-ac1e-1d8b6d8943e9" providerId="ADAL" clId="{4B3BF84E-6939-49A1-8E8F-97E0E6C50E9F}" dt="2023-01-31T14:40:51.369" v="2"/>
        <pc:sldMkLst>
          <pc:docMk/>
          <pc:sldMk cId="2261820016" sldId="306"/>
        </pc:sldMkLst>
      </pc:sldChg>
      <pc:sldChg chg="add">
        <pc:chgData name="Simone Guarino" userId="521527af-42b0-434d-ac1e-1d8b6d8943e9" providerId="ADAL" clId="{4B3BF84E-6939-49A1-8E8F-97E0E6C50E9F}" dt="2023-01-31T14:40:51.369" v="2"/>
        <pc:sldMkLst>
          <pc:docMk/>
          <pc:sldMk cId="424071062" sldId="307"/>
        </pc:sldMkLst>
      </pc:sldChg>
      <pc:sldChg chg="add">
        <pc:chgData name="Simone Guarino" userId="521527af-42b0-434d-ac1e-1d8b6d8943e9" providerId="ADAL" clId="{4B3BF84E-6939-49A1-8E8F-97E0E6C50E9F}" dt="2023-01-31T14:40:51.369" v="2"/>
        <pc:sldMkLst>
          <pc:docMk/>
          <pc:sldMk cId="678692184" sldId="308"/>
        </pc:sldMkLst>
      </pc:sldChg>
      <pc:sldChg chg="add modAnim">
        <pc:chgData name="Simone Guarino" userId="521527af-42b0-434d-ac1e-1d8b6d8943e9" providerId="ADAL" clId="{4B3BF84E-6939-49A1-8E8F-97E0E6C50E9F}" dt="2023-01-31T18:43:48.214" v="76"/>
        <pc:sldMkLst>
          <pc:docMk/>
          <pc:sldMk cId="2909811089" sldId="309"/>
        </pc:sldMkLst>
      </pc:sldChg>
      <pc:sldChg chg="add">
        <pc:chgData name="Simone Guarino" userId="521527af-42b0-434d-ac1e-1d8b6d8943e9" providerId="ADAL" clId="{4B3BF84E-6939-49A1-8E8F-97E0E6C50E9F}" dt="2023-01-31T14:40:51.369" v="2"/>
        <pc:sldMkLst>
          <pc:docMk/>
          <pc:sldMk cId="2478228893" sldId="310"/>
        </pc:sldMkLst>
      </pc:sldChg>
      <pc:sldChg chg="addSp modSp new mod ord modNotesTx">
        <pc:chgData name="Simone Guarino" userId="521527af-42b0-434d-ac1e-1d8b6d8943e9" providerId="ADAL" clId="{4B3BF84E-6939-49A1-8E8F-97E0E6C50E9F}" dt="2023-01-31T19:05:29.158" v="849" actId="20577"/>
        <pc:sldMkLst>
          <pc:docMk/>
          <pc:sldMk cId="1630452670" sldId="311"/>
        </pc:sldMkLst>
        <pc:spChg chg="mod">
          <ac:chgData name="Simone Guarino" userId="521527af-42b0-434d-ac1e-1d8b6d8943e9" providerId="ADAL" clId="{4B3BF84E-6939-49A1-8E8F-97E0E6C50E9F}" dt="2023-01-31T15:26:31.850" v="14" actId="20577"/>
          <ac:spMkLst>
            <pc:docMk/>
            <pc:sldMk cId="1630452670" sldId="311"/>
            <ac:spMk id="2" creationId="{4C363A4F-946C-1001-C1D6-215B864E2B7A}"/>
          </ac:spMkLst>
        </pc:spChg>
        <pc:spChg chg="mod">
          <ac:chgData name="Simone Guarino" userId="521527af-42b0-434d-ac1e-1d8b6d8943e9" providerId="ADAL" clId="{4B3BF84E-6939-49A1-8E8F-97E0E6C50E9F}" dt="2023-01-31T19:05:29.158" v="849" actId="20577"/>
          <ac:spMkLst>
            <pc:docMk/>
            <pc:sldMk cId="1630452670" sldId="311"/>
            <ac:spMk id="3" creationId="{D10BEA09-E8EA-5D21-3F53-39498F1FCBEC}"/>
          </ac:spMkLst>
        </pc:spChg>
        <pc:picChg chg="add mod">
          <ac:chgData name="Simone Guarino" userId="521527af-42b0-434d-ac1e-1d8b6d8943e9" providerId="ADAL" clId="{4B3BF84E-6939-49A1-8E8F-97E0E6C50E9F}" dt="2023-01-31T18:44:16.686" v="79" actId="1076"/>
          <ac:picMkLst>
            <pc:docMk/>
            <pc:sldMk cId="1630452670" sldId="311"/>
            <ac:picMk id="5" creationId="{EE901B1E-BD95-C58B-CF32-6821F0AC6E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3FC40-3744-492B-8205-301235D73F6A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4BBD1-D092-44D4-8914-3A05DA25D4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2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79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02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893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02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5859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338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40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01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1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43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086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95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28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93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585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EB76-D704-4ACE-B804-F950D9BB5DB8}" type="datetimeFigureOut">
              <a:rPr lang="it-IT" smtClean="0"/>
              <a:t>06/11/2024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971775-0EC1-40B3-A068-35626396DF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92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.guarino@unicampus.i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eb-17.challs.olicyber.it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ssrf1.challs.cyberchallenge.it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svg"/><Relationship Id="rId7" Type="http://schemas.openxmlformats.org/officeDocument/2006/relationships/image" Target="../media/image2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29CA070-6437-B945-468F-1FD693AC2A61}"/>
              </a:ext>
            </a:extLst>
          </p:cNvPr>
          <p:cNvSpPr txBox="1"/>
          <p:nvPr/>
        </p:nvSpPr>
        <p:spPr>
          <a:xfrm>
            <a:off x="1740273" y="1826383"/>
            <a:ext cx="9358033" cy="88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156" i="1" dirty="0">
                <a:latin typeface="Garamond" panose="02020404030301010803" pitchFamily="18" charset="0"/>
              </a:rPr>
              <a:t>SQL injection, SSRF, XSS, CSRF</a:t>
            </a:r>
            <a:endParaRPr lang="it-IT" sz="5156" i="1" dirty="0">
              <a:latin typeface="Garamond" panose="02020404030301010803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8CF2C8-01DC-0993-2B67-6C37AA7F47F0}"/>
              </a:ext>
            </a:extLst>
          </p:cNvPr>
          <p:cNvSpPr txBox="1"/>
          <p:nvPr/>
        </p:nvSpPr>
        <p:spPr>
          <a:xfrm>
            <a:off x="7910512" y="5986415"/>
            <a:ext cx="3714750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88" dirty="0"/>
              <a:t>Ing. Simone Guarino, PhD</a:t>
            </a:r>
          </a:p>
          <a:p>
            <a:r>
              <a:rPr lang="it-IT" sz="1688" dirty="0">
                <a:hlinkClick r:id="rId2"/>
              </a:rPr>
              <a:t>s.guarino@unicampus.it</a:t>
            </a:r>
            <a:endParaRPr lang="it-IT" sz="1688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9A2BB9-8B90-ED89-38BF-995D5A7724DB}"/>
              </a:ext>
            </a:extLst>
          </p:cNvPr>
          <p:cNvSpPr txBox="1"/>
          <p:nvPr/>
        </p:nvSpPr>
        <p:spPr>
          <a:xfrm>
            <a:off x="1740273" y="2873188"/>
            <a:ext cx="5072063" cy="40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63" dirty="0" err="1"/>
              <a:t>CyberX</a:t>
            </a:r>
            <a:r>
              <a:rPr lang="it-IT" sz="2063" dirty="0"/>
              <a:t> - Mind4Future</a:t>
            </a:r>
          </a:p>
        </p:txBody>
      </p:sp>
    </p:spTree>
    <p:extLst>
      <p:ext uri="{BB962C8B-B14F-4D97-AF65-F5344CB8AC3E}">
        <p14:creationId xmlns:p14="http://schemas.microsoft.com/office/powerpoint/2010/main" val="316045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0602DA-58CB-3A72-CE34-7AFCBBA6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9999F-2315-1F4A-DF9E-314B2FFDB052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7547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Quando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sfrutta</a:t>
            </a:r>
            <a:r>
              <a:rPr lang="en-US" dirty="0">
                <a:latin typeface="Calibri"/>
                <a:cs typeface="Calibri"/>
              </a:rPr>
              <a:t> SQL Injections, </a:t>
            </a:r>
            <a:r>
              <a:rPr lang="en-US" dirty="0" err="1">
                <a:latin typeface="Calibri"/>
                <a:cs typeface="Calibri"/>
              </a:rPr>
              <a:t>l'istruzione</a:t>
            </a:r>
            <a:r>
              <a:rPr lang="en-US" b="1" dirty="0">
                <a:latin typeface="Calibri"/>
                <a:cs typeface="Calibri"/>
              </a:rPr>
              <a:t> UNION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essere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utilizzata</a:t>
            </a:r>
            <a:r>
              <a:rPr lang="en-US" dirty="0">
                <a:latin typeface="Calibri"/>
                <a:cs typeface="Calibri"/>
              </a:rPr>
              <a:t> per </a:t>
            </a:r>
            <a:r>
              <a:rPr lang="en-US" dirty="0" err="1">
                <a:latin typeface="Calibri"/>
                <a:cs typeface="Calibri"/>
              </a:rPr>
              <a:t>recuperare</a:t>
            </a:r>
            <a:r>
              <a:rPr lang="en-US" dirty="0">
                <a:latin typeface="Calibri"/>
                <a:cs typeface="Calibri"/>
              </a:rPr>
              <a:t> il </a:t>
            </a:r>
            <a:r>
              <a:rPr lang="en-US" dirty="0" err="1">
                <a:latin typeface="Calibri"/>
                <a:cs typeface="Calibri"/>
              </a:rPr>
              <a:t>risultato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qualsiasi</a:t>
            </a:r>
            <a:r>
              <a:rPr lang="en-US" dirty="0">
                <a:latin typeface="Calibri"/>
                <a:cs typeface="Calibri"/>
              </a:rPr>
              <a:t> query </a:t>
            </a:r>
            <a:r>
              <a:rPr lang="en-US" dirty="0" err="1">
                <a:latin typeface="Calibri"/>
                <a:cs typeface="Calibri"/>
              </a:rPr>
              <a:t>arbitraria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F3AD01-C529-4378-707F-02FD6297832E}"/>
              </a:ext>
            </a:extLst>
          </p:cNvPr>
          <p:cNvSpPr txBox="1">
            <a:spLocks/>
          </p:cNvSpPr>
          <p:nvPr/>
        </p:nvSpPr>
        <p:spPr>
          <a:xfrm>
            <a:off x="812800" y="2895600"/>
            <a:ext cx="11079200" cy="3276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err="1">
                <a:latin typeface="Calibri"/>
                <a:cs typeface="Calibri"/>
              </a:rPr>
              <a:t>Consideriamo</a:t>
            </a:r>
            <a:r>
              <a:rPr lang="en-US" sz="2700" dirty="0">
                <a:latin typeface="Calibri"/>
                <a:cs typeface="Calibri"/>
              </a:rPr>
              <a:t> la query:</a:t>
            </a:r>
            <a:endParaRPr lang="en-US" sz="2700" dirty="0"/>
          </a:p>
          <a:p>
            <a:endParaRPr lang="en-US" sz="2700" dirty="0"/>
          </a:p>
          <a:p>
            <a:r>
              <a:rPr lang="en-US" sz="2700" dirty="0" err="1">
                <a:latin typeface="Calibri"/>
                <a:cs typeface="Calibri"/>
              </a:rPr>
              <a:t>L’injection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viene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inserita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nel</a:t>
            </a:r>
            <a:r>
              <a:rPr lang="en-US" sz="2700" dirty="0">
                <a:latin typeface="Calibri"/>
                <a:cs typeface="Calibri"/>
              </a:rPr>
              <a:t> campo WHERE</a:t>
            </a:r>
          </a:p>
          <a:p>
            <a:r>
              <a:rPr lang="en-US" sz="2700" dirty="0" err="1">
                <a:latin typeface="Calibri"/>
                <a:cs typeface="Calibri"/>
              </a:rPr>
              <a:t>Usando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l’UNION</a:t>
            </a:r>
            <a:r>
              <a:rPr lang="en-US" sz="2700" dirty="0">
                <a:latin typeface="Calibri"/>
                <a:cs typeface="Calibri"/>
              </a:rPr>
              <a:t> è possible </a:t>
            </a:r>
            <a:r>
              <a:rPr lang="en-US" sz="2700" dirty="0" err="1">
                <a:latin typeface="Calibri"/>
                <a:cs typeface="Calibri"/>
              </a:rPr>
              <a:t>recuperare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i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dati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presenti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all’interno</a:t>
            </a:r>
            <a:r>
              <a:rPr lang="en-US" sz="2700" dirty="0">
                <a:latin typeface="Calibri"/>
                <a:cs typeface="Calibri"/>
              </a:rPr>
              <a:t> di </a:t>
            </a:r>
            <a:r>
              <a:rPr lang="en-US" sz="2700" dirty="0" err="1">
                <a:latin typeface="Calibri"/>
                <a:cs typeface="Calibri"/>
              </a:rPr>
              <a:t>un’altra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tabella</a:t>
            </a:r>
            <a:endParaRPr lang="en-US" sz="2700" b="1" strike="sngStrike" dirty="0">
              <a:highlight>
                <a:srgbClr val="FFFF00"/>
              </a:highlight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2C958DC-4C88-523C-61C3-948B76F8F85D}"/>
              </a:ext>
            </a:extLst>
          </p:cNvPr>
          <p:cNvSpPr txBox="1"/>
          <p:nvPr/>
        </p:nvSpPr>
        <p:spPr>
          <a:xfrm>
            <a:off x="1468665" y="3469821"/>
            <a:ext cx="8526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SELECT column_1 FROM table WHERE column_2 =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$input</a:t>
            </a:r>
          </a:p>
        </p:txBody>
      </p:sp>
    </p:spTree>
    <p:extLst>
      <p:ext uri="{BB962C8B-B14F-4D97-AF65-F5344CB8AC3E}">
        <p14:creationId xmlns:p14="http://schemas.microsoft.com/office/powerpoint/2010/main" val="271495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D07E1-9BF9-7C35-E590-E9B7D142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5B46DAB-FEA2-6CC4-106D-09D7804B038A}"/>
              </a:ext>
            </a:extLst>
          </p:cNvPr>
          <p:cNvSpPr txBox="1">
            <a:spLocks/>
          </p:cNvSpPr>
          <p:nvPr/>
        </p:nvSpPr>
        <p:spPr>
          <a:xfrm>
            <a:off x="609600" y="1352549"/>
            <a:ext cx="10085294" cy="4349003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Utilizzando</a:t>
            </a:r>
            <a:r>
              <a:rPr lang="en-US" dirty="0">
                <a:latin typeface="Calibri"/>
                <a:cs typeface="Calibri"/>
              </a:rPr>
              <a:t> il payload: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alibri"/>
                <a:cs typeface="Calibri"/>
              </a:rPr>
              <a:t>L’intera</a:t>
            </a:r>
            <a:r>
              <a:rPr lang="en-US" dirty="0">
                <a:latin typeface="Calibri"/>
                <a:cs typeface="Calibri"/>
              </a:rPr>
              <a:t> query </a:t>
            </a:r>
            <a:r>
              <a:rPr lang="en-US" dirty="0" err="1">
                <a:latin typeface="Calibri"/>
                <a:cs typeface="Calibri"/>
              </a:rPr>
              <a:t>diventa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endParaRPr lang="en-US" dirty="0"/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 </a:t>
            </a:r>
            <a:r>
              <a:rPr lang="en-US" dirty="0" err="1">
                <a:latin typeface="Calibri"/>
                <a:cs typeface="Calibri"/>
              </a:rPr>
              <a:t>restituisce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tabella</a:t>
            </a:r>
            <a:r>
              <a:rPr lang="en-US" dirty="0">
                <a:latin typeface="Calibri"/>
                <a:cs typeface="Calibri"/>
              </a:rPr>
              <a:t> con </a:t>
            </a:r>
            <a:r>
              <a:rPr lang="en-US" dirty="0" err="1">
                <a:latin typeface="Calibri"/>
                <a:cs typeface="Calibri"/>
              </a:rPr>
              <a:t>ogni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elemento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i="1" dirty="0" err="1">
                <a:latin typeface="Calibri"/>
                <a:cs typeface="Calibri"/>
              </a:rPr>
              <a:t>colonna</a:t>
            </a:r>
            <a:r>
              <a:rPr lang="en-US" i="1" dirty="0">
                <a:latin typeface="Calibri"/>
                <a:cs typeface="Calibri"/>
              </a:rPr>
              <a:t> 1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tabella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table</a:t>
            </a:r>
            <a:r>
              <a:rPr lang="en-US" dirty="0">
                <a:latin typeface="Calibri"/>
                <a:cs typeface="Calibri"/>
              </a:rPr>
              <a:t> e </a:t>
            </a:r>
            <a:r>
              <a:rPr lang="en-US" dirty="0" err="1">
                <a:latin typeface="Calibri"/>
                <a:cs typeface="Calibri"/>
              </a:rPr>
              <a:t>ogni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elemento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colonna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secret </a:t>
            </a:r>
            <a:r>
              <a:rPr lang="en-US" dirty="0" err="1">
                <a:latin typeface="Calibri"/>
                <a:cs typeface="Calibri"/>
              </a:rPr>
              <a:t>nella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tabella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secrets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1472948-3231-EFD9-1C76-09D4BCB0D775}"/>
              </a:ext>
            </a:extLst>
          </p:cNvPr>
          <p:cNvSpPr txBox="1"/>
          <p:nvPr/>
        </p:nvSpPr>
        <p:spPr>
          <a:xfrm>
            <a:off x="2522764" y="1967593"/>
            <a:ext cx="693500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1 UNION SELECT secret FROM secrets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6035B48-165C-F0A0-3738-FAF1B5C53AED}"/>
              </a:ext>
            </a:extLst>
          </p:cNvPr>
          <p:cNvSpPr txBox="1"/>
          <p:nvPr/>
        </p:nvSpPr>
        <p:spPr>
          <a:xfrm>
            <a:off x="2312894" y="3527050"/>
            <a:ext cx="85881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SELECT column_1 FROM table WHERE </a:t>
            </a:r>
            <a:br>
              <a:rPr lang="en-US" sz="2200" dirty="0">
                <a:latin typeface="Consolas"/>
              </a:rPr>
            </a:br>
            <a:r>
              <a:rPr lang="en-US" sz="2200" dirty="0">
                <a:latin typeface="Consolas"/>
              </a:rPr>
              <a:t>column_2 = </a:t>
            </a:r>
            <a:r>
              <a:rPr lang="en-US" sz="2200" dirty="0">
                <a:solidFill>
                  <a:srgbClr val="C00000"/>
                </a:solidFill>
                <a:latin typeface="Consolas"/>
              </a:rPr>
              <a:t>1 UNION SELECT secret FROM secrets</a:t>
            </a:r>
          </a:p>
        </p:txBody>
      </p:sp>
    </p:spTree>
    <p:extLst>
      <p:ext uri="{BB962C8B-B14F-4D97-AF65-F5344CB8AC3E}">
        <p14:creationId xmlns:p14="http://schemas.microsoft.com/office/powerpoint/2010/main" val="170691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E5655-11ED-5D19-A180-6E761353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0C2ABE4-3F23-EE51-C3DC-380AE276709B}"/>
              </a:ext>
            </a:extLst>
          </p:cNvPr>
          <p:cNvSpPr txBox="1"/>
          <p:nvPr/>
        </p:nvSpPr>
        <p:spPr>
          <a:xfrm>
            <a:off x="3849222" y="1948702"/>
            <a:ext cx="645122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Consolas"/>
                <a:ea typeface="+mn-lt"/>
                <a:cs typeface="+mn-lt"/>
              </a:rPr>
              <a:t>SELECT column_1 FROM </a:t>
            </a:r>
            <a:r>
              <a:rPr lang="en-US" sz="1700" i="1" dirty="0">
                <a:latin typeface="Consolas"/>
                <a:ea typeface="+mn-lt"/>
                <a:cs typeface="+mn-lt"/>
              </a:rPr>
              <a:t>table </a:t>
            </a:r>
            <a:r>
              <a:rPr lang="en-US" sz="1700" dirty="0">
                <a:latin typeface="Consolas"/>
                <a:ea typeface="+mn-lt"/>
                <a:cs typeface="+mn-lt"/>
              </a:rPr>
              <a:t>WHERE column_2 = </a:t>
            </a:r>
            <a:r>
              <a:rPr lang="en-US" sz="1700" i="1" dirty="0">
                <a:latin typeface="Consolas"/>
                <a:ea typeface="+mn-lt"/>
                <a:cs typeface="+mn-lt"/>
              </a:rPr>
              <a:t>1</a:t>
            </a:r>
            <a:br>
              <a:rPr lang="en-US" sz="1700" i="1" dirty="0">
                <a:latin typeface="Consolas"/>
                <a:ea typeface="+mn-lt"/>
                <a:cs typeface="+mn-lt"/>
              </a:rPr>
            </a:br>
            <a:endParaRPr lang="en-US" sz="1700" i="1" dirty="0">
              <a:latin typeface="Consolas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7675CBF4-3406-D59D-C363-32249E4B0EE5}"/>
              </a:ext>
            </a:extLst>
          </p:cNvPr>
          <p:cNvGraphicFramePr>
            <a:graphicFrameLocks noGrp="1"/>
          </p:cNvGraphicFramePr>
          <p:nvPr/>
        </p:nvGraphicFramePr>
        <p:xfrm>
          <a:off x="2301273" y="2026099"/>
          <a:ext cx="1413237" cy="138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37">
                  <a:extLst>
                    <a:ext uri="{9D8B030D-6E8A-4147-A177-3AD203B41FA5}">
                      <a16:colId xmlns:a16="http://schemas.microsoft.com/office/drawing/2014/main" val="1800762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Lorem ipsum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11213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Fecit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5340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13A6A4B-6BCC-7BB6-6E53-0BEE42E2FB8A}"/>
              </a:ext>
            </a:extLst>
          </p:cNvPr>
          <p:cNvGraphicFramePr>
            <a:graphicFrameLocks noGrp="1"/>
          </p:cNvGraphicFramePr>
          <p:nvPr/>
        </p:nvGraphicFramePr>
        <p:xfrm>
          <a:off x="2346993" y="3646873"/>
          <a:ext cx="1400990" cy="141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990">
                  <a:extLst>
                    <a:ext uri="{9D8B030D-6E8A-4147-A177-3AD203B41FA5}">
                      <a16:colId xmlns:a16="http://schemas.microsoft.com/office/drawing/2014/main" val="1215199645"/>
                    </a:ext>
                  </a:extLst>
                </a:gridCol>
              </a:tblGrid>
              <a:tr h="389518">
                <a:tc>
                  <a:txBody>
                    <a:bodyPr/>
                    <a:lstStyle/>
                    <a:p>
                      <a:r>
                        <a:rPr lang="en-US" dirty="0"/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05223"/>
                  </a:ext>
                </a:extLst>
              </a:tr>
              <a:tr h="389518">
                <a:tc>
                  <a:txBody>
                    <a:bodyPr/>
                    <a:lstStyle/>
                    <a:p>
                      <a:r>
                        <a:rPr lang="en-US" dirty="0"/>
                        <a:t>a 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37882"/>
                  </a:ext>
                </a:extLst>
              </a:tr>
              <a:tr h="389518">
                <a:tc>
                  <a:txBody>
                    <a:bodyPr/>
                    <a:lstStyle/>
                    <a:p>
                      <a:r>
                        <a:rPr lang="en-US" dirty="0"/>
                        <a:t>another 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90033"/>
                  </a:ext>
                </a:extLst>
              </a:tr>
            </a:tbl>
          </a:graphicData>
        </a:graphic>
      </p:graphicFrame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14586619-8691-DC7B-E549-CFEBB6C20535}"/>
              </a:ext>
            </a:extLst>
          </p:cNvPr>
          <p:cNvCxnSpPr/>
          <p:nvPr/>
        </p:nvCxnSpPr>
        <p:spPr>
          <a:xfrm>
            <a:off x="3881879" y="265899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12">
            <a:extLst>
              <a:ext uri="{FF2B5EF4-FFF2-40B4-BE49-F238E27FC236}">
                <a16:creationId xmlns:a16="http://schemas.microsoft.com/office/drawing/2014/main" id="{8CC48C6C-970E-C468-1C6A-28D31B2F0F0B}"/>
              </a:ext>
            </a:extLst>
          </p:cNvPr>
          <p:cNvCxnSpPr/>
          <p:nvPr/>
        </p:nvCxnSpPr>
        <p:spPr>
          <a:xfrm flipV="1">
            <a:off x="3910454" y="4059172"/>
            <a:ext cx="898071" cy="612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F5B9437B-6D0C-F7DA-A073-313DC5967990}"/>
              </a:ext>
            </a:extLst>
          </p:cNvPr>
          <p:cNvSpPr txBox="1"/>
          <p:nvPr/>
        </p:nvSpPr>
        <p:spPr>
          <a:xfrm>
            <a:off x="4828936" y="3655038"/>
            <a:ext cx="8980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</a:rPr>
              <a:t>UNION</a:t>
            </a: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AFE3E8B3-EE0E-CC11-9F03-FFEE90D57001}"/>
              </a:ext>
            </a:extLst>
          </p:cNvPr>
          <p:cNvCxnSpPr>
            <a:cxnSpLocks/>
          </p:cNvCxnSpPr>
          <p:nvPr/>
        </p:nvCxnSpPr>
        <p:spPr>
          <a:xfrm flipV="1">
            <a:off x="5829061" y="3834944"/>
            <a:ext cx="1910443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27BD1CD-8D80-6EEC-B349-AE1424816937}"/>
              </a:ext>
            </a:extLst>
          </p:cNvPr>
          <p:cNvGraphicFramePr>
            <a:graphicFrameLocks noGrp="1"/>
          </p:cNvGraphicFramePr>
          <p:nvPr/>
        </p:nvGraphicFramePr>
        <p:xfrm>
          <a:off x="7852988" y="2973157"/>
          <a:ext cx="1364251" cy="202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4251">
                  <a:extLst>
                    <a:ext uri="{9D8B030D-6E8A-4147-A177-3AD203B41FA5}">
                      <a16:colId xmlns:a16="http://schemas.microsoft.com/office/drawing/2014/main" val="3762511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Lorem ipsum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9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Fecit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another 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944920"/>
                  </a:ext>
                </a:extLst>
              </a:tr>
            </a:tbl>
          </a:graphicData>
        </a:graphic>
      </p:graphicFrame>
      <p:sp>
        <p:nvSpPr>
          <p:cNvPr id="12" name="TextBox 17">
            <a:extLst>
              <a:ext uri="{FF2B5EF4-FFF2-40B4-BE49-F238E27FC236}">
                <a16:creationId xmlns:a16="http://schemas.microsoft.com/office/drawing/2014/main" id="{CE445565-9F54-2C39-9B6A-A2406B3580B1}"/>
              </a:ext>
            </a:extLst>
          </p:cNvPr>
          <p:cNvSpPr txBox="1"/>
          <p:nvPr/>
        </p:nvSpPr>
        <p:spPr>
          <a:xfrm>
            <a:off x="3849223" y="4822531"/>
            <a:ext cx="395151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Consolas"/>
              </a:rPr>
              <a:t>SELECT secret FROM secrets </a:t>
            </a:r>
            <a:endParaRPr lang="en-US" sz="1700" dirty="0">
              <a:ea typeface="+mn-lt"/>
              <a:cs typeface="+mn-lt"/>
            </a:endParaRPr>
          </a:p>
          <a:p>
            <a:pPr algn="l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114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736CC-74DA-A593-2463-4DA3DEEC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6868D-F831-EE94-C1F3-859C2514D964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452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Di </a:t>
            </a:r>
            <a:r>
              <a:rPr lang="en-US" dirty="0" err="1">
                <a:latin typeface="Calibri"/>
                <a:cs typeface="Calibri"/>
              </a:rPr>
              <a:t>solito</a:t>
            </a:r>
            <a:r>
              <a:rPr lang="en-US" dirty="0">
                <a:latin typeface="Calibri"/>
                <a:cs typeface="Calibri"/>
              </a:rPr>
              <a:t>, un </a:t>
            </a:r>
            <a:r>
              <a:rPr lang="en-US" dirty="0" err="1">
                <a:latin typeface="Calibri"/>
                <a:cs typeface="Calibri"/>
              </a:rPr>
              <a:t>pentester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trova</a:t>
            </a:r>
            <a:r>
              <a:rPr lang="en-US" dirty="0">
                <a:latin typeface="Calibri"/>
                <a:cs typeface="Calibri"/>
              </a:rPr>
              <a:t> ad </a:t>
            </a:r>
            <a:r>
              <a:rPr lang="en-US" dirty="0" err="1">
                <a:latin typeface="Calibri"/>
                <a:cs typeface="Calibri"/>
              </a:rPr>
              <a:t>operare</a:t>
            </a:r>
            <a:r>
              <a:rPr lang="en-US" dirty="0">
                <a:latin typeface="Calibri"/>
                <a:cs typeface="Calibri"/>
              </a:rPr>
              <a:t> in un </a:t>
            </a:r>
            <a:r>
              <a:rPr lang="en-US" dirty="0" err="1">
                <a:latin typeface="Calibri"/>
                <a:cs typeface="Calibri"/>
              </a:rPr>
              <a:t>ambiente</a:t>
            </a:r>
            <a:r>
              <a:rPr lang="en-US" dirty="0">
                <a:latin typeface="Calibri"/>
                <a:cs typeface="Calibri"/>
              </a:rPr>
              <a:t> black-box in cui non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conosce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nulla</a:t>
            </a:r>
            <a:r>
              <a:rPr lang="en-US" dirty="0">
                <a:latin typeface="Calibri"/>
                <a:cs typeface="Calibri"/>
              </a:rPr>
              <a:t> del database </a:t>
            </a:r>
            <a:r>
              <a:rPr lang="en-US" dirty="0" err="1">
                <a:latin typeface="Calibri"/>
                <a:cs typeface="Calibri"/>
              </a:rPr>
              <a:t>dietro</a:t>
            </a:r>
            <a:r>
              <a:rPr lang="en-US" dirty="0">
                <a:latin typeface="Calibri"/>
                <a:cs typeface="Calibri"/>
              </a:rPr>
              <a:t> al </a:t>
            </a:r>
            <a:r>
              <a:rPr lang="en-US" dirty="0" err="1">
                <a:latin typeface="Calibri"/>
                <a:cs typeface="Calibri"/>
              </a:rPr>
              <a:t>sito</a:t>
            </a:r>
            <a:r>
              <a:rPr lang="en-US" dirty="0">
                <a:latin typeface="Calibri"/>
                <a:cs typeface="Calibri"/>
              </a:rPr>
              <a:t> di interesse.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Tra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queste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informazioni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mancanti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hanno</a:t>
            </a:r>
            <a:r>
              <a:rPr lang="en-US" dirty="0">
                <a:latin typeface="Calibri"/>
                <a:cs typeface="Calibri"/>
              </a:rPr>
              <a:t> le query </a:t>
            </a:r>
            <a:r>
              <a:rPr lang="en-US" dirty="0" err="1">
                <a:latin typeface="Calibri"/>
                <a:cs typeface="Calibri"/>
              </a:rPr>
              <a:t>eseguite</a:t>
            </a:r>
            <a:r>
              <a:rPr lang="en-US" dirty="0">
                <a:latin typeface="Calibri"/>
                <a:cs typeface="Calibri"/>
              </a:rPr>
              <a:t> e il </a:t>
            </a:r>
            <a:r>
              <a:rPr lang="en-US" dirty="0" err="1">
                <a:latin typeface="Calibri"/>
                <a:cs typeface="Calibri"/>
              </a:rPr>
              <a:t>numero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colonne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restituite</a:t>
            </a:r>
            <a:r>
              <a:rPr lang="en-US" dirty="0">
                <a:latin typeface="Calibri"/>
                <a:cs typeface="Calibri"/>
              </a:rPr>
              <a:t> dal primo SELECT.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74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0920F-A4DA-125A-8CE8-A34E10A8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117A-0B6B-281B-CFDE-9BD5AEF30F4F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6034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/>
                <a:cs typeface="Calibri"/>
              </a:rPr>
              <a:t>Consideriamo la seguente query: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>
                <a:latin typeface="Calibri"/>
                <a:cs typeface="Calibri"/>
              </a:rPr>
              <a:t>Un attaccante non sa a priori il numero di colonne restituite dalla query  </a:t>
            </a:r>
            <a:r>
              <a:rPr lang="en-US" i="1">
                <a:latin typeface="Calibri"/>
                <a:cs typeface="Calibri"/>
              </a:rPr>
              <a:t>(id, titolo, corpo)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E’ possible seguire 2 approcci per recuperare l’informazione sul numero di colonne: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Approccio brute-force</a:t>
            </a:r>
          </a:p>
          <a:p>
            <a:pPr lvl="1"/>
            <a:r>
              <a:rPr lang="en-US">
                <a:latin typeface="Calibri"/>
                <a:cs typeface="Calibri"/>
              </a:rPr>
              <a:t>Utilizzando la</a:t>
            </a:r>
            <a:r>
              <a:rPr lang="en-US" b="1">
                <a:latin typeface="Calibri"/>
                <a:cs typeface="Calibri"/>
              </a:rPr>
              <a:t> parola chiave</a:t>
            </a:r>
            <a:r>
              <a:rPr lang="en-US">
                <a:latin typeface="Calibri"/>
                <a:cs typeface="Calibri"/>
              </a:rPr>
              <a:t> ORDER BY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D2ECDDB-00FE-D74E-500B-86AE4B63D18D}"/>
              </a:ext>
            </a:extLst>
          </p:cNvPr>
          <p:cNvSpPr txBox="1"/>
          <p:nvPr/>
        </p:nvSpPr>
        <p:spPr>
          <a:xfrm>
            <a:off x="1870635" y="2278636"/>
            <a:ext cx="911112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SELECT id,title,body FROM posts WHERE id = </a:t>
            </a:r>
            <a:r>
              <a:rPr lang="en-US" sz="2200" dirty="0">
                <a:solidFill>
                  <a:srgbClr val="C00000"/>
                </a:solidFill>
                <a:latin typeface="Consolas"/>
              </a:rPr>
              <a:t>$input</a:t>
            </a:r>
            <a:r>
              <a:rPr lang="en-US" sz="2200" dirty="0">
                <a:solidFill>
                  <a:srgbClr val="C0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0898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DFDD7-C85A-16E4-83D5-561378FE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38B2-5737-72AB-5233-4D33E0EB5EF4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5209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Il brute force è </a:t>
            </a:r>
            <a:r>
              <a:rPr lang="en-US" dirty="0" err="1">
                <a:latin typeface="Calibri"/>
                <a:cs typeface="Calibri"/>
              </a:rPr>
              <a:t>banale</a:t>
            </a:r>
            <a:r>
              <a:rPr lang="en-US" dirty="0">
                <a:latin typeface="Calibri"/>
                <a:cs typeface="Calibri"/>
              </a:rPr>
              <a:t>: è </a:t>
            </a:r>
            <a:r>
              <a:rPr lang="en-US" dirty="0" err="1">
                <a:latin typeface="Calibri"/>
                <a:cs typeface="Calibri"/>
              </a:rPr>
              <a:t>sufficiente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aggiungere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colonne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fino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dirty="0" err="1">
                <a:latin typeface="Calibri"/>
                <a:cs typeface="Calibri"/>
              </a:rPr>
              <a:t>quando</a:t>
            </a:r>
            <a:r>
              <a:rPr lang="en-US" dirty="0">
                <a:latin typeface="Calibri"/>
                <a:cs typeface="Calibri"/>
              </a:rPr>
              <a:t> la query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eseguita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correttamente</a:t>
            </a:r>
            <a:r>
              <a:rPr lang="en-US" dirty="0">
                <a:latin typeface="Calibri"/>
                <a:cs typeface="Calibri"/>
              </a:rPr>
              <a:t>. Per </a:t>
            </a:r>
            <a:r>
              <a:rPr lang="en-US" dirty="0" err="1">
                <a:latin typeface="Calibri"/>
                <a:cs typeface="Calibri"/>
              </a:rPr>
              <a:t>esempio</a:t>
            </a:r>
            <a:r>
              <a:rPr lang="en-US" dirty="0">
                <a:latin typeface="Calibri"/>
                <a:cs typeface="Calibri"/>
              </a:rPr>
              <a:t>, un </a:t>
            </a:r>
            <a:r>
              <a:rPr lang="en-US" dirty="0" err="1">
                <a:latin typeface="Calibri"/>
                <a:cs typeface="Calibri"/>
              </a:rPr>
              <a:t>attaccante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potrebbe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cercare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iniettare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seguenti</a:t>
            </a:r>
            <a:r>
              <a:rPr lang="en-US" dirty="0">
                <a:latin typeface="Calibri"/>
                <a:cs typeface="Calibri"/>
              </a:rPr>
              <a:t> payload:</a:t>
            </a:r>
          </a:p>
          <a:p>
            <a:r>
              <a:rPr lang="en-US" sz="2667" dirty="0">
                <a:latin typeface="Consolas"/>
                <a:cs typeface="Calibri"/>
              </a:rPr>
              <a:t>1 </a:t>
            </a:r>
            <a:r>
              <a:rPr lang="en-US" sz="2800" dirty="0">
                <a:latin typeface="Consolas"/>
                <a:cs typeface="Calibri"/>
              </a:rPr>
              <a:t>UNION SELECT </a:t>
            </a:r>
            <a:r>
              <a:rPr lang="en-US" sz="2667" dirty="0">
                <a:latin typeface="Consolas"/>
                <a:cs typeface="Calibri"/>
              </a:rPr>
              <a:t>1   &lt;-- Error</a:t>
            </a:r>
          </a:p>
          <a:p>
            <a:r>
              <a:rPr lang="en-US" sz="2667" dirty="0">
                <a:latin typeface="Consolas"/>
                <a:cs typeface="Calibri"/>
              </a:rPr>
              <a:t>1 </a:t>
            </a:r>
            <a:r>
              <a:rPr lang="en-US" sz="2800" dirty="0">
                <a:latin typeface="Consolas"/>
                <a:cs typeface="Calibri"/>
              </a:rPr>
              <a:t>UNION SELECT </a:t>
            </a:r>
            <a:r>
              <a:rPr lang="en-US" sz="2667" dirty="0">
                <a:latin typeface="Consolas"/>
                <a:cs typeface="Calibri"/>
              </a:rPr>
              <a:t>1,2   &lt;-- Error</a:t>
            </a:r>
          </a:p>
          <a:p>
            <a:r>
              <a:rPr lang="en-US" sz="2667" dirty="0">
                <a:latin typeface="Consolas"/>
                <a:cs typeface="Calibri"/>
              </a:rPr>
              <a:t>1 </a:t>
            </a:r>
            <a:r>
              <a:rPr lang="en-US" sz="2800" dirty="0">
                <a:latin typeface="Consolas"/>
                <a:cs typeface="Calibri"/>
              </a:rPr>
              <a:t>UNION SELECT </a:t>
            </a:r>
            <a:r>
              <a:rPr lang="en-US" sz="2667" dirty="0">
                <a:latin typeface="Consolas"/>
                <a:cs typeface="Calibri"/>
              </a:rPr>
              <a:t>1,2,3  &lt;-- Success</a:t>
            </a:r>
            <a:endParaRPr lang="en-US" sz="2667" dirty="0">
              <a:latin typeface="Consolas"/>
            </a:endParaRPr>
          </a:p>
        </p:txBody>
      </p:sp>
      <p:sp>
        <p:nvSpPr>
          <p:cNvPr id="5" name="Arrow: Right 6">
            <a:extLst>
              <a:ext uri="{FF2B5EF4-FFF2-40B4-BE49-F238E27FC236}">
                <a16:creationId xmlns:a16="http://schemas.microsoft.com/office/drawing/2014/main" id="{C162253C-D073-3295-3C45-F9E12BEE3F02}"/>
              </a:ext>
            </a:extLst>
          </p:cNvPr>
          <p:cNvSpPr/>
          <p:nvPr/>
        </p:nvSpPr>
        <p:spPr>
          <a:xfrm>
            <a:off x="7620199" y="3756983"/>
            <a:ext cx="979714" cy="4816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5C63F17B-DBD5-7507-0847-7B02FD28B4C6}"/>
              </a:ext>
            </a:extLst>
          </p:cNvPr>
          <p:cNvSpPr txBox="1"/>
          <p:nvPr/>
        </p:nvSpPr>
        <p:spPr>
          <a:xfrm>
            <a:off x="8636000" y="3791111"/>
            <a:ext cx="32560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Il </a:t>
            </a:r>
            <a:r>
              <a:rPr lang="en-US" sz="2200" dirty="0" err="1">
                <a:latin typeface="Calibri"/>
                <a:cs typeface="Calibri"/>
              </a:rPr>
              <a:t>numero</a:t>
            </a:r>
            <a:r>
              <a:rPr lang="en-US" sz="2200" dirty="0">
                <a:latin typeface="Calibri"/>
                <a:cs typeface="Calibri"/>
              </a:rPr>
              <a:t> di </a:t>
            </a:r>
            <a:r>
              <a:rPr lang="en-US" sz="2200" dirty="0" err="1">
                <a:latin typeface="Calibri"/>
                <a:cs typeface="Calibri"/>
              </a:rPr>
              <a:t>colonne</a:t>
            </a:r>
            <a:r>
              <a:rPr lang="en-US" sz="2200" dirty="0">
                <a:latin typeface="Calibri"/>
                <a:cs typeface="Calibri"/>
              </a:rPr>
              <a:t> è 3!</a:t>
            </a:r>
            <a:endParaRPr lang="en-US" sz="2200" u="sng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19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714F1-768E-0F7D-76E4-BA3B1552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5837C-1EBC-E9E0-B4C6-781226694F7F}"/>
              </a:ext>
            </a:extLst>
          </p:cNvPr>
          <p:cNvSpPr txBox="1">
            <a:spLocks/>
          </p:cNvSpPr>
          <p:nvPr/>
        </p:nvSpPr>
        <p:spPr>
          <a:xfrm>
            <a:off x="591670" y="1790700"/>
            <a:ext cx="10273553" cy="3276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La </a:t>
            </a:r>
            <a:r>
              <a:rPr lang="en-US" dirty="0" err="1">
                <a:latin typeface="Calibri"/>
                <a:cs typeface="Calibri"/>
              </a:rPr>
              <a:t>parola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chiave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ORDER BY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più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efficace</a:t>
            </a:r>
            <a:endParaRPr lang="en-US" dirty="0">
              <a:latin typeface="Calibri"/>
              <a:cs typeface="Calibri"/>
            </a:endParaRPr>
          </a:p>
          <a:p>
            <a:r>
              <a:rPr lang="en-US" b="1" dirty="0">
                <a:latin typeface="Calibri"/>
                <a:cs typeface="Calibri"/>
              </a:rPr>
              <a:t>ORDER BY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utilizzata</a:t>
            </a:r>
            <a:r>
              <a:rPr lang="en-US" dirty="0">
                <a:latin typeface="Calibri"/>
                <a:cs typeface="Calibri"/>
              </a:rPr>
              <a:t> per </a:t>
            </a:r>
            <a:r>
              <a:rPr lang="en-US" dirty="0" err="1">
                <a:latin typeface="Calibri"/>
                <a:cs typeface="Calibri"/>
              </a:rPr>
              <a:t>ordinare</a:t>
            </a:r>
            <a:r>
              <a:rPr lang="en-US" dirty="0">
                <a:latin typeface="Calibri"/>
                <a:cs typeface="Calibri"/>
              </a:rPr>
              <a:t> il </a:t>
            </a:r>
            <a:r>
              <a:rPr lang="en-US" dirty="0" err="1">
                <a:latin typeface="Calibri"/>
                <a:cs typeface="Calibri"/>
              </a:rPr>
              <a:t>risultato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SELECT </a:t>
            </a:r>
            <a:r>
              <a:rPr lang="en-US" dirty="0" err="1">
                <a:latin typeface="Calibri"/>
                <a:cs typeface="Calibri"/>
              </a:rPr>
              <a:t>lungo</a:t>
            </a:r>
            <a:r>
              <a:rPr lang="en-US" dirty="0">
                <a:latin typeface="Calibri"/>
                <a:cs typeface="Calibri"/>
              </a:rPr>
              <a:t> le </a:t>
            </a:r>
            <a:r>
              <a:rPr lang="en-US" dirty="0" err="1">
                <a:latin typeface="Calibri"/>
                <a:cs typeface="Calibri"/>
              </a:rPr>
              <a:t>colonne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selezionate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La </a:t>
            </a:r>
            <a:r>
              <a:rPr lang="en-US" dirty="0" err="1">
                <a:latin typeface="Calibri"/>
                <a:cs typeface="Calibri"/>
              </a:rPr>
              <a:t>parola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chiave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supporta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l’uso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dei</a:t>
            </a:r>
            <a:r>
              <a:rPr lang="en-US" dirty="0">
                <a:latin typeface="Calibri"/>
                <a:cs typeface="Calibri"/>
              </a:rPr>
              <a:t> numeri </a:t>
            </a:r>
            <a:r>
              <a:rPr lang="en-US" dirty="0" err="1">
                <a:latin typeface="Calibri"/>
                <a:cs typeface="Calibri"/>
              </a:rPr>
              <a:t>interi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all’interno</a:t>
            </a:r>
            <a:r>
              <a:rPr lang="en-US" dirty="0">
                <a:latin typeface="Calibri"/>
                <a:cs typeface="Calibri"/>
              </a:rPr>
              <a:t> del </a:t>
            </a:r>
            <a:r>
              <a:rPr lang="en-US" dirty="0" err="1">
                <a:latin typeface="Calibri"/>
                <a:cs typeface="Calibri"/>
              </a:rPr>
              <a:t>nome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colonne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D2188-306F-04ED-C43C-7EF1CFD1CA90}"/>
              </a:ext>
            </a:extLst>
          </p:cNvPr>
          <p:cNvSpPr txBox="1"/>
          <p:nvPr/>
        </p:nvSpPr>
        <p:spPr>
          <a:xfrm>
            <a:off x="2268071" y="4250872"/>
            <a:ext cx="655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SELECT c_1,</a:t>
            </a:r>
            <a:r>
              <a:rPr lang="en-US" sz="2200" dirty="0">
                <a:solidFill>
                  <a:srgbClr val="C00000"/>
                </a:solidFill>
              </a:rPr>
              <a:t>c_2</a:t>
            </a:r>
            <a:r>
              <a:rPr lang="en-US" sz="2200" dirty="0"/>
              <a:t>,c_3 FROM table ORDER BY </a:t>
            </a:r>
            <a:r>
              <a:rPr lang="en-US" sz="22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904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3DC19-5F97-28CF-036F-4545F44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7CDEC-9413-F323-A60E-1D63B60A8942}"/>
              </a:ext>
            </a:extLst>
          </p:cNvPr>
          <p:cNvSpPr txBox="1">
            <a:spLocks/>
          </p:cNvSpPr>
          <p:nvPr/>
        </p:nvSpPr>
        <p:spPr>
          <a:xfrm>
            <a:off x="794870" y="1615141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Se il </a:t>
            </a:r>
            <a:r>
              <a:rPr lang="en-US" dirty="0" err="1">
                <a:latin typeface="Calibri"/>
                <a:cs typeface="Calibri"/>
              </a:rPr>
              <a:t>numero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fornito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maggiore</a:t>
            </a:r>
            <a:r>
              <a:rPr lang="en-US" dirty="0">
                <a:latin typeface="Calibri"/>
                <a:cs typeface="Calibri"/>
              </a:rPr>
              <a:t> del </a:t>
            </a:r>
            <a:r>
              <a:rPr lang="en-US" dirty="0" err="1">
                <a:latin typeface="Calibri"/>
                <a:cs typeface="Calibri"/>
              </a:rPr>
              <a:t>numero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colonne</a:t>
            </a:r>
            <a:r>
              <a:rPr lang="en-US" dirty="0">
                <a:latin typeface="Calibri"/>
                <a:cs typeface="Calibri"/>
              </a:rPr>
              <a:t>, la query </a:t>
            </a:r>
            <a:r>
              <a:rPr lang="en-US" dirty="0" err="1">
                <a:latin typeface="Calibri"/>
                <a:cs typeface="Calibri"/>
              </a:rPr>
              <a:t>restituirà</a:t>
            </a:r>
            <a:r>
              <a:rPr lang="en-US" dirty="0">
                <a:latin typeface="Calibri"/>
                <a:cs typeface="Calibri"/>
              </a:rPr>
              <a:t> un </a:t>
            </a:r>
            <a:r>
              <a:rPr lang="en-US" dirty="0" err="1">
                <a:latin typeface="Calibri"/>
                <a:cs typeface="Calibri"/>
              </a:rPr>
              <a:t>errore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In </a:t>
            </a:r>
            <a:r>
              <a:rPr lang="en-US" dirty="0" err="1">
                <a:latin typeface="Calibri"/>
                <a:cs typeface="Calibri"/>
              </a:rPr>
              <a:t>questo</a:t>
            </a:r>
            <a:r>
              <a:rPr lang="en-US" dirty="0">
                <a:latin typeface="Calibri"/>
                <a:cs typeface="Calibri"/>
              </a:rPr>
              <a:t> modo è </a:t>
            </a:r>
            <a:r>
              <a:rPr lang="en-US" dirty="0" err="1">
                <a:latin typeface="Calibri"/>
                <a:cs typeface="Calibri"/>
              </a:rPr>
              <a:t>possibile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recuperare</a:t>
            </a:r>
            <a:r>
              <a:rPr lang="en-US" dirty="0">
                <a:latin typeface="Calibri"/>
                <a:cs typeface="Calibri"/>
              </a:rPr>
              <a:t> il </a:t>
            </a:r>
            <a:r>
              <a:rPr lang="en-US" dirty="0" err="1">
                <a:latin typeface="Calibri"/>
                <a:cs typeface="Calibri"/>
              </a:rPr>
              <a:t>numero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colonne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effettuando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una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ricerca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binaria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r>
              <a:rPr lang="en-US" sz="2533" dirty="0">
                <a:latin typeface="Consolas"/>
                <a:cs typeface="Calibri"/>
              </a:rPr>
              <a:t>1’ ORDER BY 1   &lt;-- OK</a:t>
            </a:r>
          </a:p>
          <a:p>
            <a:r>
              <a:rPr lang="en-US" sz="2667" dirty="0">
                <a:latin typeface="Consolas"/>
                <a:cs typeface="Calibri"/>
              </a:rPr>
              <a:t>1’ </a:t>
            </a:r>
            <a:r>
              <a:rPr lang="en-US" sz="2800" dirty="0">
                <a:latin typeface="Consolas"/>
                <a:cs typeface="Calibri"/>
              </a:rPr>
              <a:t>ORDER BY </a:t>
            </a:r>
            <a:r>
              <a:rPr lang="en-US" sz="2667" dirty="0">
                <a:latin typeface="Consolas"/>
                <a:cs typeface="Calibri"/>
              </a:rPr>
              <a:t>2   &lt;-- Ok</a:t>
            </a:r>
            <a:endParaRPr lang="en-US" sz="2667" dirty="0">
              <a:cs typeface="Calibri"/>
            </a:endParaRPr>
          </a:p>
          <a:p>
            <a:r>
              <a:rPr lang="en-US" sz="2667" dirty="0">
                <a:latin typeface="Consolas"/>
                <a:cs typeface="Calibri"/>
              </a:rPr>
              <a:t>1’ </a:t>
            </a:r>
            <a:r>
              <a:rPr lang="en-US" sz="2800" dirty="0">
                <a:latin typeface="Consolas"/>
                <a:cs typeface="Calibri"/>
              </a:rPr>
              <a:t>ORDER BY </a:t>
            </a:r>
            <a:r>
              <a:rPr lang="en-US" sz="2667" dirty="0">
                <a:latin typeface="Consolas"/>
                <a:cs typeface="Calibri"/>
              </a:rPr>
              <a:t>4   &lt;-- Error</a:t>
            </a:r>
          </a:p>
          <a:p>
            <a:r>
              <a:rPr lang="en-US" sz="2667" dirty="0">
                <a:latin typeface="Consolas"/>
                <a:cs typeface="Calibri"/>
              </a:rPr>
              <a:t>1’ </a:t>
            </a:r>
            <a:r>
              <a:rPr lang="en-US" sz="2800" dirty="0">
                <a:latin typeface="Consolas"/>
                <a:cs typeface="Calibri"/>
              </a:rPr>
              <a:t>ORDER BY </a:t>
            </a:r>
            <a:r>
              <a:rPr lang="en-US" sz="2667" dirty="0">
                <a:latin typeface="Consolas"/>
                <a:cs typeface="Calibri"/>
              </a:rPr>
              <a:t>3   &lt;-- Ok</a:t>
            </a:r>
          </a:p>
          <a:p>
            <a:endParaRPr lang="en-US" sz="2667" dirty="0">
              <a:latin typeface="Consolas"/>
              <a:cs typeface="Calibri"/>
            </a:endParaRPr>
          </a:p>
        </p:txBody>
      </p:sp>
      <p:sp>
        <p:nvSpPr>
          <p:cNvPr id="3" name="Arrow: Right 6">
            <a:extLst>
              <a:ext uri="{FF2B5EF4-FFF2-40B4-BE49-F238E27FC236}">
                <a16:creationId xmlns:a16="http://schemas.microsoft.com/office/drawing/2014/main" id="{23BAC1AB-E086-838D-04CC-C0D592DC9BA4}"/>
              </a:ext>
            </a:extLst>
          </p:cNvPr>
          <p:cNvSpPr/>
          <p:nvPr/>
        </p:nvSpPr>
        <p:spPr>
          <a:xfrm>
            <a:off x="6562364" y="3846630"/>
            <a:ext cx="979714" cy="4816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46DB943-7DFB-F42B-34F8-A979D85B5035}"/>
              </a:ext>
            </a:extLst>
          </p:cNvPr>
          <p:cNvSpPr txBox="1"/>
          <p:nvPr/>
        </p:nvSpPr>
        <p:spPr>
          <a:xfrm>
            <a:off x="7578165" y="3880758"/>
            <a:ext cx="32560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Il </a:t>
            </a:r>
            <a:r>
              <a:rPr lang="en-US" sz="2200" dirty="0" err="1">
                <a:latin typeface="Calibri"/>
                <a:cs typeface="Calibri"/>
              </a:rPr>
              <a:t>numero</a:t>
            </a:r>
            <a:r>
              <a:rPr lang="en-US" sz="2200" dirty="0">
                <a:latin typeface="Calibri"/>
                <a:cs typeface="Calibri"/>
              </a:rPr>
              <a:t> di </a:t>
            </a:r>
            <a:r>
              <a:rPr lang="en-US" sz="2200" dirty="0" err="1">
                <a:latin typeface="Calibri"/>
                <a:cs typeface="Calibri"/>
              </a:rPr>
              <a:t>colonne</a:t>
            </a:r>
            <a:r>
              <a:rPr lang="en-US" sz="2200" dirty="0">
                <a:latin typeface="Calibri"/>
                <a:cs typeface="Calibri"/>
              </a:rPr>
              <a:t> è 3!</a:t>
            </a:r>
            <a:endParaRPr lang="en-US" sz="2200" u="sng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412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402A7F-E968-48E8-41C5-3B4741E8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DA52E-7720-88D2-0C54-06329F6B4D03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2956859"/>
          </a:xfrm>
          <a:prstGeom prst="rect">
            <a:avLst/>
          </a:prstGeom>
        </p:spPr>
        <p:txBody>
          <a:bodyPr vert="horz" anchor="t">
            <a:normAutofit fontScale="99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Il </a:t>
            </a:r>
            <a:r>
              <a:rPr lang="en-US" dirty="0" err="1">
                <a:latin typeface="Calibri"/>
                <a:cs typeface="Calibri"/>
              </a:rPr>
              <a:t>risultato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query non è sempre </a:t>
            </a:r>
            <a:r>
              <a:rPr lang="en-US" dirty="0" err="1">
                <a:latin typeface="Calibri"/>
                <a:cs typeface="Calibri"/>
              </a:rPr>
              <a:t>leggibile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dall'attaccante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Questo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tipo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iniezioni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chiamate</a:t>
            </a:r>
            <a:r>
              <a:rPr lang="en-US" b="1" dirty="0">
                <a:latin typeface="Calibri"/>
                <a:cs typeface="Calibri"/>
              </a:rPr>
              <a:t> blind SQL injections</a:t>
            </a:r>
          </a:p>
          <a:p>
            <a:r>
              <a:rPr lang="en-US" dirty="0">
                <a:latin typeface="Calibri"/>
                <a:cs typeface="Calibri"/>
              </a:rPr>
              <a:t>Per </a:t>
            </a:r>
            <a:r>
              <a:rPr lang="en-US" dirty="0" err="1">
                <a:latin typeface="Calibri"/>
                <a:cs typeface="Calibri"/>
              </a:rPr>
              <a:t>recuperare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dati</a:t>
            </a:r>
            <a:r>
              <a:rPr lang="en-US" dirty="0">
                <a:latin typeface="Calibri"/>
                <a:cs typeface="Calibri"/>
              </a:rPr>
              <a:t> da </a:t>
            </a:r>
            <a:r>
              <a:rPr lang="en-US" dirty="0" err="1">
                <a:latin typeface="Calibri"/>
                <a:cs typeface="Calibri"/>
              </a:rPr>
              <a:t>queste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iniezioni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necessario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utilizzare</a:t>
            </a:r>
            <a:r>
              <a:rPr lang="en-US" dirty="0">
                <a:latin typeface="Calibri"/>
                <a:cs typeface="Calibri"/>
              </a:rPr>
              <a:t> un </a:t>
            </a:r>
            <a:r>
              <a:rPr lang="en-US" b="1" dirty="0" err="1">
                <a:latin typeface="Calibri"/>
                <a:cs typeface="Calibri"/>
              </a:rPr>
              <a:t>oracolo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restituisca</a:t>
            </a:r>
            <a:r>
              <a:rPr lang="en-US" dirty="0">
                <a:latin typeface="Calibri"/>
                <a:cs typeface="Calibri"/>
              </a:rPr>
              <a:t> true/false </a:t>
            </a:r>
            <a:r>
              <a:rPr lang="en-US" dirty="0" err="1">
                <a:latin typeface="Calibri"/>
                <a:cs typeface="Calibri"/>
              </a:rPr>
              <a:t>dipendentenete</a:t>
            </a:r>
            <a:r>
              <a:rPr lang="en-US" dirty="0">
                <a:latin typeface="Calibri"/>
                <a:cs typeface="Calibri"/>
              </a:rPr>
              <a:t> se la query ha </a:t>
            </a:r>
            <a:r>
              <a:rPr lang="en-US" dirty="0" err="1">
                <a:latin typeface="Calibri"/>
                <a:cs typeface="Calibri"/>
              </a:rPr>
              <a:t>avuto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successo</a:t>
            </a:r>
            <a:r>
              <a:rPr lang="en-US" dirty="0">
                <a:latin typeface="Calibri"/>
                <a:cs typeface="Calibri"/>
              </a:rPr>
              <a:t> o </a:t>
            </a:r>
            <a:r>
              <a:rPr lang="en-US" dirty="0" err="1">
                <a:latin typeface="Calibri"/>
                <a:cs typeface="Calibri"/>
              </a:rPr>
              <a:t>meno</a:t>
            </a:r>
            <a:endParaRPr lang="en-US" b="1" dirty="0">
              <a:latin typeface="Calibri"/>
              <a:cs typeface="Calibri"/>
            </a:endParaRPr>
          </a:p>
          <a:p>
            <a:endParaRPr lang="en-US" dirty="0"/>
          </a:p>
          <a:p>
            <a:endParaRPr lang="en-US" b="1" dirty="0">
              <a:latin typeface="Calibri"/>
              <a:cs typeface="Calibri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725ACD-4AF1-CCC5-CC37-D697DFE4E609}"/>
              </a:ext>
            </a:extLst>
          </p:cNvPr>
          <p:cNvSpPr txBox="1">
            <a:spLocks/>
          </p:cNvSpPr>
          <p:nvPr/>
        </p:nvSpPr>
        <p:spPr>
          <a:xfrm>
            <a:off x="812800" y="3838389"/>
            <a:ext cx="10871200" cy="2410012"/>
          </a:xfrm>
          <a:prstGeom prst="rect">
            <a:avLst/>
          </a:prstGeom>
        </p:spPr>
        <p:txBody>
          <a:bodyPr vert="horz" anchor="t">
            <a:normAutofit fontScale="93277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83CDCF-4E9D-460C-E918-16202F82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C285-D6F2-ED98-2933-CD8C5B95D5C9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688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Ad </a:t>
            </a:r>
            <a:r>
              <a:rPr lang="en-US" dirty="0" err="1">
                <a:latin typeface="Calibri"/>
                <a:cs typeface="Calibri"/>
              </a:rPr>
              <a:t>esempio</a:t>
            </a:r>
            <a:r>
              <a:rPr lang="en-US" dirty="0">
                <a:latin typeface="Calibri"/>
                <a:cs typeface="Calibri"/>
              </a:rPr>
              <a:t>, data la </a:t>
            </a:r>
            <a:r>
              <a:rPr lang="en-US" dirty="0" err="1">
                <a:latin typeface="Calibri"/>
                <a:cs typeface="Calibri"/>
              </a:rPr>
              <a:t>seguente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iniezione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Si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recuperare</a:t>
            </a:r>
            <a:r>
              <a:rPr lang="en-US" dirty="0">
                <a:latin typeface="Calibri"/>
                <a:cs typeface="Calibri"/>
              </a:rPr>
              <a:t> il </a:t>
            </a:r>
            <a:r>
              <a:rPr lang="en-US" dirty="0" err="1">
                <a:latin typeface="Calibri"/>
                <a:cs typeface="Calibri"/>
              </a:rPr>
              <a:t>contenuto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password </a:t>
            </a:r>
            <a:r>
              <a:rPr lang="en-US" dirty="0" err="1">
                <a:latin typeface="Calibri"/>
                <a:cs typeface="Calibri"/>
              </a:rPr>
              <a:t>attraverso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la </a:t>
            </a:r>
            <a:r>
              <a:rPr lang="en-US" dirty="0" err="1">
                <a:latin typeface="Calibri"/>
                <a:cs typeface="Calibri"/>
              </a:rPr>
              <a:t>seguente</a:t>
            </a:r>
            <a:r>
              <a:rPr lang="en-US" dirty="0">
                <a:latin typeface="Calibri"/>
                <a:cs typeface="Calibri"/>
              </a:rPr>
              <a:t> query:</a:t>
            </a:r>
            <a:endParaRPr lang="en-US" b="1" dirty="0"/>
          </a:p>
          <a:p>
            <a:pPr lvl="1"/>
            <a:r>
              <a:rPr lang="en-US" dirty="0">
                <a:latin typeface="Calibri"/>
                <a:cs typeface="Calibri"/>
              </a:rPr>
              <a:t>Il primo</a:t>
            </a:r>
            <a:r>
              <a:rPr lang="en-US" b="1" dirty="0">
                <a:latin typeface="Calibri"/>
                <a:cs typeface="Calibri"/>
              </a:rPr>
              <a:t> carattere </a:t>
            </a:r>
            <a:r>
              <a:rPr lang="en-US" b="1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password</a:t>
            </a:r>
            <a:r>
              <a:rPr lang="en-US" b="1" dirty="0">
                <a:latin typeface="Calibri"/>
                <a:cs typeface="Calibri"/>
              </a:rPr>
              <a:t> è </a:t>
            </a:r>
            <a:r>
              <a:rPr lang="en-US" b="1" dirty="0" err="1">
                <a:latin typeface="Calibri"/>
                <a:cs typeface="Calibri"/>
              </a:rPr>
              <a:t>un'a</a:t>
            </a:r>
            <a:r>
              <a:rPr lang="en-US" b="1" dirty="0">
                <a:latin typeface="Calibri"/>
                <a:cs typeface="Calibri"/>
              </a:rPr>
              <a:t>'? --&gt; no</a:t>
            </a:r>
            <a:endParaRPr lang="en-US" b="1" dirty="0"/>
          </a:p>
          <a:p>
            <a:pPr lvl="1"/>
            <a:r>
              <a:rPr lang="en-US" dirty="0">
                <a:latin typeface="Calibri"/>
                <a:cs typeface="Calibri"/>
              </a:rPr>
              <a:t>Il primo</a:t>
            </a:r>
            <a:r>
              <a:rPr lang="en-US" b="1" dirty="0">
                <a:latin typeface="Calibri"/>
                <a:cs typeface="Calibri"/>
              </a:rPr>
              <a:t> carattere </a:t>
            </a:r>
            <a:r>
              <a:rPr lang="en-US" b="1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password</a:t>
            </a:r>
            <a:r>
              <a:rPr lang="en-US" b="1" dirty="0">
                <a:latin typeface="Calibri"/>
                <a:cs typeface="Calibri"/>
              </a:rPr>
              <a:t> è </a:t>
            </a:r>
            <a:r>
              <a:rPr lang="en-US" b="1" dirty="0" err="1">
                <a:latin typeface="Calibri"/>
                <a:cs typeface="Calibri"/>
              </a:rPr>
              <a:t>un'b</a:t>
            </a:r>
            <a:r>
              <a:rPr lang="en-US" b="1" dirty="0">
                <a:latin typeface="Calibri"/>
                <a:cs typeface="Calibri"/>
              </a:rPr>
              <a:t>'? --&gt; </a:t>
            </a:r>
            <a:r>
              <a:rPr lang="en-US" b="1" dirty="0" err="1">
                <a:latin typeface="Calibri"/>
                <a:cs typeface="Calibri"/>
              </a:rPr>
              <a:t>sì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Il secondo</a:t>
            </a:r>
            <a:r>
              <a:rPr lang="en-US" b="1" dirty="0">
                <a:latin typeface="Calibri"/>
                <a:cs typeface="Calibri"/>
              </a:rPr>
              <a:t> carattere </a:t>
            </a:r>
            <a:r>
              <a:rPr lang="en-US" b="1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password</a:t>
            </a:r>
            <a:r>
              <a:rPr lang="en-US" b="1" dirty="0">
                <a:latin typeface="Calibri"/>
                <a:cs typeface="Calibri"/>
              </a:rPr>
              <a:t> è </a:t>
            </a:r>
            <a:r>
              <a:rPr lang="en-US" b="1" dirty="0" err="1">
                <a:latin typeface="Calibri"/>
                <a:cs typeface="Calibri"/>
              </a:rPr>
              <a:t>un'a</a:t>
            </a:r>
            <a:r>
              <a:rPr lang="en-US" b="1" dirty="0">
                <a:latin typeface="Calibri"/>
                <a:cs typeface="Calibri"/>
              </a:rPr>
              <a:t>'? --&gt; </a:t>
            </a:r>
            <a:r>
              <a:rPr lang="en-US" b="1" dirty="0" err="1">
                <a:latin typeface="Calibri"/>
                <a:cs typeface="Calibri"/>
              </a:rPr>
              <a:t>sì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...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82E2C-38F9-FA1F-7B60-ADAF412E380F}"/>
              </a:ext>
            </a:extLst>
          </p:cNvPr>
          <p:cNvSpPr txBox="1"/>
          <p:nvPr/>
        </p:nvSpPr>
        <p:spPr>
          <a:xfrm>
            <a:off x="2038991" y="2311294"/>
            <a:ext cx="735602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SELECT 1 FROM users WHERE username = '</a:t>
            </a:r>
            <a:r>
              <a:rPr lang="en-US" sz="2200" dirty="0">
                <a:solidFill>
                  <a:srgbClr val="C00000"/>
                </a:solidFill>
                <a:latin typeface="Consolas"/>
              </a:rPr>
              <a:t>$input</a:t>
            </a:r>
            <a:r>
              <a:rPr lang="en-US" sz="2200" dirty="0">
                <a:latin typeface="Consolas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3299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073609-7CCA-8C21-A017-648FF81D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login bypass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2BE6045-EAA6-83C7-5D88-254FBD0B2F20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2894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Gli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attacchi</a:t>
            </a:r>
            <a:r>
              <a:rPr lang="en-US" dirty="0">
                <a:latin typeface="Calibri"/>
                <a:cs typeface="Calibri"/>
              </a:rPr>
              <a:t> SQL Injections </a:t>
            </a:r>
            <a:r>
              <a:rPr lang="en-US" dirty="0" err="1">
                <a:latin typeface="Calibri"/>
                <a:cs typeface="Calibri"/>
              </a:rPr>
              <a:t>sono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simili</a:t>
            </a:r>
            <a:r>
              <a:rPr lang="en-US" dirty="0">
                <a:latin typeface="Calibri"/>
                <a:cs typeface="Calibri"/>
              </a:rPr>
              <a:t> alle </a:t>
            </a:r>
            <a:r>
              <a:rPr lang="en-US" dirty="0" err="1">
                <a:latin typeface="Calibri"/>
                <a:cs typeface="Calibri"/>
              </a:rPr>
              <a:t>iniezioni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codice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Attraverso</a:t>
            </a:r>
            <a:r>
              <a:rPr lang="en-US" dirty="0">
                <a:latin typeface="Calibri"/>
                <a:cs typeface="Calibri"/>
              </a:rPr>
              <a:t> query ben </a:t>
            </a:r>
            <a:r>
              <a:rPr lang="en-US" dirty="0" err="1">
                <a:latin typeface="Calibri"/>
                <a:cs typeface="Calibri"/>
              </a:rPr>
              <a:t>strutturate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l’attaccante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accedere</a:t>
            </a:r>
            <a:r>
              <a:rPr lang="en-US" dirty="0">
                <a:latin typeface="Calibri"/>
                <a:cs typeface="Calibri"/>
              </a:rPr>
              <a:t> ad </a:t>
            </a:r>
            <a:r>
              <a:rPr lang="en-US" dirty="0" err="1">
                <a:latin typeface="Calibri"/>
                <a:cs typeface="Calibri"/>
              </a:rPr>
              <a:t>informazioni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sensibili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all’interno</a:t>
            </a:r>
            <a:r>
              <a:rPr lang="en-US" dirty="0">
                <a:latin typeface="Calibri"/>
                <a:cs typeface="Calibri"/>
              </a:rPr>
              <a:t> del database (es. Password, account </a:t>
            </a:r>
            <a:r>
              <a:rPr lang="en-US" dirty="0" err="1">
                <a:latin typeface="Calibri"/>
                <a:cs typeface="Calibri"/>
              </a:rPr>
              <a:t>utenti</a:t>
            </a:r>
            <a:r>
              <a:rPr lang="en-US" dirty="0">
                <a:latin typeface="Calibri"/>
                <a:cs typeface="Calibri"/>
              </a:rPr>
              <a:t> …)</a:t>
            </a:r>
          </a:p>
        </p:txBody>
      </p:sp>
      <p:pic>
        <p:nvPicPr>
          <p:cNvPr id="6" name="Graphic 7" descr="Database">
            <a:extLst>
              <a:ext uri="{FF2B5EF4-FFF2-40B4-BE49-F238E27FC236}">
                <a16:creationId xmlns:a16="http://schemas.microsoft.com/office/drawing/2014/main" id="{CA56BE15-6EC9-89EF-9250-AD1F32F2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3365" y="3922059"/>
            <a:ext cx="1219200" cy="1219200"/>
          </a:xfrm>
          <a:prstGeom prst="rect">
            <a:avLst/>
          </a:prstGeom>
        </p:spPr>
      </p:pic>
      <p:pic>
        <p:nvPicPr>
          <p:cNvPr id="7" name="Graphic 11" descr="Computer">
            <a:extLst>
              <a:ext uri="{FF2B5EF4-FFF2-40B4-BE49-F238E27FC236}">
                <a16:creationId xmlns:a16="http://schemas.microsoft.com/office/drawing/2014/main" id="{DAF21D6A-1AB0-CED9-18DC-D1ADEBCBA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4452" y="3867630"/>
            <a:ext cx="1219200" cy="1219200"/>
          </a:xfrm>
          <a:prstGeom prst="rect">
            <a:avLst/>
          </a:prstGeom>
        </p:spPr>
      </p:pic>
      <p:cxnSp>
        <p:nvCxnSpPr>
          <p:cNvPr id="8" name="Straight Arrow Connector 14">
            <a:extLst>
              <a:ext uri="{FF2B5EF4-FFF2-40B4-BE49-F238E27FC236}">
                <a16:creationId xmlns:a16="http://schemas.microsoft.com/office/drawing/2014/main" id="{292DA551-0FA4-D171-B29B-EB7AD0BAD5F0}"/>
              </a:ext>
            </a:extLst>
          </p:cNvPr>
          <p:cNvCxnSpPr/>
          <p:nvPr/>
        </p:nvCxnSpPr>
        <p:spPr>
          <a:xfrm>
            <a:off x="4039849" y="4477229"/>
            <a:ext cx="94705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5">
            <a:extLst>
              <a:ext uri="{FF2B5EF4-FFF2-40B4-BE49-F238E27FC236}">
                <a16:creationId xmlns:a16="http://schemas.microsoft.com/office/drawing/2014/main" id="{C81D516B-6CAD-9109-39EA-6F18E80E5FA6}"/>
              </a:ext>
            </a:extLst>
          </p:cNvPr>
          <p:cNvCxnSpPr>
            <a:cxnSpLocks/>
          </p:cNvCxnSpPr>
          <p:nvPr/>
        </p:nvCxnSpPr>
        <p:spPr>
          <a:xfrm>
            <a:off x="6380278" y="4531659"/>
            <a:ext cx="94705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5" descr="Devil face with solid fill">
            <a:extLst>
              <a:ext uri="{FF2B5EF4-FFF2-40B4-BE49-F238E27FC236}">
                <a16:creationId xmlns:a16="http://schemas.microsoft.com/office/drawing/2014/main" id="{C875117F-D8E1-2725-0B31-CAF9F4051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1109" y="3922058"/>
            <a:ext cx="1219200" cy="1219200"/>
          </a:xfrm>
          <a:prstGeom prst="rect">
            <a:avLst/>
          </a:prstGeom>
        </p:spPr>
      </p:pic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C7A7A19E-111B-A2BB-9AA1-25714848C82D}"/>
              </a:ext>
            </a:extLst>
          </p:cNvPr>
          <p:cNvCxnSpPr/>
          <p:nvPr/>
        </p:nvCxnSpPr>
        <p:spPr>
          <a:xfrm flipV="1">
            <a:off x="4145633" y="3918911"/>
            <a:ext cx="30806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1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CB09E-A3BE-D141-4F02-C45B8ED0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09A3-2505-B785-7C72-D93530D57B1C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4841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Il </a:t>
            </a:r>
            <a:r>
              <a:rPr lang="en-US" dirty="0" err="1">
                <a:latin typeface="Calibri"/>
                <a:cs typeface="Calibri"/>
              </a:rPr>
              <a:t>metodo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corretto</a:t>
            </a:r>
            <a:r>
              <a:rPr lang="en-US" dirty="0">
                <a:latin typeface="Calibri"/>
                <a:cs typeface="Calibri"/>
              </a:rPr>
              <a:t> per </a:t>
            </a:r>
            <a:r>
              <a:rPr lang="en-US" dirty="0" err="1">
                <a:latin typeface="Calibri"/>
                <a:cs typeface="Calibri"/>
              </a:rPr>
              <a:t>creare</a:t>
            </a:r>
            <a:r>
              <a:rPr lang="en-US" dirty="0">
                <a:latin typeface="Calibri"/>
                <a:cs typeface="Calibri"/>
              </a:rPr>
              <a:t> un exploit è il </a:t>
            </a:r>
            <a:r>
              <a:rPr lang="en-US" dirty="0" err="1">
                <a:latin typeface="Calibri"/>
                <a:cs typeface="Calibri"/>
              </a:rPr>
              <a:t>seguente</a:t>
            </a:r>
            <a:r>
              <a:rPr lang="en-US" dirty="0">
                <a:latin typeface="Calibri"/>
                <a:cs typeface="Calibri"/>
              </a:rPr>
              <a:t>:</a:t>
            </a:r>
            <a:endParaRPr lang="en-US" dirty="0"/>
          </a:p>
          <a:p>
            <a:pPr marL="1097253" lvl="1" indent="-609585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alibri"/>
                <a:cs typeface="Calibri"/>
              </a:rPr>
              <a:t>Trovare</a:t>
            </a:r>
            <a:r>
              <a:rPr lang="en-US" dirty="0">
                <a:latin typeface="Calibri"/>
                <a:cs typeface="Calibri"/>
              </a:rPr>
              <a:t> un payload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restituisce</a:t>
            </a:r>
            <a:r>
              <a:rPr lang="en-US" dirty="0">
                <a:latin typeface="Calibri"/>
                <a:cs typeface="Calibri"/>
              </a:rPr>
              <a:t> true/false </a:t>
            </a:r>
            <a:r>
              <a:rPr lang="en-US" dirty="0" err="1">
                <a:latin typeface="Calibri"/>
                <a:cs typeface="Calibri"/>
              </a:rPr>
              <a:t>basato</a:t>
            </a:r>
            <a:r>
              <a:rPr lang="en-US" dirty="0">
                <a:latin typeface="Calibri"/>
                <a:cs typeface="Calibri"/>
              </a:rPr>
              <a:t> solo </a:t>
            </a:r>
            <a:r>
              <a:rPr lang="en-US" dirty="0" err="1">
                <a:latin typeface="Calibri"/>
                <a:cs typeface="Calibri"/>
              </a:rPr>
              <a:t>su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un'espressione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logica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iniettata</a:t>
            </a:r>
            <a:endParaRPr lang="en-US" dirty="0"/>
          </a:p>
          <a:p>
            <a:pPr marL="1097253" lvl="1" indent="-609585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alibri"/>
                <a:cs typeface="Calibri"/>
              </a:rPr>
              <a:t>Capire</a:t>
            </a:r>
            <a:r>
              <a:rPr lang="en-US" dirty="0">
                <a:latin typeface="Calibri"/>
                <a:cs typeface="Calibri"/>
              </a:rPr>
              <a:t> come </a:t>
            </a:r>
            <a:r>
              <a:rPr lang="en-US" dirty="0" err="1">
                <a:latin typeface="Calibri"/>
                <a:cs typeface="Calibri"/>
              </a:rPr>
              <a:t>ottenere</a:t>
            </a:r>
            <a:r>
              <a:rPr lang="en-US" dirty="0">
                <a:latin typeface="Calibri"/>
                <a:cs typeface="Calibri"/>
              </a:rPr>
              <a:t> la </a:t>
            </a:r>
            <a:r>
              <a:rPr lang="en-US" dirty="0" err="1">
                <a:latin typeface="Calibri"/>
                <a:cs typeface="Calibri"/>
              </a:rPr>
              <a:t>risposta</a:t>
            </a:r>
            <a:r>
              <a:rPr lang="en-US" dirty="0">
                <a:latin typeface="Calibri"/>
                <a:cs typeface="Calibri"/>
              </a:rPr>
              <a:t> true/false</a:t>
            </a:r>
            <a:endParaRPr lang="en-US" dirty="0"/>
          </a:p>
          <a:p>
            <a:pPr marL="1097253" lvl="1" indent="-609585"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alibri"/>
                <a:cs typeface="Calibri"/>
              </a:rPr>
              <a:t>Scrivere</a:t>
            </a:r>
            <a:r>
              <a:rPr lang="en-US" dirty="0">
                <a:latin typeface="Calibri"/>
                <a:cs typeface="Calibri"/>
              </a:rPr>
              <a:t> un semplice script per </a:t>
            </a:r>
            <a:r>
              <a:rPr lang="en-US" dirty="0" err="1">
                <a:latin typeface="Calibri"/>
                <a:cs typeface="Calibri"/>
              </a:rPr>
              <a:t>automatizzare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l'estrazione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dati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85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3B6E2-6A28-F42D-C823-05CC1693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3E7B-3DB9-5A16-B837-4F3F9DC9F19D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7976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Il primo punto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essere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raggiunto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utilizzando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alcuni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operatori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logici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Consideriamo</a:t>
            </a:r>
            <a:r>
              <a:rPr lang="en-US" dirty="0">
                <a:latin typeface="Calibri"/>
                <a:cs typeface="Calibri"/>
              </a:rPr>
              <a:t> la </a:t>
            </a:r>
            <a:r>
              <a:rPr lang="en-US" dirty="0" err="1">
                <a:latin typeface="Calibri"/>
                <a:cs typeface="Calibri"/>
              </a:rPr>
              <a:t>seguente</a:t>
            </a:r>
            <a:r>
              <a:rPr lang="en-US" dirty="0">
                <a:latin typeface="Calibri"/>
                <a:cs typeface="Calibri"/>
              </a:rPr>
              <a:t> query: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E’ </a:t>
            </a:r>
            <a:r>
              <a:rPr lang="en-US" dirty="0" err="1">
                <a:latin typeface="Calibri"/>
                <a:cs typeface="Calibri"/>
              </a:rPr>
              <a:t>possibile</a:t>
            </a:r>
            <a:r>
              <a:rPr lang="en-US" dirty="0">
                <a:latin typeface="Calibri"/>
                <a:cs typeface="Calibri"/>
              </a:rPr>
              <a:t> fare in modo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la query </a:t>
            </a:r>
            <a:r>
              <a:rPr lang="en-US" dirty="0" err="1">
                <a:latin typeface="Calibri"/>
                <a:cs typeface="Calibri"/>
              </a:rPr>
              <a:t>restituisca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qualcosa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oppure</a:t>
            </a:r>
            <a:r>
              <a:rPr lang="en-US" dirty="0">
                <a:latin typeface="Calibri"/>
                <a:cs typeface="Calibri"/>
              </a:rPr>
              <a:t> no </a:t>
            </a:r>
            <a:r>
              <a:rPr lang="en-US" dirty="0" err="1">
                <a:latin typeface="Calibri"/>
                <a:cs typeface="Calibri"/>
              </a:rPr>
              <a:t>iniettando</a:t>
            </a:r>
            <a:r>
              <a:rPr lang="en-US" dirty="0">
                <a:latin typeface="Calibri"/>
                <a:cs typeface="Calibri"/>
              </a:rPr>
              <a:t> un </a:t>
            </a:r>
            <a:r>
              <a:rPr lang="en-US" b="1" dirty="0">
                <a:latin typeface="Calibri"/>
                <a:cs typeface="Calibri"/>
              </a:rPr>
              <a:t>AND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98BE8-8F8C-E033-DC5F-D78E8FF1AA58}"/>
              </a:ext>
            </a:extLst>
          </p:cNvPr>
          <p:cNvSpPr txBox="1"/>
          <p:nvPr/>
        </p:nvSpPr>
        <p:spPr>
          <a:xfrm>
            <a:off x="959224" y="2767693"/>
            <a:ext cx="543133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SELECT * FROM posts WHERE id = </a:t>
            </a:r>
            <a:r>
              <a:rPr lang="en-US" sz="2200" dirty="0">
                <a:solidFill>
                  <a:srgbClr val="C00000"/>
                </a:solidFill>
              </a:rPr>
              <a:t>$input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5DE65-BB86-3CC3-8B37-A3B2B4C485FC}"/>
              </a:ext>
            </a:extLst>
          </p:cNvPr>
          <p:cNvSpPr txBox="1"/>
          <p:nvPr/>
        </p:nvSpPr>
        <p:spPr>
          <a:xfrm>
            <a:off x="959224" y="4693665"/>
            <a:ext cx="803717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SELECT * FROM posts WHERE id = </a:t>
            </a:r>
            <a:r>
              <a:rPr lang="en-US" sz="2200" dirty="0">
                <a:solidFill>
                  <a:srgbClr val="C00000"/>
                </a:solidFill>
              </a:rPr>
              <a:t>1 AND (expression) = 1</a:t>
            </a:r>
          </a:p>
        </p:txBody>
      </p:sp>
    </p:spTree>
    <p:extLst>
      <p:ext uri="{BB962C8B-B14F-4D97-AF65-F5344CB8AC3E}">
        <p14:creationId xmlns:p14="http://schemas.microsoft.com/office/powerpoint/2010/main" val="1415474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A3F6D79-B4E9-E7E1-59C8-68C9D9818A6A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5798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Quindi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possibile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confrontare</a:t>
            </a:r>
            <a:r>
              <a:rPr lang="en-US" dirty="0">
                <a:latin typeface="Calibri"/>
                <a:cs typeface="Calibri"/>
              </a:rPr>
              <a:t> 1 con il </a:t>
            </a:r>
            <a:r>
              <a:rPr lang="en-US" dirty="0" err="1">
                <a:latin typeface="Calibri"/>
                <a:cs typeface="Calibri"/>
              </a:rPr>
              <a:t>valore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ritorno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query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In </a:t>
            </a:r>
            <a:r>
              <a:rPr lang="en-US" dirty="0" err="1">
                <a:latin typeface="Calibri"/>
                <a:cs typeface="Calibri"/>
              </a:rPr>
              <a:t>questo</a:t>
            </a:r>
            <a:r>
              <a:rPr lang="en-US" dirty="0">
                <a:latin typeface="Calibri"/>
                <a:cs typeface="Calibri"/>
              </a:rPr>
              <a:t> modo, </a:t>
            </a:r>
            <a:r>
              <a:rPr lang="en-US" dirty="0" err="1">
                <a:latin typeface="Calibri"/>
                <a:cs typeface="Calibri"/>
              </a:rPr>
              <a:t>l'intera</a:t>
            </a:r>
            <a:r>
              <a:rPr lang="en-US" dirty="0">
                <a:latin typeface="Calibri"/>
                <a:cs typeface="Calibri"/>
              </a:rPr>
              <a:t> query </a:t>
            </a:r>
            <a:r>
              <a:rPr lang="en-US" dirty="0" err="1">
                <a:latin typeface="Calibri"/>
                <a:cs typeface="Calibri"/>
              </a:rPr>
              <a:t>restituirà</a:t>
            </a:r>
            <a:r>
              <a:rPr lang="en-US" dirty="0">
                <a:latin typeface="Calibri"/>
                <a:cs typeface="Calibri"/>
              </a:rPr>
              <a:t> un output</a:t>
            </a:r>
            <a:r>
              <a:rPr lang="en-US" b="1" dirty="0">
                <a:latin typeface="Calibri"/>
                <a:cs typeface="Calibri"/>
              </a:rPr>
              <a:t> se e solo se la query </a:t>
            </a:r>
            <a:r>
              <a:rPr lang="en-US" b="1" dirty="0" err="1">
                <a:latin typeface="Calibri"/>
                <a:cs typeface="Calibri"/>
              </a:rPr>
              <a:t>iniettata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restituisce</a:t>
            </a:r>
            <a:r>
              <a:rPr lang="en-US" b="1" dirty="0">
                <a:latin typeface="Calibri"/>
                <a:cs typeface="Calibri"/>
              </a:rPr>
              <a:t> un output. In </a:t>
            </a:r>
            <a:r>
              <a:rPr lang="en-US" b="1" dirty="0" err="1">
                <a:latin typeface="Calibri"/>
                <a:cs typeface="Calibri"/>
              </a:rPr>
              <a:t>questo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caso</a:t>
            </a:r>
            <a:r>
              <a:rPr lang="en-US" b="1" dirty="0">
                <a:latin typeface="Calibri"/>
                <a:cs typeface="Calibri"/>
              </a:rPr>
              <a:t> la query SELECT </a:t>
            </a:r>
            <a:r>
              <a:rPr lang="en-US" b="1" dirty="0" err="1">
                <a:latin typeface="Calibri"/>
                <a:cs typeface="Calibri"/>
              </a:rPr>
              <a:t>iniettata</a:t>
            </a:r>
            <a:r>
              <a:rPr lang="en-US" dirty="0">
                <a:latin typeface="Calibri"/>
                <a:cs typeface="Calibri"/>
              </a:rPr>
              <a:t> ha il </a:t>
            </a:r>
            <a:r>
              <a:rPr lang="en-US" dirty="0" err="1">
                <a:latin typeface="Calibri"/>
                <a:cs typeface="Calibri"/>
              </a:rPr>
              <a:t>pieno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controllo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valore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restituito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dell'intera</a:t>
            </a:r>
            <a:r>
              <a:rPr lang="en-US" dirty="0">
                <a:latin typeface="Calibri"/>
                <a:cs typeface="Calibri"/>
              </a:rPr>
              <a:t> query</a:t>
            </a:r>
          </a:p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7E317E-4270-AE90-0A8F-4430F868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C3089ED-670F-DD71-7578-CD72C3C32452}"/>
              </a:ext>
            </a:extLst>
          </p:cNvPr>
          <p:cNvSpPr txBox="1"/>
          <p:nvPr/>
        </p:nvSpPr>
        <p:spPr>
          <a:xfrm>
            <a:off x="1080718" y="2502861"/>
            <a:ext cx="10030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SELECT * FROM posts WHERE id = 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1 AND (select 1 where expression) = 1</a:t>
            </a:r>
          </a:p>
        </p:txBody>
      </p:sp>
    </p:spTree>
    <p:extLst>
      <p:ext uri="{BB962C8B-B14F-4D97-AF65-F5344CB8AC3E}">
        <p14:creationId xmlns:p14="http://schemas.microsoft.com/office/powerpoint/2010/main" val="142429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30159-A18D-4485-99CF-3DCE658A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68BC-A73B-F137-D898-424DBF21D485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Infine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dobbiamo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confrontare</a:t>
            </a:r>
            <a:r>
              <a:rPr lang="en-US" dirty="0">
                <a:latin typeface="Calibri"/>
                <a:cs typeface="Calibri"/>
              </a:rPr>
              <a:t> il carattere a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data </a:t>
            </a:r>
            <a:r>
              <a:rPr lang="en-US" dirty="0" err="1">
                <a:latin typeface="Calibri"/>
                <a:cs typeface="Calibri"/>
              </a:rPr>
              <a:t>posizione</a:t>
            </a:r>
            <a:r>
              <a:rPr lang="en-US" dirty="0">
                <a:latin typeface="Calibri"/>
                <a:cs typeface="Calibri"/>
              </a:rPr>
              <a:t> con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ipotesi</a:t>
            </a:r>
            <a:r>
              <a:rPr lang="en-US" dirty="0">
                <a:latin typeface="Calibri"/>
                <a:cs typeface="Calibri"/>
              </a:rPr>
              <a:t>. Ci </a:t>
            </a:r>
            <a:r>
              <a:rPr lang="en-US" dirty="0" err="1">
                <a:latin typeface="Calibri"/>
                <a:cs typeface="Calibri"/>
              </a:rPr>
              <a:t>sono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diversi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modi</a:t>
            </a:r>
            <a:r>
              <a:rPr lang="en-US" dirty="0">
                <a:latin typeface="Calibri"/>
                <a:cs typeface="Calibri"/>
              </a:rPr>
              <a:t> per </a:t>
            </a:r>
            <a:r>
              <a:rPr lang="en-US" dirty="0" err="1">
                <a:latin typeface="Calibri"/>
                <a:cs typeface="Calibri"/>
              </a:rPr>
              <a:t>farlo</a:t>
            </a:r>
            <a:r>
              <a:rPr lang="en-US" dirty="0">
                <a:latin typeface="Calibri"/>
                <a:cs typeface="Calibri"/>
              </a:rPr>
              <a:t>. In MySQL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più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diffusi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sono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La </a:t>
            </a:r>
            <a:r>
              <a:rPr lang="en-US" dirty="0" err="1">
                <a:latin typeface="Calibri"/>
                <a:cs typeface="Calibri"/>
              </a:rPr>
              <a:t>funzione</a:t>
            </a:r>
            <a:r>
              <a:rPr lang="en-US" b="1" dirty="0">
                <a:latin typeface="Calibri"/>
                <a:cs typeface="Calibri"/>
              </a:rPr>
              <a:t> SUBSTR</a:t>
            </a:r>
            <a:endParaRPr lang="en-US" dirty="0"/>
          </a:p>
          <a:p>
            <a:pPr lvl="1"/>
            <a:r>
              <a:rPr lang="en-US" dirty="0" err="1">
                <a:latin typeface="Calibri"/>
                <a:cs typeface="Calibri"/>
              </a:rPr>
              <a:t>Operatore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LIKE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2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4E6615-F49F-3D53-E409-AC1A64BD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0D36-13FC-201D-2F64-4B644877AF04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b="1" dirty="0">
                <a:latin typeface="Calibri"/>
                <a:cs typeface="Calibri"/>
              </a:rPr>
              <a:t>SUBSTR</a:t>
            </a:r>
            <a:r>
              <a:rPr lang="en-US" sz="2667" dirty="0">
                <a:latin typeface="Calibri"/>
                <a:cs typeface="Calibri"/>
              </a:rPr>
              <a:t> è </a:t>
            </a:r>
            <a:r>
              <a:rPr lang="en-US" sz="2667" dirty="0" err="1">
                <a:latin typeface="Calibri"/>
                <a:cs typeface="Calibri"/>
              </a:rPr>
              <a:t>definita</a:t>
            </a:r>
            <a:r>
              <a:rPr lang="en-US" sz="2667" dirty="0">
                <a:latin typeface="Calibri"/>
                <a:cs typeface="Calibri"/>
              </a:rPr>
              <a:t> come segue:</a:t>
            </a:r>
          </a:p>
          <a:p>
            <a:endParaRPr lang="en-US" sz="2667" dirty="0"/>
          </a:p>
          <a:p>
            <a:r>
              <a:rPr lang="en-US" sz="2667" dirty="0">
                <a:latin typeface="Calibri"/>
                <a:cs typeface="Calibri"/>
              </a:rPr>
              <a:t>Ad </a:t>
            </a:r>
            <a:r>
              <a:rPr lang="en-US" sz="2667" dirty="0" err="1">
                <a:latin typeface="Calibri"/>
                <a:cs typeface="Calibri"/>
              </a:rPr>
              <a:t>esempio</a:t>
            </a:r>
            <a:r>
              <a:rPr lang="en-US" sz="2667" dirty="0">
                <a:latin typeface="Calibri"/>
                <a:cs typeface="Calibri"/>
              </a:rPr>
              <a:t>, </a:t>
            </a:r>
            <a:r>
              <a:rPr lang="en-US" sz="2667" dirty="0" err="1">
                <a:latin typeface="Calibri"/>
                <a:cs typeface="Calibri"/>
              </a:rPr>
              <a:t>nella</a:t>
            </a:r>
            <a:r>
              <a:rPr lang="en-US" sz="2667" dirty="0">
                <a:latin typeface="Calibri"/>
                <a:cs typeface="Calibri"/>
              </a:rPr>
              <a:t> query</a:t>
            </a:r>
          </a:p>
          <a:p>
            <a:endParaRPr lang="en-US" sz="2667" dirty="0"/>
          </a:p>
          <a:p>
            <a:r>
              <a:rPr lang="en-US" sz="2667" dirty="0">
                <a:latin typeface="Calibri"/>
                <a:cs typeface="Calibri"/>
              </a:rPr>
              <a:t>È </a:t>
            </a:r>
            <a:r>
              <a:rPr lang="en-US" sz="2667" dirty="0" err="1">
                <a:latin typeface="Calibri"/>
                <a:cs typeface="Calibri"/>
              </a:rPr>
              <a:t>possibile</a:t>
            </a:r>
            <a:r>
              <a:rPr lang="en-US" sz="2667" dirty="0">
                <a:latin typeface="Calibri"/>
                <a:cs typeface="Calibri"/>
              </a:rPr>
              <a:t> </a:t>
            </a:r>
            <a:r>
              <a:rPr lang="en-US" sz="2667" dirty="0" err="1">
                <a:latin typeface="Calibri"/>
                <a:cs typeface="Calibri"/>
              </a:rPr>
              <a:t>inserire</a:t>
            </a:r>
            <a:r>
              <a:rPr lang="en-US" sz="2667" dirty="0">
                <a:latin typeface="Calibri"/>
                <a:cs typeface="Calibri"/>
              </a:rPr>
              <a:t> il </a:t>
            </a:r>
            <a:r>
              <a:rPr lang="en-US" sz="2667" dirty="0" err="1">
                <a:latin typeface="Calibri"/>
                <a:cs typeface="Calibri"/>
              </a:rPr>
              <a:t>seguente</a:t>
            </a:r>
            <a:r>
              <a:rPr lang="en-US" sz="2667" dirty="0">
                <a:latin typeface="Calibri"/>
                <a:cs typeface="Calibri"/>
              </a:rPr>
              <a:t> payload per </a:t>
            </a:r>
            <a:r>
              <a:rPr lang="en-US" sz="2667" dirty="0" err="1">
                <a:latin typeface="Calibri"/>
                <a:cs typeface="Calibri"/>
              </a:rPr>
              <a:t>verificare</a:t>
            </a:r>
            <a:r>
              <a:rPr lang="en-US" sz="2667" dirty="0">
                <a:latin typeface="Calibri"/>
                <a:cs typeface="Calibri"/>
              </a:rPr>
              <a:t> se il carattere </a:t>
            </a:r>
            <a:r>
              <a:rPr lang="en-US" sz="2667" dirty="0" err="1">
                <a:latin typeface="Calibri"/>
                <a:cs typeface="Calibri"/>
              </a:rPr>
              <a:t>nella</a:t>
            </a:r>
            <a:r>
              <a:rPr lang="en-US" sz="2667" dirty="0">
                <a:latin typeface="Calibri"/>
                <a:cs typeface="Calibri"/>
              </a:rPr>
              <a:t> </a:t>
            </a:r>
            <a:r>
              <a:rPr lang="en-US" sz="2667" dirty="0" err="1">
                <a:latin typeface="Calibri"/>
                <a:cs typeface="Calibri"/>
              </a:rPr>
              <a:t>posizione</a:t>
            </a:r>
            <a:r>
              <a:rPr lang="en-US" sz="2667" dirty="0">
                <a:latin typeface="Calibri"/>
                <a:cs typeface="Calibri"/>
              </a:rPr>
              <a:t> 4 </a:t>
            </a:r>
            <a:r>
              <a:rPr lang="en-US" sz="2667" dirty="0" err="1">
                <a:latin typeface="Calibri"/>
                <a:cs typeface="Calibri"/>
              </a:rPr>
              <a:t>della</a:t>
            </a:r>
            <a:r>
              <a:rPr lang="en-US" sz="2667" dirty="0">
                <a:latin typeface="Calibri"/>
                <a:cs typeface="Calibri"/>
              </a:rPr>
              <a:t> password </a:t>
            </a:r>
            <a:r>
              <a:rPr lang="en-US" sz="2667" dirty="0" err="1">
                <a:latin typeface="Calibri"/>
                <a:cs typeface="Calibri"/>
              </a:rPr>
              <a:t>dell'utente</a:t>
            </a:r>
            <a:r>
              <a:rPr lang="en-US" sz="2667" dirty="0">
                <a:latin typeface="Calibri"/>
                <a:cs typeface="Calibri"/>
              </a:rPr>
              <a:t> con id =1 è</a:t>
            </a:r>
            <a:r>
              <a:rPr lang="en-US" sz="2667" i="1" dirty="0">
                <a:latin typeface="Calibri"/>
                <a:cs typeface="Calibri"/>
              </a:rPr>
              <a:t> </a:t>
            </a:r>
            <a:r>
              <a:rPr lang="en-US" sz="2667" dirty="0" err="1">
                <a:latin typeface="Calibri"/>
                <a:cs typeface="Calibri"/>
              </a:rPr>
              <a:t>una</a:t>
            </a:r>
            <a:r>
              <a:rPr lang="en-US" sz="2667" i="1" dirty="0">
                <a:latin typeface="Calibri"/>
                <a:cs typeface="Calibri"/>
              </a:rPr>
              <a:t> x</a:t>
            </a:r>
            <a:endParaRPr lang="en-US" sz="2667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05779-B132-672E-5702-5375BE4B29F0}"/>
              </a:ext>
            </a:extLst>
          </p:cNvPr>
          <p:cNvSpPr txBox="1"/>
          <p:nvPr/>
        </p:nvSpPr>
        <p:spPr>
          <a:xfrm>
            <a:off x="3962400" y="2381249"/>
            <a:ext cx="36576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SUBSTR(</a:t>
            </a:r>
            <a:r>
              <a:rPr lang="en-US" sz="2200" i="1" dirty="0">
                <a:latin typeface="Calibri"/>
                <a:cs typeface="Calibri"/>
              </a:rPr>
              <a:t>string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i="1" dirty="0">
                <a:latin typeface="Calibri"/>
                <a:cs typeface="Calibri"/>
              </a:rPr>
              <a:t>start</a:t>
            </a:r>
            <a:r>
              <a:rPr lang="en-US" sz="2200" dirty="0">
                <a:latin typeface="Calibri"/>
                <a:cs typeface="Calibri"/>
              </a:rPr>
              <a:t>, </a:t>
            </a:r>
            <a:r>
              <a:rPr lang="en-US" sz="2200" i="1" dirty="0">
                <a:latin typeface="Calibri"/>
                <a:cs typeface="Calibri"/>
              </a:rPr>
              <a:t>length</a:t>
            </a:r>
            <a:r>
              <a:rPr lang="en-US" sz="2200" dirty="0">
                <a:latin typeface="Calibri"/>
                <a:cs typeface="Calibri"/>
              </a:rPr>
              <a:t>)</a:t>
            </a:r>
            <a:endParaRPr lang="en-US" sz="22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303A938-2868-20FE-CA34-67320BF5784D}"/>
              </a:ext>
            </a:extLst>
          </p:cNvPr>
          <p:cNvSpPr txBox="1"/>
          <p:nvPr/>
        </p:nvSpPr>
        <p:spPr>
          <a:xfrm>
            <a:off x="3176389" y="3319130"/>
            <a:ext cx="557316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SELECT * FROM posts WHERE id=</a:t>
            </a:r>
            <a:r>
              <a:rPr lang="en-US" sz="2200" dirty="0">
                <a:solidFill>
                  <a:srgbClr val="C00000"/>
                </a:solidFill>
                <a:latin typeface="Consolas"/>
              </a:rPr>
              <a:t>$input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446ACF-5A7B-2379-9E64-A0BF29B04382}"/>
              </a:ext>
            </a:extLst>
          </p:cNvPr>
          <p:cNvSpPr txBox="1"/>
          <p:nvPr/>
        </p:nvSpPr>
        <p:spPr>
          <a:xfrm>
            <a:off x="1585299" y="4859750"/>
            <a:ext cx="902140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</a:rPr>
              <a:t>SELECT * FROM posts WHERE id=</a:t>
            </a:r>
            <a:r>
              <a:rPr lang="en-US" sz="2200" dirty="0">
                <a:solidFill>
                  <a:srgbClr val="C00000"/>
                </a:solidFill>
                <a:latin typeface="Consolas"/>
              </a:rPr>
              <a:t>1 AND (SELECT 1 FROM users WHERE id=1 AND </a:t>
            </a:r>
            <a:r>
              <a:rPr lang="en-US" sz="2200" dirty="0">
                <a:solidFill>
                  <a:srgbClr val="C00000"/>
                </a:solidFill>
                <a:latin typeface="Consolas"/>
                <a:cs typeface="Calibri"/>
              </a:rPr>
              <a:t>SUBSTR(password, 4, 1) = 'x') = 1</a:t>
            </a:r>
            <a:endParaRPr lang="en-US" sz="2200" dirty="0">
              <a:solidFill>
                <a:srgbClr val="C00000"/>
              </a:solidFill>
              <a:latin typeface="Consolas"/>
              <a:ea typeface="+mn-lt"/>
              <a:cs typeface="+mn-lt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2548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8C7229-7C42-127B-75BD-B1BB93EB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47598-0F48-B050-3AEB-F5846B7C490C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5121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Calibri"/>
                <a:cs typeface="Calibri"/>
              </a:rPr>
              <a:t>L'</a:t>
            </a:r>
            <a:r>
              <a:rPr lang="en-US" sz="2600" b="1" dirty="0" err="1">
                <a:latin typeface="Calibri"/>
                <a:cs typeface="Calibri"/>
              </a:rPr>
              <a:t>operatore</a:t>
            </a:r>
            <a:r>
              <a:rPr lang="en-US" sz="2600" dirty="0">
                <a:latin typeface="Calibri"/>
                <a:cs typeface="Calibri"/>
              </a:rPr>
              <a:t> LIKE </a:t>
            </a:r>
            <a:r>
              <a:rPr lang="en-US" sz="2600" dirty="0" err="1">
                <a:latin typeface="Calibri"/>
                <a:cs typeface="Calibri"/>
              </a:rPr>
              <a:t>viene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utilizzato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normalmente</a:t>
            </a:r>
            <a:r>
              <a:rPr lang="en-US" sz="2600" dirty="0">
                <a:latin typeface="Calibri"/>
                <a:cs typeface="Calibri"/>
              </a:rPr>
              <a:t> per </a:t>
            </a:r>
            <a:r>
              <a:rPr lang="en-US" sz="2600" dirty="0" err="1">
                <a:latin typeface="Calibri"/>
                <a:cs typeface="Calibri"/>
              </a:rPr>
              <a:t>cercare</a:t>
            </a:r>
            <a:r>
              <a:rPr lang="en-US" sz="2600" dirty="0">
                <a:latin typeface="Calibri"/>
                <a:cs typeface="Calibri"/>
              </a:rPr>
              <a:t> pattern di </a:t>
            </a:r>
            <a:r>
              <a:rPr lang="en-US" sz="2600" dirty="0" err="1">
                <a:latin typeface="Calibri"/>
                <a:cs typeface="Calibri"/>
              </a:rPr>
              <a:t>caratteri</a:t>
            </a:r>
            <a:r>
              <a:rPr lang="en-US" sz="2600" dirty="0">
                <a:latin typeface="Calibri"/>
                <a:cs typeface="Calibri"/>
              </a:rPr>
              <a:t> in </a:t>
            </a:r>
            <a:r>
              <a:rPr lang="en-US" sz="2600" dirty="0" err="1">
                <a:latin typeface="Calibri"/>
                <a:cs typeface="Calibri"/>
              </a:rPr>
              <a:t>stringhe</a:t>
            </a:r>
            <a:endParaRPr lang="en-US" sz="2600" dirty="0"/>
          </a:p>
          <a:p>
            <a:r>
              <a:rPr lang="en-US" sz="2600" dirty="0">
                <a:latin typeface="Calibri"/>
                <a:cs typeface="Calibri"/>
              </a:rPr>
              <a:t>Si </a:t>
            </a:r>
            <a:r>
              <a:rPr lang="en-US" sz="2600" dirty="0" err="1">
                <a:latin typeface="Calibri"/>
                <a:cs typeface="Calibri"/>
              </a:rPr>
              <a:t>può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utilizzare</a:t>
            </a:r>
            <a:r>
              <a:rPr lang="en-US" sz="2600" dirty="0">
                <a:latin typeface="Calibri"/>
                <a:cs typeface="Calibri"/>
              </a:rPr>
              <a:t> il </a:t>
            </a:r>
            <a:r>
              <a:rPr lang="en-US" sz="2600" dirty="0" err="1">
                <a:latin typeface="Calibri"/>
                <a:cs typeface="Calibri"/>
              </a:rPr>
              <a:t>seguente</a:t>
            </a:r>
            <a:r>
              <a:rPr lang="en-US" sz="2600" b="1" dirty="0">
                <a:latin typeface="Calibri"/>
                <a:cs typeface="Calibri"/>
              </a:rPr>
              <a:t> WILDCARD:</a:t>
            </a:r>
          </a:p>
          <a:p>
            <a:pPr lvl="1"/>
            <a:r>
              <a:rPr lang="en-US" i="1" dirty="0">
                <a:latin typeface="Calibri"/>
                <a:cs typeface="Calibri"/>
              </a:rPr>
              <a:t>%</a:t>
            </a:r>
            <a:r>
              <a:rPr lang="en-US" dirty="0">
                <a:latin typeface="Calibri"/>
                <a:cs typeface="Calibri"/>
              </a:rPr>
              <a:t> : </a:t>
            </a:r>
            <a:r>
              <a:rPr lang="en-US" dirty="0" err="1">
                <a:latin typeface="Calibri"/>
                <a:cs typeface="Calibri"/>
              </a:rPr>
              <a:t>corrisponde</a:t>
            </a:r>
            <a:r>
              <a:rPr lang="en-US" dirty="0">
                <a:latin typeface="Calibri"/>
                <a:cs typeface="Calibri"/>
              </a:rPr>
              <a:t> a uno o </a:t>
            </a:r>
            <a:r>
              <a:rPr lang="en-US" dirty="0" err="1">
                <a:latin typeface="Calibri"/>
                <a:cs typeface="Calibri"/>
              </a:rPr>
              <a:t>più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caratteri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7AAAEC3-5EB5-B646-F71F-936CEFB4C2CC}"/>
              </a:ext>
            </a:extLst>
          </p:cNvPr>
          <p:cNvSpPr txBox="1">
            <a:spLocks/>
          </p:cNvSpPr>
          <p:nvPr/>
        </p:nvSpPr>
        <p:spPr>
          <a:xfrm>
            <a:off x="660400" y="3429000"/>
            <a:ext cx="10871200" cy="4368800"/>
          </a:xfrm>
          <a:prstGeom prst="rect">
            <a:avLst/>
          </a:prstGeom>
        </p:spPr>
        <p:txBody>
          <a:bodyPr vert="horz" anchor="t">
            <a:normAutofit fontScale="95811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Per </a:t>
            </a:r>
            <a:r>
              <a:rPr lang="en-US" dirty="0" err="1">
                <a:latin typeface="Calibri"/>
                <a:cs typeface="Calibri"/>
              </a:rPr>
              <a:t>esempio</a:t>
            </a:r>
            <a:r>
              <a:rPr lang="en-US" dirty="0">
                <a:latin typeface="Calibri"/>
                <a:cs typeface="Calibri"/>
              </a:rPr>
              <a:t>: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'</a:t>
            </a:r>
            <a:r>
              <a:rPr lang="en-US" dirty="0" err="1">
                <a:latin typeface="Calibri"/>
                <a:cs typeface="Calibri"/>
              </a:rPr>
              <a:t>foobar</a:t>
            </a:r>
            <a:r>
              <a:rPr lang="en-US" dirty="0">
                <a:latin typeface="Calibri"/>
                <a:cs typeface="Calibri"/>
              </a:rPr>
              <a:t>’ LIKE 'foo’   --&gt; </a:t>
            </a:r>
            <a:r>
              <a:rPr lang="en-US" b="1" dirty="0">
                <a:latin typeface="Calibri"/>
                <a:cs typeface="Calibri"/>
              </a:rPr>
              <a:t>false</a:t>
            </a:r>
            <a:endParaRPr lang="en-US" b="1" dirty="0"/>
          </a:p>
          <a:p>
            <a:pPr lvl="1"/>
            <a:r>
              <a:rPr lang="en-US" dirty="0">
                <a:latin typeface="Calibri"/>
                <a:cs typeface="Calibri"/>
              </a:rPr>
              <a:t>'</a:t>
            </a:r>
            <a:r>
              <a:rPr lang="en-US" dirty="0" err="1">
                <a:latin typeface="Calibri"/>
                <a:cs typeface="Calibri"/>
              </a:rPr>
              <a:t>foobar</a:t>
            </a:r>
            <a:r>
              <a:rPr lang="en-US" dirty="0">
                <a:latin typeface="Calibri"/>
                <a:cs typeface="Calibri"/>
              </a:rPr>
              <a:t>' LIKE 'foo%’  --&gt;</a:t>
            </a:r>
            <a:r>
              <a:rPr lang="en-US" b="1" dirty="0">
                <a:latin typeface="Calibri"/>
                <a:cs typeface="Calibri"/>
              </a:rPr>
              <a:t> true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'</a:t>
            </a:r>
            <a:r>
              <a:rPr lang="en-US" dirty="0" err="1">
                <a:latin typeface="Calibri"/>
                <a:cs typeface="Calibri"/>
              </a:rPr>
              <a:t>foobar</a:t>
            </a:r>
            <a:r>
              <a:rPr lang="en-US" dirty="0">
                <a:latin typeface="Calibri"/>
                <a:cs typeface="Calibri"/>
              </a:rPr>
              <a:t>' LIKE '%o%’  --&gt;</a:t>
            </a:r>
            <a:r>
              <a:rPr lang="en-US" b="1" dirty="0">
                <a:latin typeface="Calibri"/>
                <a:cs typeface="Calibri"/>
              </a:rPr>
              <a:t> true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'</a:t>
            </a:r>
            <a:r>
              <a:rPr lang="en-US" dirty="0" err="1">
                <a:latin typeface="Calibri"/>
                <a:cs typeface="Calibri"/>
              </a:rPr>
              <a:t>foobar</a:t>
            </a:r>
            <a:r>
              <a:rPr lang="en-US" dirty="0">
                <a:latin typeface="Calibri"/>
                <a:cs typeface="Calibri"/>
              </a:rPr>
              <a:t>' LIKE '</a:t>
            </a:r>
            <a:r>
              <a:rPr lang="en-US" dirty="0" err="1">
                <a:latin typeface="Calibri"/>
                <a:cs typeface="Calibri"/>
              </a:rPr>
              <a:t>fooba</a:t>
            </a:r>
            <a:r>
              <a:rPr lang="en-US" dirty="0">
                <a:latin typeface="Calibri"/>
                <a:cs typeface="Calibri"/>
              </a:rPr>
              <a:t>_'   --&gt;</a:t>
            </a:r>
            <a:r>
              <a:rPr lang="en-US" b="1" dirty="0">
                <a:latin typeface="Calibri"/>
                <a:cs typeface="Calibri"/>
              </a:rPr>
              <a:t> true</a:t>
            </a:r>
          </a:p>
          <a:p>
            <a:r>
              <a:rPr lang="en-US" sz="2600" dirty="0">
                <a:latin typeface="Calibri"/>
                <a:cs typeface="Calibri"/>
              </a:rPr>
              <a:t>Si </a:t>
            </a:r>
            <a:r>
              <a:rPr lang="en-US" sz="2600" dirty="0" err="1">
                <a:latin typeface="Calibri"/>
                <a:cs typeface="Calibri"/>
              </a:rPr>
              <a:t>noti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che</a:t>
            </a:r>
            <a:r>
              <a:rPr lang="en-US" sz="2600" b="1" dirty="0">
                <a:latin typeface="Calibri"/>
                <a:cs typeface="Calibri"/>
              </a:rPr>
              <a:t> LIKE </a:t>
            </a:r>
            <a:r>
              <a:rPr lang="en-US" sz="2600" dirty="0">
                <a:latin typeface="Calibri"/>
                <a:cs typeface="Calibri"/>
              </a:rPr>
              <a:t>è </a:t>
            </a:r>
            <a:r>
              <a:rPr lang="en-US" sz="2600" u="sng" dirty="0">
                <a:latin typeface="Calibri"/>
                <a:cs typeface="Calibri"/>
              </a:rPr>
              <a:t>case insensitive </a:t>
            </a:r>
            <a:r>
              <a:rPr lang="en-US" sz="2600" dirty="0">
                <a:latin typeface="Calibri"/>
                <a:cs typeface="Calibri"/>
              </a:rPr>
              <a:t>in MySQL</a:t>
            </a:r>
          </a:p>
          <a:p>
            <a:pPr lvl="1"/>
            <a:r>
              <a:rPr lang="en-US" sz="2300" dirty="0">
                <a:latin typeface="Calibri"/>
                <a:cs typeface="Calibri"/>
              </a:rPr>
              <a:t>'</a:t>
            </a:r>
            <a:r>
              <a:rPr lang="en-US" sz="2300" dirty="0" err="1">
                <a:latin typeface="Calibri"/>
                <a:cs typeface="Calibri"/>
              </a:rPr>
              <a:t>foobar</a:t>
            </a:r>
            <a:r>
              <a:rPr lang="en-US" sz="2300" dirty="0">
                <a:latin typeface="Calibri"/>
                <a:cs typeface="Calibri"/>
              </a:rPr>
              <a:t>’ LIKE 'FOOBAR'   --&gt; </a:t>
            </a:r>
            <a:r>
              <a:rPr lang="en-US" sz="2300" b="1" dirty="0">
                <a:latin typeface="Calibri"/>
                <a:cs typeface="Calibri"/>
              </a:rPr>
              <a:t>true</a:t>
            </a:r>
            <a:endParaRPr lang="en-US" sz="2300" b="1" u="sng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37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1823B5-8D7F-CA8C-1835-8027A0A3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D157D-5640-CBDC-822C-04AF47056F24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latin typeface="Consolas"/>
                <a:cs typeface="Calibri"/>
              </a:rPr>
              <a:t>SELECT * FROM posts WHERE id=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</a:rPr>
              <a:t>1 AND (SELECT 1 FROM users WHERE id=1 AND password LIKE 'a%') = 1  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  <a:sym typeface="Wingdings" panose="05000000000000000000" pitchFamily="2" charset="2"/>
              </a:rPr>
              <a:t> false</a:t>
            </a:r>
            <a:endParaRPr lang="en-US" sz="2400" dirty="0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nsolas"/>
                <a:cs typeface="Calibri"/>
              </a:rPr>
              <a:t>SELECT * FROM posts WHERE id=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</a:rPr>
              <a:t>1 AND (SELECT 1 FROM users WHERE id=1 AND password LIKE 'b%') = 1 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  <a:sym typeface="Wingdings" panose="05000000000000000000" pitchFamily="2" charset="2"/>
              </a:rPr>
              <a:t> True</a:t>
            </a:r>
            <a:endParaRPr lang="en-US" sz="2400" dirty="0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nsolas"/>
                <a:cs typeface="Calibri"/>
              </a:rPr>
              <a:t>SELECT * FROM posts WHERE id=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</a:rPr>
              <a:t>1 AND (SELECT 1 FROM users WHERE id=1 AND password LIKE '</a:t>
            </a:r>
            <a:r>
              <a:rPr lang="en-US" sz="2400" dirty="0" err="1">
                <a:solidFill>
                  <a:srgbClr val="C00000"/>
                </a:solidFill>
                <a:latin typeface="Consolas"/>
                <a:cs typeface="Calibri"/>
              </a:rPr>
              <a:t>ba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</a:rPr>
              <a:t>%') = 1 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  <a:sym typeface="Wingdings" panose="05000000000000000000" pitchFamily="2" charset="2"/>
              </a:rPr>
              <a:t> false</a:t>
            </a:r>
            <a:endParaRPr lang="en-US" sz="2400" dirty="0">
              <a:solidFill>
                <a:srgbClr val="C00000"/>
              </a:solidFill>
              <a:latin typeface="Consolas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nsolas"/>
                <a:cs typeface="Calibri"/>
              </a:rPr>
              <a:t>SELECT * FROM posts WHERE id=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</a:rPr>
              <a:t>1 AND (SELECT 1 FROM users WHERE id=1 AND password LIKE 'bb%') = 1 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  <a:sym typeface="Wingdings" panose="05000000000000000000" pitchFamily="2" charset="2"/>
              </a:rPr>
              <a:t> false</a:t>
            </a:r>
            <a:endParaRPr lang="en-US" sz="2400" dirty="0">
              <a:solidFill>
                <a:srgbClr val="C00000"/>
              </a:solidFill>
              <a:latin typeface="Consolas"/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Consolas"/>
                <a:cs typeface="Calibri"/>
              </a:rPr>
              <a:t>SELECT * FROM posts WHERE id=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</a:rPr>
              <a:t>1 AND (SELECT 1 FROM users WHERE id=1 AND password LIKE '</a:t>
            </a:r>
            <a:r>
              <a:rPr lang="en-US" sz="2400" dirty="0" err="1">
                <a:solidFill>
                  <a:srgbClr val="C00000"/>
                </a:solidFill>
                <a:latin typeface="Consolas"/>
                <a:cs typeface="Calibri"/>
              </a:rPr>
              <a:t>bc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</a:rPr>
              <a:t>%') = 1 </a:t>
            </a:r>
            <a:r>
              <a:rPr lang="en-US" sz="2400" dirty="0">
                <a:solidFill>
                  <a:srgbClr val="C00000"/>
                </a:solidFill>
                <a:latin typeface="Consolas"/>
                <a:cs typeface="Calibri"/>
                <a:sym typeface="Wingdings" panose="05000000000000000000" pitchFamily="2" charset="2"/>
              </a:rPr>
              <a:t> True</a:t>
            </a:r>
            <a:endParaRPr lang="en-US" sz="2400" dirty="0">
              <a:cs typeface="Calibri"/>
            </a:endParaRPr>
          </a:p>
          <a:p>
            <a:pPr>
              <a:spcBef>
                <a:spcPts val="0"/>
              </a:spcBef>
            </a:pPr>
            <a:endParaRPr lang="en-US" sz="2400" dirty="0">
              <a:solidFill>
                <a:srgbClr val="C00000"/>
              </a:solidFill>
              <a:latin typeface="Consolas"/>
              <a:cs typeface="Calibri"/>
            </a:endParaRPr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AEF4F793-1F5C-FD91-79D4-86F3945CD321}"/>
              </a:ext>
            </a:extLst>
          </p:cNvPr>
          <p:cNvSpPr txBox="1"/>
          <p:nvPr/>
        </p:nvSpPr>
        <p:spPr>
          <a:xfrm>
            <a:off x="8193743" y="5679757"/>
            <a:ext cx="380103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La password </a:t>
            </a:r>
            <a:r>
              <a:rPr lang="en-US" sz="2400" dirty="0" err="1"/>
              <a:t>inizia</a:t>
            </a:r>
            <a:r>
              <a:rPr lang="en-US" sz="2400" dirty="0"/>
              <a:t> con '</a:t>
            </a:r>
            <a:r>
              <a:rPr lang="en-US" sz="2400" dirty="0" err="1"/>
              <a:t>bc</a:t>
            </a:r>
            <a:r>
              <a:rPr lang="en-US" sz="2400" dirty="0"/>
              <a:t>'!</a:t>
            </a:r>
          </a:p>
        </p:txBody>
      </p:sp>
    </p:spTree>
    <p:extLst>
      <p:ext uri="{BB962C8B-B14F-4D97-AF65-F5344CB8AC3E}">
        <p14:creationId xmlns:p14="http://schemas.microsoft.com/office/powerpoint/2010/main" val="103544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9F04E6-744F-C1D3-4FE9-F158401D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98D94F-6158-422E-C2C7-540CB6F3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34CD6-959D-E7A5-B0EE-2D5D5F0EC18B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Lo script </a:t>
            </a:r>
            <a:r>
              <a:rPr lang="en-US" dirty="0" err="1">
                <a:latin typeface="Calibri"/>
                <a:cs typeface="Calibri"/>
              </a:rPr>
              <a:t>automatizza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l’attacco</a:t>
            </a:r>
            <a:r>
              <a:rPr lang="en-US" dirty="0">
                <a:latin typeface="Calibri"/>
                <a:cs typeface="Calibri"/>
              </a:rPr>
              <a:t> come segue:</a:t>
            </a:r>
            <a:endParaRPr lang="en-US" dirty="0"/>
          </a:p>
          <a:p>
            <a:pPr marL="1036294" lvl="1" indent="-609585">
              <a:buFont typeface="+mj-lt"/>
              <a:buAutoNum type="arabicPeriod"/>
            </a:pPr>
            <a:r>
              <a:rPr lang="en-US" dirty="0" err="1">
                <a:latin typeface="Calibri"/>
                <a:cs typeface="Calibri"/>
              </a:rPr>
              <a:t>Scansiona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ogni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posizione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dati</a:t>
            </a:r>
            <a:r>
              <a:rPr lang="en-US" dirty="0">
                <a:latin typeface="Calibri"/>
                <a:cs typeface="Calibri"/>
              </a:rPr>
              <a:t> da </a:t>
            </a:r>
            <a:r>
              <a:rPr lang="en-US" dirty="0" err="1">
                <a:latin typeface="Calibri"/>
                <a:cs typeface="Calibri"/>
              </a:rPr>
              <a:t>recuperare</a:t>
            </a:r>
            <a:endParaRPr lang="en-US" dirty="0">
              <a:latin typeface="Calibri"/>
              <a:cs typeface="Calibri"/>
            </a:endParaRPr>
          </a:p>
          <a:p>
            <a:pPr marL="1036294" lvl="1" indent="-609585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Per </a:t>
            </a:r>
            <a:r>
              <a:rPr lang="en-US" dirty="0" err="1">
                <a:latin typeface="Calibri"/>
                <a:cs typeface="Calibri"/>
              </a:rPr>
              <a:t>ogni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posizione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testa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ogni</a:t>
            </a:r>
            <a:r>
              <a:rPr lang="en-US" dirty="0">
                <a:latin typeface="Calibri"/>
                <a:cs typeface="Calibri"/>
              </a:rPr>
              <a:t> possible carattere</a:t>
            </a:r>
            <a:endParaRPr lang="en-US" dirty="0"/>
          </a:p>
          <a:p>
            <a:pPr marL="1036294" lvl="1" indent="-609585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Se vi è un match, </a:t>
            </a:r>
            <a:r>
              <a:rPr lang="en-US" dirty="0" err="1">
                <a:latin typeface="Calibri"/>
                <a:cs typeface="Calibri"/>
              </a:rPr>
              <a:t>allora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memorizza</a:t>
            </a:r>
            <a:r>
              <a:rPr lang="en-US" dirty="0">
                <a:latin typeface="Calibri"/>
                <a:cs typeface="Calibri"/>
              </a:rPr>
              <a:t> il carattere e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passa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posizione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successiva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85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A04052-D0C6-F5B7-91A7-37171332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73C0B-5ED3-F5C6-58D1-C5655D06669A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/>
            <a:r>
              <a:rPr lang="en-US" dirty="0">
                <a:latin typeface="Calibri"/>
                <a:cs typeface="Calibri"/>
              </a:rPr>
              <a:t>In </a:t>
            </a:r>
            <a:r>
              <a:rPr lang="en-US" dirty="0" err="1">
                <a:latin typeface="Calibri"/>
                <a:cs typeface="Calibri"/>
              </a:rPr>
              <a:t>pseudocodice</a:t>
            </a:r>
            <a:r>
              <a:rPr lang="en-US" dirty="0">
                <a:latin typeface="Calibri"/>
                <a:cs typeface="Calibri"/>
              </a:rPr>
              <a:t> python:</a:t>
            </a:r>
          </a:p>
          <a:p>
            <a:pPr marL="609585" indent="-609585"/>
            <a:endParaRPr lang="en-US" dirty="0"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A78F3-1489-87CE-15B4-96F615227967}"/>
              </a:ext>
            </a:extLst>
          </p:cNvPr>
          <p:cNvSpPr txBox="1"/>
          <p:nvPr/>
        </p:nvSpPr>
        <p:spPr>
          <a:xfrm>
            <a:off x="1110344" y="2503715"/>
            <a:ext cx="10570027" cy="3733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dirty="0">
                <a:latin typeface="Consolas"/>
              </a:rPr>
              <a:t>def </a:t>
            </a:r>
            <a:r>
              <a:rPr lang="en-US" sz="2133" dirty="0" err="1">
                <a:latin typeface="Consolas"/>
              </a:rPr>
              <a:t>run_query</a:t>
            </a:r>
            <a:r>
              <a:rPr lang="en-US" sz="2133" dirty="0">
                <a:latin typeface="Consolas"/>
              </a:rPr>
              <a:t>(q, </a:t>
            </a:r>
            <a:r>
              <a:rPr lang="en-US" sz="2133" dirty="0" err="1">
                <a:latin typeface="Consolas"/>
              </a:rPr>
              <a:t>i</a:t>
            </a:r>
            <a:r>
              <a:rPr lang="en-US" sz="2133" dirty="0">
                <a:latin typeface="Consolas"/>
              </a:rPr>
              <a:t>):</a:t>
            </a:r>
          </a:p>
          <a:p>
            <a:r>
              <a:rPr lang="en-US" sz="2133" dirty="0">
                <a:latin typeface="Consolas"/>
              </a:rPr>
              <a:t>    … # a function that will try the character q at the position </a:t>
            </a:r>
            <a:r>
              <a:rPr lang="en-US" sz="2133" dirty="0" err="1">
                <a:latin typeface="Consolas"/>
              </a:rPr>
              <a:t>i</a:t>
            </a:r>
            <a:endParaRPr lang="en-US" sz="2133" dirty="0">
              <a:latin typeface="Consolas"/>
            </a:endParaRPr>
          </a:p>
          <a:p>
            <a:r>
              <a:rPr lang="en-US" sz="2133" dirty="0">
                <a:latin typeface="Consolas"/>
              </a:rPr>
              <a:t>dictionary = </a:t>
            </a:r>
            <a:r>
              <a:rPr lang="en-US" sz="2133" dirty="0" err="1">
                <a:latin typeface="Consolas"/>
              </a:rPr>
              <a:t>string.ascii_letters</a:t>
            </a:r>
            <a:endParaRPr lang="en-US" sz="2133" dirty="0">
              <a:latin typeface="Consolas"/>
            </a:endParaRPr>
          </a:p>
          <a:p>
            <a:r>
              <a:rPr lang="en-US" sz="2133" dirty="0">
                <a:latin typeface="Consolas"/>
              </a:rPr>
              <a:t>leak, index = [], 1</a:t>
            </a:r>
          </a:p>
          <a:p>
            <a:r>
              <a:rPr lang="en-US" sz="2133" dirty="0">
                <a:latin typeface="Consolas"/>
              </a:rPr>
              <a:t>while True:</a:t>
            </a:r>
          </a:p>
          <a:p>
            <a:r>
              <a:rPr lang="en-US" sz="2133" dirty="0">
                <a:latin typeface="Consolas"/>
              </a:rPr>
              <a:t>    for c in dictionary:</a:t>
            </a:r>
          </a:p>
          <a:p>
            <a:r>
              <a:rPr lang="en-US" sz="2133" dirty="0">
                <a:latin typeface="Consolas"/>
              </a:rPr>
              <a:t>        result = </a:t>
            </a:r>
            <a:r>
              <a:rPr lang="en-US" sz="2133" dirty="0" err="1">
                <a:latin typeface="Consolas"/>
              </a:rPr>
              <a:t>run_query</a:t>
            </a:r>
            <a:r>
              <a:rPr lang="en-US" sz="2133" dirty="0">
                <a:latin typeface="Consolas"/>
              </a:rPr>
              <a:t>(c, index)</a:t>
            </a:r>
          </a:p>
          <a:p>
            <a:r>
              <a:rPr lang="en-US" sz="2133" dirty="0">
                <a:latin typeface="Consolas"/>
              </a:rPr>
              <a:t>        if result:</a:t>
            </a:r>
          </a:p>
          <a:p>
            <a:r>
              <a:rPr lang="en-US" sz="2133" dirty="0">
                <a:latin typeface="Consolas"/>
              </a:rPr>
              <a:t>             </a:t>
            </a:r>
            <a:r>
              <a:rPr lang="en-US" sz="2133" dirty="0" err="1">
                <a:latin typeface="Consolas"/>
              </a:rPr>
              <a:t>leak.append</a:t>
            </a:r>
            <a:r>
              <a:rPr lang="en-US" sz="2133" dirty="0">
                <a:latin typeface="Consolas"/>
              </a:rPr>
              <a:t>(c)</a:t>
            </a:r>
          </a:p>
          <a:p>
            <a:r>
              <a:rPr lang="en-US" sz="2133" dirty="0">
                <a:latin typeface="Consolas"/>
              </a:rPr>
              <a:t>             index+=1</a:t>
            </a:r>
          </a:p>
          <a:p>
            <a:r>
              <a:rPr lang="en-US" sz="2133" dirty="0">
                <a:latin typeface="Consolas"/>
              </a:rPr>
              <a:t>             break</a:t>
            </a:r>
          </a:p>
        </p:txBody>
      </p:sp>
    </p:spTree>
    <p:extLst>
      <p:ext uri="{BB962C8B-B14F-4D97-AF65-F5344CB8AC3E}">
        <p14:creationId xmlns:p14="http://schemas.microsoft.com/office/powerpoint/2010/main" val="101886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B47FE5-2315-39A4-B34A-93BB092C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E703F-9890-8765-FD93-66090B607445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/>
            <a:r>
              <a:rPr lang="en-US">
                <a:latin typeface="Calibri"/>
                <a:cs typeface="Calibri"/>
              </a:rPr>
              <a:t>In pseudocodice python:</a:t>
            </a:r>
          </a:p>
          <a:p>
            <a:pPr marL="609585" indent="-609585"/>
            <a:endParaRPr lang="en-US"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5A488-42E9-2A0A-BBBF-9822D8B11C17}"/>
              </a:ext>
            </a:extLst>
          </p:cNvPr>
          <p:cNvSpPr txBox="1"/>
          <p:nvPr/>
        </p:nvSpPr>
        <p:spPr>
          <a:xfrm>
            <a:off x="1110344" y="2503715"/>
            <a:ext cx="10570027" cy="3733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dirty="0">
                <a:latin typeface="Consolas"/>
              </a:rPr>
              <a:t>def </a:t>
            </a:r>
            <a:r>
              <a:rPr lang="en-US" sz="2133" dirty="0" err="1">
                <a:latin typeface="Consolas"/>
              </a:rPr>
              <a:t>run_query</a:t>
            </a:r>
            <a:r>
              <a:rPr lang="en-US" sz="2133" dirty="0">
                <a:latin typeface="Consolas"/>
              </a:rPr>
              <a:t>(q, </a:t>
            </a:r>
            <a:r>
              <a:rPr lang="en-US" sz="2133" dirty="0" err="1">
                <a:latin typeface="Consolas"/>
              </a:rPr>
              <a:t>i</a:t>
            </a:r>
            <a:r>
              <a:rPr lang="en-US" sz="2133" dirty="0">
                <a:latin typeface="Consolas"/>
              </a:rPr>
              <a:t>):</a:t>
            </a:r>
          </a:p>
          <a:p>
            <a:r>
              <a:rPr lang="en-US" sz="2133" dirty="0">
                <a:latin typeface="Consolas"/>
              </a:rPr>
              <a:t>    … # a function that will try the character q at the position </a:t>
            </a:r>
            <a:r>
              <a:rPr lang="en-US" sz="2133" dirty="0" err="1">
                <a:latin typeface="Consolas"/>
              </a:rPr>
              <a:t>i</a:t>
            </a:r>
            <a:endParaRPr lang="en-US" sz="2133" dirty="0">
              <a:latin typeface="Consolas"/>
            </a:endParaRPr>
          </a:p>
          <a:p>
            <a:r>
              <a:rPr lang="en-US" sz="2133" dirty="0">
                <a:solidFill>
                  <a:srgbClr val="FF0000"/>
                </a:solidFill>
                <a:latin typeface="Consolas"/>
              </a:rPr>
              <a:t>dictionary = </a:t>
            </a:r>
            <a:r>
              <a:rPr lang="en-US" sz="2133" dirty="0" err="1">
                <a:solidFill>
                  <a:srgbClr val="FF0000"/>
                </a:solidFill>
                <a:latin typeface="Consolas"/>
              </a:rPr>
              <a:t>string.ascii_letters</a:t>
            </a:r>
            <a:endParaRPr lang="en-US" sz="2133" dirty="0">
              <a:solidFill>
                <a:srgbClr val="FF0000"/>
              </a:solidFill>
              <a:latin typeface="Consolas"/>
            </a:endParaRPr>
          </a:p>
          <a:p>
            <a:r>
              <a:rPr lang="en-US" sz="2133" dirty="0">
                <a:latin typeface="Consolas"/>
              </a:rPr>
              <a:t>leak, index = [], 1</a:t>
            </a:r>
          </a:p>
          <a:p>
            <a:r>
              <a:rPr lang="en-US" sz="2133" dirty="0">
                <a:latin typeface="Consolas"/>
              </a:rPr>
              <a:t>while True:</a:t>
            </a:r>
          </a:p>
          <a:p>
            <a:r>
              <a:rPr lang="en-US" sz="2133" dirty="0">
                <a:latin typeface="Consolas"/>
              </a:rPr>
              <a:t>    for c in dictionary:</a:t>
            </a:r>
          </a:p>
          <a:p>
            <a:r>
              <a:rPr lang="en-US" sz="2133" dirty="0">
                <a:latin typeface="Consolas"/>
              </a:rPr>
              <a:t>        result = </a:t>
            </a:r>
            <a:r>
              <a:rPr lang="en-US" sz="2133" dirty="0" err="1">
                <a:latin typeface="Consolas"/>
              </a:rPr>
              <a:t>run_query</a:t>
            </a:r>
            <a:r>
              <a:rPr lang="en-US" sz="2133" dirty="0">
                <a:latin typeface="Consolas"/>
              </a:rPr>
              <a:t>(c, index)</a:t>
            </a:r>
          </a:p>
          <a:p>
            <a:r>
              <a:rPr lang="en-US" sz="2133" dirty="0">
                <a:latin typeface="Consolas"/>
              </a:rPr>
              <a:t>        if result:</a:t>
            </a:r>
          </a:p>
          <a:p>
            <a:r>
              <a:rPr lang="en-US" sz="2133" dirty="0">
                <a:latin typeface="Consolas"/>
              </a:rPr>
              <a:t>             </a:t>
            </a:r>
            <a:r>
              <a:rPr lang="en-US" sz="2133" dirty="0" err="1">
                <a:latin typeface="Consolas"/>
              </a:rPr>
              <a:t>leak.append</a:t>
            </a:r>
            <a:r>
              <a:rPr lang="en-US" sz="2133" dirty="0">
                <a:latin typeface="Consolas"/>
              </a:rPr>
              <a:t>(c)</a:t>
            </a:r>
          </a:p>
          <a:p>
            <a:r>
              <a:rPr lang="en-US" sz="2133" dirty="0">
                <a:latin typeface="Consolas"/>
              </a:rPr>
              <a:t>             index+=1</a:t>
            </a:r>
          </a:p>
          <a:p>
            <a:r>
              <a:rPr lang="en-US" sz="2133" dirty="0">
                <a:latin typeface="Consolas"/>
              </a:rPr>
              <a:t>             break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726A2-8D56-F87E-48D0-C4B592E257E0}"/>
              </a:ext>
            </a:extLst>
          </p:cNvPr>
          <p:cNvSpPr txBox="1"/>
          <p:nvPr/>
        </p:nvSpPr>
        <p:spPr>
          <a:xfrm>
            <a:off x="7184571" y="3516087"/>
            <a:ext cx="4321628" cy="8617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Il </a:t>
            </a:r>
            <a:r>
              <a:rPr lang="en-US" sz="2400" dirty="0" err="1">
                <a:latin typeface="Calibri"/>
                <a:cs typeface="Calibri"/>
              </a:rPr>
              <a:t>dizionario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conterà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ogni</a:t>
            </a:r>
            <a:r>
              <a:rPr lang="en-US" sz="2400" dirty="0">
                <a:latin typeface="Calibri"/>
                <a:cs typeface="Calibri"/>
              </a:rPr>
              <a:t> possible carattere da </a:t>
            </a:r>
            <a:r>
              <a:rPr lang="en-US" sz="2400" dirty="0" err="1">
                <a:latin typeface="Calibri"/>
                <a:cs typeface="Calibri"/>
              </a:rPr>
              <a:t>testare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10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69AD0-C4C8-2B2D-5841-30CAD705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login bypass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55AA5-9EB8-F476-2995-1ED6395EDD0A}"/>
              </a:ext>
            </a:extLst>
          </p:cNvPr>
          <p:cNvSpPr txBox="1">
            <a:spLocks/>
          </p:cNvSpPr>
          <p:nvPr/>
        </p:nvSpPr>
        <p:spPr>
          <a:xfrm>
            <a:off x="812800" y="1619623"/>
            <a:ext cx="10871200" cy="4368800"/>
          </a:xfrm>
          <a:prstGeom prst="rect">
            <a:avLst/>
          </a:prstGeom>
        </p:spPr>
        <p:txBody>
          <a:bodyPr vert="horz" anchor="t">
            <a:normAutofit fontScale="92894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Cosa </a:t>
            </a:r>
            <a:r>
              <a:rPr lang="en-US" sz="2400" dirty="0" err="1">
                <a:latin typeface="Calibri"/>
                <a:cs typeface="Calibri"/>
              </a:rPr>
              <a:t>succeede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quando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inseriamo</a:t>
            </a:r>
            <a:r>
              <a:rPr lang="en-US" sz="2400" dirty="0">
                <a:latin typeface="Calibri"/>
                <a:cs typeface="Calibri"/>
              </a:rPr>
              <a:t> username e password </a:t>
            </a:r>
            <a:r>
              <a:rPr lang="en-US" sz="2400" dirty="0" err="1">
                <a:latin typeface="Calibri"/>
                <a:cs typeface="Calibri"/>
              </a:rPr>
              <a:t>all’interno</a:t>
            </a:r>
            <a:r>
              <a:rPr lang="en-US" sz="2400" dirty="0">
                <a:latin typeface="Calibri"/>
                <a:cs typeface="Calibri"/>
              </a:rPr>
              <a:t> di un form online?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52304C3-53A2-89B7-717B-04FB92EAE605}"/>
              </a:ext>
            </a:extLst>
          </p:cNvPr>
          <p:cNvSpPr txBox="1">
            <a:spLocks/>
          </p:cNvSpPr>
          <p:nvPr/>
        </p:nvSpPr>
        <p:spPr>
          <a:xfrm>
            <a:off x="812800" y="3429000"/>
            <a:ext cx="10871200" cy="2983753"/>
          </a:xfrm>
          <a:prstGeom prst="rect">
            <a:avLst/>
          </a:prstGeom>
        </p:spPr>
        <p:txBody>
          <a:bodyPr vert="horz" anchor="t">
            <a:normAutofit fontScale="97345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La query SQL </a:t>
            </a:r>
            <a:r>
              <a:rPr lang="en-US" sz="2400" dirty="0" err="1">
                <a:latin typeface="Calibri"/>
                <a:cs typeface="Calibri"/>
              </a:rPr>
              <a:t>viene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generata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dinamicamente</a:t>
            </a:r>
            <a:r>
              <a:rPr lang="en-US" sz="2400" dirty="0">
                <a:latin typeface="Calibri"/>
                <a:cs typeface="Calibri"/>
              </a:rPr>
              <a:t> per </a:t>
            </a:r>
            <a:r>
              <a:rPr lang="en-US" sz="2400" dirty="0" err="1">
                <a:latin typeface="Calibri"/>
                <a:cs typeface="Calibri"/>
              </a:rPr>
              <a:t>contenere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alcuni</a:t>
            </a:r>
            <a:r>
              <a:rPr lang="en-US" sz="2400" dirty="0">
                <a:latin typeface="Calibri"/>
                <a:cs typeface="Calibri"/>
              </a:rPr>
              <a:t> input </a:t>
            </a:r>
            <a:r>
              <a:rPr lang="en-US" sz="2400" dirty="0" err="1">
                <a:latin typeface="Calibri"/>
                <a:cs typeface="Calibri"/>
              </a:rPr>
              <a:t>dall'utente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Il </a:t>
            </a:r>
            <a:r>
              <a:rPr lang="en-US" sz="2400" dirty="0" err="1">
                <a:latin typeface="Calibri"/>
                <a:cs typeface="Calibri"/>
              </a:rPr>
              <a:t>codice</a:t>
            </a:r>
            <a:r>
              <a:rPr lang="en-US" sz="2400" dirty="0">
                <a:latin typeface="Calibri"/>
                <a:cs typeface="Calibri"/>
              </a:rPr>
              <a:t> in backend </a:t>
            </a:r>
            <a:r>
              <a:rPr lang="en-US" sz="2400" dirty="0" err="1">
                <a:latin typeface="Calibri"/>
                <a:cs typeface="Calibri"/>
              </a:rPr>
              <a:t>verificherà</a:t>
            </a:r>
            <a:r>
              <a:rPr lang="en-US" sz="2400" dirty="0">
                <a:latin typeface="Calibri"/>
                <a:cs typeface="Calibri"/>
              </a:rPr>
              <a:t> se </a:t>
            </a:r>
            <a:r>
              <a:rPr lang="en-US" sz="2400" dirty="0" err="1">
                <a:latin typeface="Calibri"/>
                <a:cs typeface="Calibri"/>
              </a:rPr>
              <a:t>l'utente</a:t>
            </a:r>
            <a:r>
              <a:rPr lang="en-US" sz="2400" dirty="0">
                <a:latin typeface="Calibri"/>
                <a:cs typeface="Calibri"/>
              </a:rPr>
              <a:t> ha </a:t>
            </a:r>
            <a:r>
              <a:rPr lang="en-US" sz="2400" dirty="0" err="1">
                <a:latin typeface="Calibri"/>
                <a:cs typeface="Calibri"/>
              </a:rPr>
              <a:t>fornito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credenziali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valide</a:t>
            </a:r>
            <a:r>
              <a:rPr lang="en-US" sz="2400" dirty="0">
                <a:latin typeface="Calibri"/>
                <a:cs typeface="Calibri"/>
              </a:rPr>
              <a:t> in base </a:t>
            </a:r>
            <a:r>
              <a:rPr lang="en-US" sz="2400" dirty="0" err="1">
                <a:latin typeface="Calibri"/>
                <a:cs typeface="Calibri"/>
              </a:rPr>
              <a:t>alla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risposta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della</a:t>
            </a:r>
            <a:r>
              <a:rPr lang="en-US" sz="2400" dirty="0">
                <a:latin typeface="Calibri"/>
                <a:cs typeface="Calibri"/>
              </a:rPr>
              <a:t> query</a:t>
            </a:r>
            <a:endParaRPr lang="en-US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746D21E-5BD7-13FE-0C32-06C0DB328342}"/>
              </a:ext>
            </a:extLst>
          </p:cNvPr>
          <p:cNvSpPr txBox="1"/>
          <p:nvPr/>
        </p:nvSpPr>
        <p:spPr>
          <a:xfrm>
            <a:off x="1371599" y="4127214"/>
            <a:ext cx="10751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SELECT * FROM users WHERE email = '</a:t>
            </a:r>
            <a:r>
              <a:rPr lang="en-US" dirty="0">
                <a:solidFill>
                  <a:srgbClr val="C00000"/>
                </a:solidFill>
                <a:latin typeface="Consolas"/>
              </a:rPr>
              <a:t>admin@site.com</a:t>
            </a:r>
            <a:r>
              <a:rPr lang="en-US" dirty="0">
                <a:latin typeface="Consolas"/>
              </a:rPr>
              <a:t>' and password = ‘</a:t>
            </a:r>
            <a:r>
              <a:rPr lang="en-US" dirty="0">
                <a:solidFill>
                  <a:schemeClr val="accent2"/>
                </a:solidFill>
                <a:latin typeface="Consolas"/>
              </a:rPr>
              <a:t>password</a:t>
            </a:r>
            <a:r>
              <a:rPr lang="en-US" dirty="0">
                <a:latin typeface="Consolas"/>
              </a:rPr>
              <a:t>'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A53B394-9318-5B45-13D0-D6BB069E4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12" y="2054672"/>
            <a:ext cx="2358932" cy="9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D2A7B6-F0BC-773C-FC3B-6B0D90A3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6DAA4-504C-EACB-F4BE-2316628A9229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/>
            <a:r>
              <a:rPr lang="en-US">
                <a:latin typeface="Calibri"/>
                <a:cs typeface="Calibri"/>
              </a:rPr>
              <a:t>In pseudocodice python:</a:t>
            </a:r>
          </a:p>
          <a:p>
            <a:pPr marL="609585" indent="-609585"/>
            <a:endParaRPr lang="en-US">
              <a:latin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C4B05-4775-13C5-328C-EB8EB5B6FA98}"/>
              </a:ext>
            </a:extLst>
          </p:cNvPr>
          <p:cNvSpPr txBox="1"/>
          <p:nvPr/>
        </p:nvSpPr>
        <p:spPr>
          <a:xfrm>
            <a:off x="1110344" y="2503715"/>
            <a:ext cx="10570027" cy="3733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33" dirty="0">
                <a:latin typeface="Consolas"/>
              </a:rPr>
              <a:t>def </a:t>
            </a:r>
            <a:r>
              <a:rPr lang="en-US" sz="2133" dirty="0" err="1">
                <a:latin typeface="Consolas"/>
              </a:rPr>
              <a:t>run_query</a:t>
            </a:r>
            <a:r>
              <a:rPr lang="en-US" sz="2133" dirty="0">
                <a:latin typeface="Consolas"/>
              </a:rPr>
              <a:t>(q, </a:t>
            </a:r>
            <a:r>
              <a:rPr lang="en-US" sz="2133" dirty="0" err="1">
                <a:latin typeface="Consolas"/>
              </a:rPr>
              <a:t>i</a:t>
            </a:r>
            <a:r>
              <a:rPr lang="en-US" sz="2133" dirty="0">
                <a:latin typeface="Consolas"/>
              </a:rPr>
              <a:t>):</a:t>
            </a:r>
          </a:p>
          <a:p>
            <a:r>
              <a:rPr lang="en-US" sz="2133" dirty="0">
                <a:latin typeface="Consolas"/>
              </a:rPr>
              <a:t>    … # a function that will try the character q at the position </a:t>
            </a:r>
            <a:r>
              <a:rPr lang="en-US" sz="2133" dirty="0" err="1">
                <a:latin typeface="Consolas"/>
              </a:rPr>
              <a:t>i</a:t>
            </a:r>
            <a:endParaRPr lang="en-US" sz="2133" dirty="0">
              <a:latin typeface="Consolas"/>
            </a:endParaRPr>
          </a:p>
          <a:p>
            <a:r>
              <a:rPr lang="en-US" sz="2133" dirty="0">
                <a:latin typeface="Consolas"/>
              </a:rPr>
              <a:t>dictionary = </a:t>
            </a:r>
            <a:r>
              <a:rPr lang="en-US" sz="2133" dirty="0" err="1">
                <a:latin typeface="Consolas"/>
              </a:rPr>
              <a:t>string.ascii_letters</a:t>
            </a:r>
            <a:endParaRPr lang="en-US" sz="2133" dirty="0">
              <a:latin typeface="Consolas"/>
            </a:endParaRPr>
          </a:p>
          <a:p>
            <a:r>
              <a:rPr lang="en-US" sz="2133" dirty="0">
                <a:latin typeface="Consolas"/>
              </a:rPr>
              <a:t>leak, index = [], 1</a:t>
            </a:r>
          </a:p>
          <a:p>
            <a:r>
              <a:rPr lang="en-US" sz="2133" dirty="0">
                <a:latin typeface="Consolas"/>
              </a:rPr>
              <a:t>while True:</a:t>
            </a:r>
          </a:p>
          <a:p>
            <a:r>
              <a:rPr lang="en-US" sz="2133" dirty="0">
                <a:latin typeface="Consolas"/>
              </a:rPr>
              <a:t>    for c in dictionary:</a:t>
            </a:r>
          </a:p>
          <a:p>
            <a:r>
              <a:rPr lang="en-US" sz="2133" dirty="0">
                <a:latin typeface="Consolas"/>
              </a:rPr>
              <a:t>        </a:t>
            </a:r>
            <a:r>
              <a:rPr lang="en-US" sz="2133" dirty="0">
                <a:solidFill>
                  <a:srgbClr val="C00000"/>
                </a:solidFill>
                <a:latin typeface="Consolas"/>
              </a:rPr>
              <a:t>result = </a:t>
            </a:r>
            <a:r>
              <a:rPr lang="en-US" sz="2133" dirty="0" err="1">
                <a:solidFill>
                  <a:srgbClr val="C00000"/>
                </a:solidFill>
                <a:latin typeface="Consolas"/>
              </a:rPr>
              <a:t>run_query</a:t>
            </a:r>
            <a:r>
              <a:rPr lang="en-US" sz="2133" dirty="0">
                <a:solidFill>
                  <a:srgbClr val="C00000"/>
                </a:solidFill>
                <a:latin typeface="Consolas"/>
              </a:rPr>
              <a:t>(c, index)</a:t>
            </a:r>
          </a:p>
          <a:p>
            <a:r>
              <a:rPr lang="en-US" sz="2133" dirty="0">
                <a:solidFill>
                  <a:srgbClr val="C00000"/>
                </a:solidFill>
                <a:latin typeface="Consolas"/>
              </a:rPr>
              <a:t>        if result:</a:t>
            </a:r>
          </a:p>
          <a:p>
            <a:r>
              <a:rPr lang="en-US" sz="2133" dirty="0">
                <a:solidFill>
                  <a:srgbClr val="C00000"/>
                </a:solidFill>
                <a:latin typeface="Consolas"/>
              </a:rPr>
              <a:t>             </a:t>
            </a:r>
            <a:r>
              <a:rPr lang="en-US" sz="2133" dirty="0" err="1">
                <a:solidFill>
                  <a:srgbClr val="C00000"/>
                </a:solidFill>
                <a:latin typeface="Consolas"/>
              </a:rPr>
              <a:t>leak.append</a:t>
            </a:r>
            <a:r>
              <a:rPr lang="en-US" sz="2133" dirty="0">
                <a:solidFill>
                  <a:srgbClr val="C00000"/>
                </a:solidFill>
                <a:latin typeface="Consolas"/>
              </a:rPr>
              <a:t>(c)</a:t>
            </a:r>
          </a:p>
          <a:p>
            <a:r>
              <a:rPr lang="en-US" sz="2133" dirty="0">
                <a:solidFill>
                  <a:srgbClr val="C00000"/>
                </a:solidFill>
                <a:latin typeface="Consolas"/>
              </a:rPr>
              <a:t>             index+=1</a:t>
            </a:r>
          </a:p>
          <a:p>
            <a:r>
              <a:rPr lang="en-US" sz="2133" dirty="0">
                <a:solidFill>
                  <a:srgbClr val="C00000"/>
                </a:solidFill>
                <a:latin typeface="Consolas"/>
              </a:rPr>
              <a:t>             break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B8FD2A6-A610-9686-0F1A-1FC419472A1B}"/>
              </a:ext>
            </a:extLst>
          </p:cNvPr>
          <p:cNvSpPr txBox="1"/>
          <p:nvPr/>
        </p:nvSpPr>
        <p:spPr>
          <a:xfrm>
            <a:off x="7184571" y="3516087"/>
            <a:ext cx="4321628" cy="19697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alibri"/>
                <a:cs typeface="Calibri"/>
              </a:rPr>
              <a:t>Viene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testato</a:t>
            </a:r>
            <a:r>
              <a:rPr lang="en-US" sz="2400" dirty="0">
                <a:latin typeface="Calibri"/>
                <a:cs typeface="Calibri"/>
              </a:rPr>
              <a:t> il carattere ‘c’ </a:t>
            </a:r>
            <a:r>
              <a:rPr lang="en-US" sz="2400" dirty="0" err="1">
                <a:latin typeface="Calibri"/>
                <a:cs typeface="Calibri"/>
              </a:rPr>
              <a:t>alla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posizione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i="1" dirty="0">
                <a:latin typeface="Calibri"/>
                <a:cs typeface="Calibri"/>
              </a:rPr>
              <a:t>index.</a:t>
            </a:r>
            <a:r>
              <a:rPr lang="en-US" sz="2400" dirty="0">
                <a:latin typeface="Calibri"/>
                <a:cs typeface="Calibri"/>
              </a:rPr>
              <a:t> Se vi è </a:t>
            </a:r>
            <a:r>
              <a:rPr lang="en-US" sz="2400" dirty="0" err="1">
                <a:latin typeface="Calibri"/>
                <a:cs typeface="Calibri"/>
              </a:rPr>
              <a:t>corrispondenza</a:t>
            </a:r>
            <a:r>
              <a:rPr lang="en-US" sz="2400" dirty="0">
                <a:latin typeface="Calibri"/>
                <a:cs typeface="Calibri"/>
              </a:rPr>
              <a:t>, c </a:t>
            </a:r>
            <a:r>
              <a:rPr lang="en-US" sz="2400" dirty="0" err="1">
                <a:latin typeface="Calibri"/>
                <a:cs typeface="Calibri"/>
              </a:rPr>
              <a:t>viene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salvato</a:t>
            </a:r>
            <a:r>
              <a:rPr lang="en-US" sz="2400" dirty="0">
                <a:latin typeface="Calibri"/>
                <a:cs typeface="Calibri"/>
              </a:rPr>
              <a:t> e </a:t>
            </a:r>
            <a:r>
              <a:rPr lang="en-US" sz="2400" dirty="0" err="1">
                <a:latin typeface="Calibri"/>
                <a:cs typeface="Calibri"/>
              </a:rPr>
              <a:t>si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può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proseguire</a:t>
            </a:r>
            <a:r>
              <a:rPr lang="en-US" sz="2400" dirty="0">
                <a:latin typeface="Calibri"/>
                <a:cs typeface="Calibri"/>
              </a:rPr>
              <a:t> con </a:t>
            </a:r>
            <a:r>
              <a:rPr lang="en-US" sz="2400" dirty="0" err="1">
                <a:latin typeface="Calibri"/>
                <a:cs typeface="Calibri"/>
              </a:rPr>
              <a:t>l’indice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successivo</a:t>
            </a:r>
            <a:endParaRPr lang="en-US" sz="24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83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E3C87-D3FB-85BB-9834-1EB393CB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99137-34FD-2CF1-F51C-A1C9CE2FCFE1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600" dirty="0">
                <a:latin typeface="Calibri"/>
                <a:cs typeface="Calibri"/>
              </a:rPr>
              <a:t>Rimane ora da capire come interpretare l’output della query al fine di ricostruire la parola che stiamo cercando </a:t>
            </a:r>
          </a:p>
          <a:p>
            <a:r>
              <a:rPr lang="it-IT" sz="2600" dirty="0">
                <a:latin typeface="Calibri"/>
                <a:cs typeface="Calibri"/>
              </a:rPr>
              <a:t>Trovare un modo per vedere se la query ha avuto esito positivo o meno dipende da come è stata implementata l'applicazione web</a:t>
            </a:r>
          </a:p>
          <a:p>
            <a:pPr lvl="1"/>
            <a:r>
              <a:rPr lang="it-IT" sz="2200" dirty="0">
                <a:latin typeface="Calibri"/>
                <a:cs typeface="Calibri"/>
              </a:rPr>
              <a:t>Nella maggior parte dei casi la query restituisce qualcosa in caso di match e nulla in caso di mismatch. </a:t>
            </a:r>
          </a:p>
          <a:p>
            <a:pPr lvl="1"/>
            <a:r>
              <a:rPr lang="it-IT" sz="2200" dirty="0">
                <a:latin typeface="Calibri"/>
                <a:cs typeface="Calibri"/>
              </a:rPr>
              <a:t>In altri casi, invece, la query non ritorna alcun risultato. In tal caso è possibile mettere in pausa la query e osservare il tempo di caricamento della risposta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4147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D88132-B534-6DCC-6469-39B7E828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Time-</a:t>
            </a:r>
            <a:r>
              <a:rPr lang="it-IT" dirty="0" err="1"/>
              <a:t>based</a:t>
            </a:r>
            <a:r>
              <a:rPr lang="it-IT" dirty="0"/>
              <a:t> 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36162-EACB-2955-30A8-53EBC5E7544E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/>
                <a:cs typeface="Calibri"/>
              </a:rPr>
              <a:t>E’ possible </a:t>
            </a:r>
            <a:r>
              <a:rPr lang="en-US" sz="2600" dirty="0" err="1">
                <a:latin typeface="Calibri"/>
                <a:cs typeface="Calibri"/>
              </a:rPr>
              <a:t>infatti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forzare</a:t>
            </a:r>
            <a:r>
              <a:rPr lang="en-US" sz="2600" dirty="0">
                <a:latin typeface="Calibri"/>
                <a:cs typeface="Calibri"/>
              </a:rPr>
              <a:t> la query ad </a:t>
            </a:r>
            <a:r>
              <a:rPr lang="en-US" sz="2600" dirty="0" err="1">
                <a:latin typeface="Calibri"/>
                <a:cs typeface="Calibri"/>
              </a:rPr>
              <a:t>aspettare</a:t>
            </a:r>
            <a:r>
              <a:rPr lang="en-US" sz="2600" dirty="0">
                <a:latin typeface="Calibri"/>
                <a:cs typeface="Calibri"/>
              </a:rPr>
              <a:t> un tempo </a:t>
            </a:r>
            <a:r>
              <a:rPr lang="en-US" sz="2600" dirty="0" err="1">
                <a:latin typeface="Calibri"/>
                <a:cs typeface="Calibri"/>
              </a:rPr>
              <a:t>maggiore</a:t>
            </a:r>
            <a:r>
              <a:rPr lang="en-US" sz="2600" dirty="0">
                <a:latin typeface="Calibri"/>
                <a:cs typeface="Calibri"/>
              </a:rPr>
              <a:t> in </a:t>
            </a:r>
            <a:r>
              <a:rPr lang="en-US" sz="2600" dirty="0" err="1">
                <a:latin typeface="Calibri"/>
                <a:cs typeface="Calibri"/>
              </a:rPr>
              <a:t>caso</a:t>
            </a:r>
            <a:r>
              <a:rPr lang="en-US" sz="2600" dirty="0">
                <a:latin typeface="Calibri"/>
                <a:cs typeface="Calibri"/>
              </a:rPr>
              <a:t> di match </a:t>
            </a:r>
            <a:r>
              <a:rPr lang="en-US" sz="2600" dirty="0" err="1">
                <a:latin typeface="Calibri"/>
                <a:cs typeface="Calibri"/>
              </a:rPr>
              <a:t>implementando</a:t>
            </a:r>
            <a:r>
              <a:rPr lang="en-US" sz="2600" dirty="0">
                <a:latin typeface="Calibri"/>
                <a:cs typeface="Calibri"/>
              </a:rPr>
              <a:t> la </a:t>
            </a:r>
            <a:r>
              <a:rPr lang="en-US" sz="2600" dirty="0" err="1">
                <a:latin typeface="Calibri"/>
                <a:cs typeface="Calibri"/>
              </a:rPr>
              <a:t>funzione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sleep</a:t>
            </a:r>
          </a:p>
          <a:p>
            <a:r>
              <a:rPr lang="en-US" sz="2600" dirty="0">
                <a:latin typeface="Calibri"/>
                <a:cs typeface="Calibri"/>
              </a:rPr>
              <a:t>Le </a:t>
            </a:r>
            <a:r>
              <a:rPr lang="en-US" sz="2600" dirty="0" err="1">
                <a:latin typeface="Calibri"/>
                <a:cs typeface="Calibri"/>
              </a:rPr>
              <a:t>tecniche</a:t>
            </a:r>
            <a:r>
              <a:rPr lang="en-US" sz="2600" dirty="0">
                <a:latin typeface="Calibri"/>
                <a:cs typeface="Calibri"/>
              </a:rPr>
              <a:t> di SQL injection </a:t>
            </a:r>
            <a:r>
              <a:rPr lang="en-US" sz="2600" dirty="0" err="1">
                <a:latin typeface="Calibri"/>
                <a:cs typeface="Calibri"/>
              </a:rPr>
              <a:t>basate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sul</a:t>
            </a:r>
            <a:r>
              <a:rPr lang="en-US" sz="2600" dirty="0">
                <a:latin typeface="Calibri"/>
                <a:cs typeface="Calibri"/>
              </a:rPr>
              <a:t> tempo </a:t>
            </a:r>
            <a:r>
              <a:rPr lang="en-US" sz="2600" dirty="0" err="1">
                <a:latin typeface="Calibri"/>
                <a:cs typeface="Calibri"/>
              </a:rPr>
              <a:t>vengono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chiamate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b="1" dirty="0">
                <a:latin typeface="Calibri"/>
                <a:cs typeface="Calibri"/>
              </a:rPr>
              <a:t>Time-Based SQL Injections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994409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EAE6E11-4B32-DB50-B2F3-2B04B7C09644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Una query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condizione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la </a:t>
            </a:r>
            <a:r>
              <a:rPr lang="en-US" dirty="0" err="1"/>
              <a:t>seguente</a:t>
            </a:r>
            <a:r>
              <a:rPr lang="en-US" dirty="0"/>
              <a:t>: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Questa query </a:t>
            </a:r>
            <a:r>
              <a:rPr lang="en-US" dirty="0" err="1">
                <a:latin typeface="Calibri"/>
                <a:cs typeface="Calibri"/>
              </a:rPr>
              <a:t>attende</a:t>
            </a:r>
            <a:r>
              <a:rPr lang="en-US" dirty="0">
                <a:latin typeface="Calibri"/>
                <a:cs typeface="Calibri"/>
              </a:rPr>
              <a:t> 1 secondo se la </a:t>
            </a:r>
            <a:r>
              <a:rPr lang="en-US" dirty="0" err="1">
                <a:latin typeface="Calibri"/>
                <a:cs typeface="Calibri"/>
              </a:rPr>
              <a:t>condizione</a:t>
            </a:r>
            <a:r>
              <a:rPr lang="en-US" dirty="0">
                <a:latin typeface="Calibri"/>
                <a:cs typeface="Calibri"/>
              </a:rPr>
              <a:t> LIKE è </a:t>
            </a:r>
            <a:r>
              <a:rPr lang="en-US" dirty="0" err="1">
                <a:latin typeface="Calibri"/>
                <a:cs typeface="Calibri"/>
              </a:rPr>
              <a:t>verificata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C47150-FAD1-2120-5101-7FD35C57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Time-</a:t>
            </a:r>
            <a:r>
              <a:rPr lang="it-IT" dirty="0" err="1"/>
              <a:t>based</a:t>
            </a:r>
            <a:r>
              <a:rPr lang="it-IT" dirty="0"/>
              <a:t> Blind SQL injections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82DDEC9-B8B2-3481-723A-CBC157C60CF9}"/>
              </a:ext>
            </a:extLst>
          </p:cNvPr>
          <p:cNvSpPr txBox="1"/>
          <p:nvPr/>
        </p:nvSpPr>
        <p:spPr>
          <a:xfrm>
            <a:off x="1037025" y="2718867"/>
            <a:ext cx="1024345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/>
              </a:rPr>
              <a:t>SELECT sleep(1) FROM secrets WHERE secret LIKE 'a%'</a:t>
            </a:r>
          </a:p>
        </p:txBody>
      </p:sp>
    </p:spTree>
    <p:extLst>
      <p:ext uri="{BB962C8B-B14F-4D97-AF65-F5344CB8AC3E}">
        <p14:creationId xmlns:p14="http://schemas.microsoft.com/office/powerpoint/2010/main" val="1659648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730E3-DD7E-0116-B565-DB7FD2C0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Time-</a:t>
            </a:r>
            <a:r>
              <a:rPr lang="it-IT" dirty="0" err="1"/>
              <a:t>based</a:t>
            </a:r>
            <a:r>
              <a:rPr lang="it-IT" dirty="0"/>
              <a:t> Blind SQL injections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F8F86-2CF0-2378-A3F6-3F44A90B370B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Possiamo quindi misurare il tempo impiegato dalla query per essere eseguita completamente e capire se ha avuto successo o meno</a:t>
            </a:r>
            <a:r>
              <a:rPr kumimoji="0" lang="it-IT" altLang="it-IT" sz="2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 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magine 4" descr="def inject(q):&#10;  # Function that injects a query into a vulnerable web application&#10;  pass&#10;time_before_request = time.time()&#10;inject(&quot;' or sleep(1) -- &quot;)&#10;if time.time() - time_before_request &gt; 1:&#10;   # match!&#10;else:&#10;   # no match">
            <a:extLst>
              <a:ext uri="{FF2B5EF4-FFF2-40B4-BE49-F238E27FC236}">
                <a16:creationId xmlns:a16="http://schemas.microsoft.com/office/drawing/2014/main" id="{41029CBA-2BBC-3520-E8E4-C68DBB66A8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916" y="3213847"/>
            <a:ext cx="6582167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50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0A2D68-881D-1A30-605C-44120884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esercizi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3035B6-7640-1E33-AC94-EA4C4734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web-17.challs.olicyber.it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875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B95930-7082-DFB0-FA0C-14C26C3B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Request Forgery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E973-1BC8-1320-C7F7-940A084CC114}"/>
              </a:ext>
            </a:extLst>
          </p:cNvPr>
          <p:cNvSpPr txBox="1">
            <a:spLocks/>
          </p:cNvSpPr>
          <p:nvPr/>
        </p:nvSpPr>
        <p:spPr>
          <a:xfrm>
            <a:off x="812800" y="1803402"/>
            <a:ext cx="5181600" cy="4358165"/>
          </a:xfrm>
          <a:prstGeom prst="rect">
            <a:avLst/>
          </a:prstGeom>
        </p:spPr>
        <p:txBody>
          <a:bodyPr vert="horz" anchor="t">
            <a:normAutofit fontScale="99062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Una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richiesta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Server-Side Forgery </a:t>
            </a:r>
            <a:r>
              <a:rPr lang="en-US" dirty="0">
                <a:latin typeface="Calibri"/>
                <a:cs typeface="Calibri"/>
              </a:rPr>
              <a:t>è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vulnerabilità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consente</a:t>
            </a:r>
            <a:r>
              <a:rPr lang="en-US" dirty="0">
                <a:latin typeface="Calibri"/>
                <a:cs typeface="Calibri"/>
              </a:rPr>
              <a:t> a un </a:t>
            </a:r>
            <a:r>
              <a:rPr lang="en-US" dirty="0" err="1">
                <a:latin typeface="Calibri"/>
                <a:cs typeface="Calibri"/>
              </a:rPr>
              <a:t>utente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malintenzionato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sfruttare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l’applicazione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lato</a:t>
            </a:r>
            <a:r>
              <a:rPr lang="en-US" dirty="0">
                <a:latin typeface="Calibri"/>
                <a:cs typeface="Calibri"/>
              </a:rPr>
              <a:t> server per </a:t>
            </a:r>
            <a:r>
              <a:rPr lang="en-US" dirty="0" err="1">
                <a:latin typeface="Calibri"/>
                <a:cs typeface="Calibri"/>
              </a:rPr>
              <a:t>inviare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richieste</a:t>
            </a:r>
            <a:r>
              <a:rPr lang="en-US" dirty="0">
                <a:latin typeface="Calibri"/>
                <a:cs typeface="Calibri"/>
              </a:rPr>
              <a:t>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un </a:t>
            </a:r>
            <a:r>
              <a:rPr lang="en-US" dirty="0" err="1">
                <a:latin typeface="Calibri"/>
                <a:cs typeface="Calibri"/>
              </a:rPr>
              <a:t>servizio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nella</a:t>
            </a:r>
            <a:r>
              <a:rPr lang="en-US" dirty="0">
                <a:latin typeface="Calibri"/>
                <a:cs typeface="Calibri"/>
              </a:rPr>
              <a:t> rete interna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  <a:cs typeface="Calibri"/>
              </a:rPr>
              <a:t>server </a:t>
            </a:r>
            <a:r>
              <a:rPr lang="en-US" dirty="0" err="1">
                <a:latin typeface="Calibri"/>
                <a:cs typeface="Calibri"/>
              </a:rPr>
              <a:t>pubblici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terze</a:t>
            </a:r>
            <a:r>
              <a:rPr lang="en-US" dirty="0">
                <a:latin typeface="Calibri"/>
                <a:cs typeface="Calibri"/>
              </a:rPr>
              <a:t> parti</a:t>
            </a:r>
          </a:p>
          <a:p>
            <a:endParaRPr lang="en-US" dirty="0"/>
          </a:p>
        </p:txBody>
      </p:sp>
      <p:pic>
        <p:nvPicPr>
          <p:cNvPr id="5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01B7BF-3112-F64C-D9EC-3DB573B3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067" y="1852372"/>
            <a:ext cx="5181600" cy="42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6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061C9F-8D35-C5A3-A3C1-CB518869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Request Forgery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75240-8557-8632-DA89-928D2C3E41C3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5943600" cy="2328333"/>
          </a:xfrm>
          <a:prstGeom prst="rect">
            <a:avLst/>
          </a:prstGeom>
        </p:spPr>
        <p:txBody>
          <a:bodyPr vert="horz" anchor="t">
            <a:normAutofit fontScale="92142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/>
                <a:cs typeface="Calibri"/>
              </a:rPr>
              <a:t>L'impatto</a:t>
            </a:r>
            <a:r>
              <a:rPr lang="en-US" sz="2400" dirty="0">
                <a:latin typeface="Calibri"/>
                <a:cs typeface="Calibri"/>
              </a:rPr>
              <a:t> varia molto a </a:t>
            </a:r>
            <a:r>
              <a:rPr lang="en-US" sz="2400" dirty="0" err="1">
                <a:latin typeface="Calibri"/>
                <a:cs typeface="Calibri"/>
              </a:rPr>
              <a:t>seconda</a:t>
            </a:r>
            <a:r>
              <a:rPr lang="en-US" sz="2400" dirty="0">
                <a:latin typeface="Calibri"/>
                <a:cs typeface="Calibri"/>
              </a:rPr>
              <a:t> del </a:t>
            </a:r>
            <a:r>
              <a:rPr lang="en-US" sz="2400" dirty="0" err="1">
                <a:latin typeface="Calibri"/>
                <a:cs typeface="Calibri"/>
              </a:rPr>
              <a:t>controllo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l'attaccante</a:t>
            </a:r>
            <a:r>
              <a:rPr lang="en-US" sz="2400" dirty="0">
                <a:latin typeface="Calibri"/>
                <a:cs typeface="Calibri"/>
              </a:rPr>
              <a:t> ha </a:t>
            </a:r>
            <a:r>
              <a:rPr lang="en-US" sz="2400" dirty="0" err="1">
                <a:latin typeface="Calibri"/>
                <a:cs typeface="Calibri"/>
              </a:rPr>
              <a:t>sulla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richiesta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effettuata</a:t>
            </a:r>
            <a:r>
              <a:rPr lang="en-US" sz="2400" dirty="0">
                <a:latin typeface="Calibri"/>
                <a:cs typeface="Calibri"/>
              </a:rPr>
              <a:t>:</a:t>
            </a:r>
            <a:endParaRPr lang="en-US" sz="2400" dirty="0"/>
          </a:p>
          <a:p>
            <a:pPr lvl="1"/>
            <a:r>
              <a:rPr lang="en-US" sz="2000" dirty="0" err="1">
                <a:latin typeface="Calibri"/>
                <a:cs typeface="Calibri"/>
              </a:rPr>
              <a:t>Controllo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dell'intero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b="1" dirty="0" err="1">
                <a:latin typeface="Calibri"/>
                <a:cs typeface="Calibri"/>
              </a:rPr>
              <a:t>pacchetto</a:t>
            </a:r>
            <a:r>
              <a:rPr lang="en-US" sz="2000" b="1" dirty="0">
                <a:latin typeface="Calibri"/>
                <a:cs typeface="Calibri"/>
              </a:rPr>
              <a:t> TCP</a:t>
            </a:r>
            <a:endParaRPr lang="en-US" sz="2000" b="1" dirty="0"/>
          </a:p>
          <a:p>
            <a:pPr lvl="1"/>
            <a:r>
              <a:rPr lang="en-US" sz="2000" dirty="0" err="1">
                <a:latin typeface="Calibri"/>
                <a:cs typeface="Calibri"/>
              </a:rPr>
              <a:t>Controllo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su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alcune</a:t>
            </a:r>
            <a:r>
              <a:rPr lang="en-US" sz="2000" dirty="0">
                <a:latin typeface="Calibri"/>
                <a:cs typeface="Calibri"/>
              </a:rPr>
              <a:t> parti di </a:t>
            </a:r>
            <a:r>
              <a:rPr lang="en-US" sz="2000" dirty="0" err="1">
                <a:latin typeface="Calibri"/>
                <a:cs typeface="Calibri"/>
              </a:rPr>
              <a:t>una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b="1" dirty="0" err="1">
                <a:latin typeface="Calibri"/>
                <a:cs typeface="Calibri"/>
              </a:rPr>
              <a:t>richiesta</a:t>
            </a:r>
            <a:r>
              <a:rPr lang="en-US" sz="2000" b="1" dirty="0">
                <a:latin typeface="Calibri"/>
                <a:cs typeface="Calibri"/>
              </a:rPr>
              <a:t> HTTP</a:t>
            </a:r>
          </a:p>
          <a:p>
            <a:pPr lvl="1"/>
            <a:r>
              <a:rPr lang="en-US" sz="2000" dirty="0" err="1">
                <a:latin typeface="Calibri"/>
                <a:cs typeface="Calibri"/>
              </a:rPr>
              <a:t>Controllo</a:t>
            </a:r>
            <a:r>
              <a:rPr lang="en-US" sz="2000" dirty="0">
                <a:latin typeface="Calibri"/>
                <a:cs typeface="Calibri"/>
              </a:rPr>
              <a:t> solo </a:t>
            </a:r>
            <a:r>
              <a:rPr lang="en-US" sz="2000" dirty="0" err="1">
                <a:latin typeface="Calibri"/>
                <a:cs typeface="Calibri"/>
              </a:rPr>
              <a:t>sull'</a:t>
            </a:r>
            <a:r>
              <a:rPr lang="en-US" sz="2000" b="1" dirty="0" err="1">
                <a:latin typeface="Calibri"/>
                <a:cs typeface="Calibri"/>
              </a:rPr>
              <a:t>host</a:t>
            </a:r>
            <a:r>
              <a:rPr lang="en-US" sz="2000" b="1" dirty="0">
                <a:latin typeface="Calibri"/>
                <a:cs typeface="Calibri"/>
              </a:rPr>
              <a:t>/</a:t>
            </a:r>
            <a:r>
              <a:rPr lang="en-US" sz="2000" dirty="0" err="1">
                <a:latin typeface="Calibri"/>
                <a:cs typeface="Calibri"/>
              </a:rPr>
              <a:t>sulla</a:t>
            </a:r>
            <a:r>
              <a:rPr lang="en-US" sz="2000" dirty="0">
                <a:latin typeface="Calibri"/>
                <a:cs typeface="Calibri"/>
              </a:rPr>
              <a:t> porta a cui </a:t>
            </a:r>
            <a:r>
              <a:rPr lang="en-US" sz="2000" dirty="0" err="1">
                <a:latin typeface="Calibri"/>
                <a:cs typeface="Calibri"/>
              </a:rPr>
              <a:t>viene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effettuata</a:t>
            </a:r>
            <a:r>
              <a:rPr lang="en-US" sz="2000" dirty="0">
                <a:latin typeface="Calibri"/>
                <a:cs typeface="Calibri"/>
              </a:rPr>
              <a:t> la </a:t>
            </a:r>
            <a:r>
              <a:rPr lang="en-US" sz="2000" dirty="0" err="1">
                <a:latin typeface="Calibri"/>
                <a:cs typeface="Calibri"/>
              </a:rPr>
              <a:t>richiesta</a:t>
            </a:r>
            <a:endParaRPr lang="en-US" sz="2000" dirty="0">
              <a:latin typeface="Calibri"/>
              <a:cs typeface="Calibri"/>
            </a:endParaRPr>
          </a:p>
          <a:p>
            <a:pPr lvl="1"/>
            <a:r>
              <a:rPr lang="en-US" sz="2000" dirty="0">
                <a:latin typeface="Calibri"/>
                <a:cs typeface="Calibri"/>
              </a:rPr>
              <a:t>…</a:t>
            </a: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21DAA98-DE63-9248-7F1A-59DEA7033D75}"/>
              </a:ext>
            </a:extLst>
          </p:cNvPr>
          <p:cNvSpPr txBox="1">
            <a:spLocks/>
          </p:cNvSpPr>
          <p:nvPr/>
        </p:nvSpPr>
        <p:spPr>
          <a:xfrm>
            <a:off x="812800" y="4326467"/>
            <a:ext cx="10871200" cy="1413933"/>
          </a:xfrm>
          <a:prstGeom prst="rect">
            <a:avLst/>
          </a:prstGeom>
        </p:spPr>
        <p:txBody>
          <a:bodyPr vert="horz" anchor="t">
            <a:normAutofit fontScale="80906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Calibri"/>
                <a:cs typeface="Calibri"/>
              </a:rPr>
              <a:t>Gli</a:t>
            </a:r>
            <a:r>
              <a:rPr lang="en-US" sz="2600" dirty="0">
                <a:latin typeface="Calibri"/>
                <a:cs typeface="Calibri"/>
              </a:rPr>
              <a:t> SSRF </a:t>
            </a:r>
            <a:r>
              <a:rPr lang="en-US" sz="2600" dirty="0" err="1">
                <a:latin typeface="Calibri"/>
                <a:cs typeface="Calibri"/>
              </a:rPr>
              <a:t>sono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pericolosi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perché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consentono</a:t>
            </a:r>
            <a:r>
              <a:rPr lang="en-US" sz="2600" dirty="0">
                <a:latin typeface="Calibri"/>
                <a:cs typeface="Calibri"/>
              </a:rPr>
              <a:t> di </a:t>
            </a:r>
            <a:r>
              <a:rPr lang="en-US" sz="2600" dirty="0" err="1">
                <a:latin typeface="Calibri"/>
                <a:cs typeface="Calibri"/>
              </a:rPr>
              <a:t>bypassare</a:t>
            </a:r>
            <a:r>
              <a:rPr lang="en-US" sz="2600" dirty="0">
                <a:latin typeface="Calibri"/>
                <a:cs typeface="Calibri"/>
              </a:rPr>
              <a:t> il firewall </a:t>
            </a:r>
            <a:r>
              <a:rPr lang="en-US" sz="2600" dirty="0" err="1">
                <a:latin typeface="Calibri"/>
                <a:cs typeface="Calibri"/>
              </a:rPr>
              <a:t>perimentrale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potendo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quindi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avere</a:t>
            </a:r>
            <a:r>
              <a:rPr lang="en-US" sz="2600" dirty="0">
                <a:latin typeface="Calibri"/>
                <a:cs typeface="Calibri"/>
              </a:rPr>
              <a:t> accesso ai </a:t>
            </a:r>
            <a:r>
              <a:rPr lang="en-US" sz="2600" dirty="0" err="1">
                <a:latin typeface="Calibri"/>
                <a:cs typeface="Calibri"/>
              </a:rPr>
              <a:t>sistemi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interni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che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altrimenti</a:t>
            </a:r>
            <a:r>
              <a:rPr lang="en-US" sz="2600" dirty="0">
                <a:latin typeface="Calibri"/>
                <a:cs typeface="Calibri"/>
              </a:rPr>
              <a:t> non </a:t>
            </a:r>
            <a:r>
              <a:rPr lang="en-US" sz="2600" dirty="0" err="1">
                <a:latin typeface="Calibri"/>
                <a:cs typeface="Calibri"/>
              </a:rPr>
              <a:t>sarebbero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accessibili</a:t>
            </a:r>
            <a:r>
              <a:rPr lang="en-US" sz="2600" dirty="0">
                <a:latin typeface="Calibri"/>
                <a:cs typeface="Calibri"/>
              </a:rPr>
              <a:t> da rete </a:t>
            </a:r>
            <a:r>
              <a:rPr lang="en-US" sz="2600" dirty="0" err="1">
                <a:latin typeface="Calibri"/>
                <a:cs typeface="Calibri"/>
              </a:rPr>
              <a:t>esterna</a:t>
            </a:r>
            <a:endParaRPr lang="en-US" sz="2600" dirty="0">
              <a:latin typeface="Calibri"/>
              <a:cs typeface="Calibri"/>
            </a:endParaRPr>
          </a:p>
          <a:p>
            <a:r>
              <a:rPr lang="en-US" sz="2600" dirty="0">
                <a:latin typeface="Calibri"/>
                <a:cs typeface="Calibri"/>
              </a:rPr>
              <a:t>Se la rete interna non è </a:t>
            </a:r>
            <a:r>
              <a:rPr lang="en-US" sz="2600" dirty="0" err="1">
                <a:latin typeface="Calibri"/>
                <a:cs typeface="Calibri"/>
              </a:rPr>
              <a:t>progettata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correttamente</a:t>
            </a:r>
            <a:r>
              <a:rPr lang="en-US" sz="2600" dirty="0">
                <a:latin typeface="Calibri"/>
                <a:cs typeface="Calibri"/>
              </a:rPr>
              <a:t>, è </a:t>
            </a:r>
            <a:r>
              <a:rPr lang="en-US" sz="2600" dirty="0" err="1">
                <a:latin typeface="Calibri"/>
                <a:cs typeface="Calibri"/>
              </a:rPr>
              <a:t>possibile</a:t>
            </a:r>
            <a:r>
              <a:rPr lang="en-US" sz="2600" b="1" dirty="0">
                <a:latin typeface="Calibri"/>
                <a:cs typeface="Calibri"/>
              </a:rPr>
              <a:t> </a:t>
            </a:r>
            <a:r>
              <a:rPr lang="en-US" sz="2600" b="1" dirty="0" err="1">
                <a:latin typeface="Calibri"/>
                <a:cs typeface="Calibri"/>
              </a:rPr>
              <a:t>accedere</a:t>
            </a:r>
            <a:r>
              <a:rPr lang="en-US" sz="2600" b="1" dirty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a host </a:t>
            </a:r>
            <a:r>
              <a:rPr lang="en-US" sz="2600" dirty="0" err="1">
                <a:latin typeface="Calibri"/>
                <a:cs typeface="Calibri"/>
              </a:rPr>
              <a:t>sensibili</a:t>
            </a:r>
            <a:r>
              <a:rPr lang="en-US" sz="2600" dirty="0">
                <a:latin typeface="Calibri"/>
                <a:cs typeface="Calibri"/>
              </a:rPr>
              <a:t>, come </a:t>
            </a:r>
            <a:r>
              <a:rPr lang="en-US" sz="2600" dirty="0" err="1">
                <a:latin typeface="Calibri"/>
                <a:cs typeface="Calibri"/>
              </a:rPr>
              <a:t>applicazioni</a:t>
            </a:r>
            <a:r>
              <a:rPr lang="en-US" sz="2600" dirty="0">
                <a:latin typeface="Calibri"/>
                <a:cs typeface="Calibri"/>
              </a:rPr>
              <a:t> web interne e </a:t>
            </a:r>
            <a:r>
              <a:rPr lang="en-US" sz="2600" dirty="0" err="1">
                <a:latin typeface="Calibri"/>
                <a:cs typeface="Calibri"/>
              </a:rPr>
              <a:t>pannelli</a:t>
            </a:r>
            <a:r>
              <a:rPr lang="en-US" sz="2600" dirty="0">
                <a:latin typeface="Calibri"/>
                <a:cs typeface="Calibri"/>
              </a:rPr>
              <a:t> di </a:t>
            </a:r>
            <a:r>
              <a:rPr lang="en-US" sz="2600" dirty="0" err="1">
                <a:latin typeface="Calibri"/>
                <a:cs typeface="Calibri"/>
              </a:rPr>
              <a:t>controllo</a:t>
            </a:r>
            <a:endParaRPr lang="en-US" sz="2600" dirty="0"/>
          </a:p>
        </p:txBody>
      </p:sp>
      <p:sp>
        <p:nvSpPr>
          <p:cNvPr id="6" name="AutoShape 2" descr="SSRF">
            <a:extLst>
              <a:ext uri="{FF2B5EF4-FFF2-40B4-BE49-F238E27FC236}">
                <a16:creationId xmlns:a16="http://schemas.microsoft.com/office/drawing/2014/main" id="{E5B4BA6F-F935-F315-BFD8-548FDE27BC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D6B6D5E-AEF4-393D-C5B0-1A22C56D0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154" y="1495532"/>
            <a:ext cx="4464579" cy="25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8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D03F6-9A5D-32B8-6BDC-0EE81477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Request Forgery – </a:t>
            </a:r>
            <a:r>
              <a:rPr lang="en-US" b="1" i="0" dirty="0">
                <a:effectLst/>
                <a:latin typeface="Arial" panose="020B0604020202020204" pitchFamily="34" charset="0"/>
              </a:rPr>
              <a:t>SSRF attack against the server</a:t>
            </a:r>
            <a:r>
              <a:rPr lang="en-US" dirty="0"/>
              <a:t>  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C43E9-2443-13BC-DCA0-B557ABDEF4EA}"/>
              </a:ext>
            </a:extLst>
          </p:cNvPr>
          <p:cNvSpPr txBox="1">
            <a:spLocks/>
          </p:cNvSpPr>
          <p:nvPr/>
        </p:nvSpPr>
        <p:spPr>
          <a:xfrm>
            <a:off x="414867" y="1803400"/>
            <a:ext cx="11269133" cy="4368800"/>
          </a:xfrm>
          <a:prstGeom prst="rect">
            <a:avLst/>
          </a:prstGeom>
        </p:spPr>
        <p:txBody>
          <a:bodyPr vert="horz" anchor="t">
            <a:normAutofit fontScale="92957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latin typeface="Calibri"/>
                <a:cs typeface="Calibri"/>
              </a:rPr>
              <a:t>In un attacco SSRF contro il server, l'aggressore fa sì che l'applicazione effettui una richiesta HTTP al server che ospita l'applicazione, tramite la sua interfaccia di rete di </a:t>
            </a:r>
            <a:r>
              <a:rPr lang="it-IT" dirty="0" err="1">
                <a:latin typeface="Calibri"/>
                <a:cs typeface="Calibri"/>
              </a:rPr>
              <a:t>loopback</a:t>
            </a:r>
            <a:r>
              <a:rPr lang="it-IT" dirty="0">
                <a:latin typeface="Calibri"/>
                <a:cs typeface="Calibri"/>
              </a:rPr>
              <a:t>:</a:t>
            </a:r>
          </a:p>
          <a:p>
            <a:pPr lvl="1"/>
            <a:r>
              <a:rPr lang="it-IT" dirty="0">
                <a:latin typeface="Calibri"/>
                <a:cs typeface="Calibri"/>
              </a:rPr>
              <a:t>127.0.0.1 (un indirizzo IP riservato che punta all'adattatore di </a:t>
            </a:r>
            <a:r>
              <a:rPr lang="it-IT" dirty="0" err="1">
                <a:latin typeface="Calibri"/>
                <a:cs typeface="Calibri"/>
              </a:rPr>
              <a:t>loopback</a:t>
            </a:r>
            <a:r>
              <a:rPr lang="it-IT" dirty="0">
                <a:latin typeface="Calibri"/>
                <a:cs typeface="Calibri"/>
              </a:rPr>
              <a:t>) </a:t>
            </a:r>
          </a:p>
          <a:p>
            <a:pPr lvl="1"/>
            <a:r>
              <a:rPr lang="it-IT" dirty="0" err="1">
                <a:latin typeface="Calibri"/>
                <a:cs typeface="Calibri"/>
              </a:rPr>
              <a:t>localhost</a:t>
            </a:r>
            <a:r>
              <a:rPr lang="it-IT" dirty="0">
                <a:latin typeface="Calibri"/>
                <a:cs typeface="Calibri"/>
              </a:rPr>
              <a:t> (un nome comunemente utilizzato per lo stesso adattatore).</a:t>
            </a:r>
          </a:p>
          <a:p>
            <a:endParaRPr lang="it-IT" dirty="0">
              <a:latin typeface="Calibri"/>
              <a:cs typeface="Calibri"/>
            </a:endParaRPr>
          </a:p>
          <a:p>
            <a:r>
              <a:rPr lang="it-IT" dirty="0">
                <a:latin typeface="Calibri"/>
                <a:cs typeface="Calibri"/>
              </a:rPr>
              <a:t>Es. Applicazione per lo shopping che consenta all'utente di visualizzare se un articolo è disponibile in un determinato negozio. </a:t>
            </a:r>
          </a:p>
          <a:p>
            <a:r>
              <a:rPr lang="it-IT" dirty="0">
                <a:latin typeface="Calibri"/>
                <a:cs typeface="Calibri"/>
              </a:rPr>
              <a:t>Per fornire le informazioni sulle scorte, l'applicazione deve eseguire query su varie API REST in back-end. A tale scopo, l’applicazione invia una richiesta HTTP all'URL dell’endpoint associato all’API in back-end.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5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BD14A-722C-1355-79A4-F50DD6AE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Request Forgery – </a:t>
            </a:r>
            <a:r>
              <a:rPr lang="en-US" b="1" i="0" dirty="0">
                <a:effectLst/>
                <a:latin typeface="Arial" panose="020B0604020202020204" pitchFamily="34" charset="0"/>
              </a:rPr>
              <a:t>SSRF attack against the server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98D9926-A6ED-3302-2D53-D594CD5AFD52}"/>
              </a:ext>
            </a:extLst>
          </p:cNvPr>
          <p:cNvSpPr txBox="1">
            <a:spLocks/>
          </p:cNvSpPr>
          <p:nvPr/>
        </p:nvSpPr>
        <p:spPr>
          <a:xfrm>
            <a:off x="300000" y="3115595"/>
            <a:ext cx="11269133" cy="3368350"/>
          </a:xfrm>
          <a:prstGeom prst="rect">
            <a:avLst/>
          </a:prstGeom>
        </p:spPr>
        <p:txBody>
          <a:bodyPr vert="horz" anchor="t">
            <a:normAutofit fontScale="85457"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Ciò fa sì che il server effettui una richiesta all'URL specificato, recuperi lo stato dello stock e lo restituisca all'utente.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Un utente malintenzionato può modificare la richiesta per specificare un URL locale sul 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20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Il server recupera il contenuto dell'URL /admin e lo restituisce all'utente. Un utente malintenzionato può visitare l'URL /admin, ma la funzionalità amministrativa è normalmente accessibile solo agli utenti autenticati. Ciò significa che un utente malintenzionato non vedrà nulla di interessante. Tuttavia, se la richiesta all'URL /admin proviene dal computer locale, i normali controlli di accesso vengono ignorati. L'applicazione garantisce l'accesso completo alle funzionalità amministrative, poiché la richiesta sembra provenire da un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host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attendibile.</a:t>
            </a:r>
            <a:r>
              <a:rPr kumimoji="0" lang="it-IT" altLang="it-IT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F15C8E-A3E5-D478-CD40-27DCD0F5BCF4}"/>
              </a:ext>
            </a:extLst>
          </p:cNvPr>
          <p:cNvSpPr txBox="1"/>
          <p:nvPr/>
        </p:nvSpPr>
        <p:spPr>
          <a:xfrm>
            <a:off x="0" y="3796723"/>
            <a:ext cx="12192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POST /product/stock HTTP/1.0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Content-Type: application/x-www-form-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"/>
              </a:rPr>
              <a:t>urlencoded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Content-Length: 118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"/>
              </a:rPr>
              <a:t>stockApi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=http://localhost/admin</a:t>
            </a:r>
            <a:endParaRPr lang="it-IT" sz="1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988AA79-4F56-431B-51FB-7534F2AA683F}"/>
              </a:ext>
            </a:extLst>
          </p:cNvPr>
          <p:cNvSpPr txBox="1"/>
          <p:nvPr/>
        </p:nvSpPr>
        <p:spPr>
          <a:xfrm>
            <a:off x="0" y="1923192"/>
            <a:ext cx="121920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POST /product/stock HTTP/1.0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Content-Type: application/x-www-form-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urier"/>
              </a:rPr>
              <a:t>urlencoded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Content-Length: 118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Courier"/>
              </a:rPr>
              <a:t>stockApi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=http://stock.weliketoshop.net:8080/product/stock/check%3FproductId%3D6%26storeId%3D1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69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78DCB0-4122-27C9-BA56-65A800B8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login bypass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8D2A-C96D-C9CE-79FE-13AB7929BC96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2768600"/>
          </a:xfrm>
          <a:prstGeom prst="rect">
            <a:avLst/>
          </a:prstGeom>
        </p:spPr>
        <p:txBody>
          <a:bodyPr vert="horz" anchor="t">
            <a:normAutofit fontScale="9343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cs typeface="Calibri"/>
              </a:rPr>
              <a:t>Se </a:t>
            </a:r>
            <a:r>
              <a:rPr lang="en-US" sz="2400" dirty="0" err="1">
                <a:latin typeface="Calibri"/>
                <a:cs typeface="Calibri"/>
              </a:rPr>
              <a:t>l’input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dell’utente</a:t>
            </a:r>
            <a:r>
              <a:rPr lang="en-US" sz="2400" dirty="0">
                <a:latin typeface="Calibri"/>
                <a:cs typeface="Calibri"/>
              </a:rPr>
              <a:t> non è </a:t>
            </a:r>
            <a:r>
              <a:rPr lang="en-US" sz="2400" dirty="0" err="1">
                <a:latin typeface="Calibri"/>
                <a:cs typeface="Calibri"/>
              </a:rPr>
              <a:t>opportunamente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sanificato</a:t>
            </a:r>
            <a:r>
              <a:rPr lang="en-US" sz="2400" dirty="0">
                <a:latin typeface="Calibri"/>
                <a:cs typeface="Calibri"/>
              </a:rPr>
              <a:t>, un </a:t>
            </a:r>
            <a:r>
              <a:rPr lang="en-US" sz="2400" dirty="0" err="1">
                <a:latin typeface="Calibri"/>
                <a:cs typeface="Calibri"/>
              </a:rPr>
              <a:t>attaccante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può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inserire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codice</a:t>
            </a:r>
            <a:r>
              <a:rPr lang="en-US" sz="2400" dirty="0">
                <a:latin typeface="Calibri"/>
                <a:cs typeface="Calibri"/>
              </a:rPr>
              <a:t> SQL </a:t>
            </a:r>
            <a:r>
              <a:rPr lang="en-US" sz="2400" dirty="0" err="1">
                <a:latin typeface="Calibri"/>
                <a:cs typeface="Calibri"/>
              </a:rPr>
              <a:t>all’interno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della</a:t>
            </a:r>
            <a:r>
              <a:rPr lang="en-US" sz="2400" dirty="0">
                <a:latin typeface="Calibri"/>
                <a:cs typeface="Calibri"/>
              </a:rPr>
              <a:t> query</a:t>
            </a:r>
          </a:p>
          <a:p>
            <a:r>
              <a:rPr lang="en-US" sz="2400" dirty="0">
                <a:latin typeface="Calibri"/>
                <a:cs typeface="Calibri"/>
              </a:rPr>
              <a:t>Per </a:t>
            </a:r>
            <a:r>
              <a:rPr lang="en-US" sz="2400" dirty="0" err="1">
                <a:latin typeface="Calibri"/>
                <a:cs typeface="Calibri"/>
              </a:rPr>
              <a:t>esempio</a:t>
            </a:r>
            <a:r>
              <a:rPr lang="en-US" sz="2400" dirty="0">
                <a:latin typeface="Calibri"/>
                <a:cs typeface="Calibri"/>
              </a:rPr>
              <a:t>, se al </a:t>
            </a:r>
            <a:r>
              <a:rPr lang="en-US" sz="2400" dirty="0" err="1">
                <a:latin typeface="Calibri"/>
                <a:cs typeface="Calibri"/>
              </a:rPr>
              <a:t>posto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della</a:t>
            </a:r>
            <a:r>
              <a:rPr lang="en-US" sz="2400" dirty="0">
                <a:latin typeface="Calibri"/>
                <a:cs typeface="Calibri"/>
              </a:rPr>
              <a:t> email </a:t>
            </a:r>
            <a:r>
              <a:rPr lang="en-US" sz="2400" dirty="0" err="1">
                <a:latin typeface="Calibri"/>
                <a:cs typeface="Calibri"/>
              </a:rPr>
              <a:t>inseriamo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b="1" dirty="0">
                <a:latin typeface="Calibri"/>
                <a:cs typeface="Calibri"/>
              </a:rPr>
              <a:t>email</a:t>
            </a:r>
            <a:r>
              <a:rPr lang="en-US" sz="2400" b="1" i="1" dirty="0">
                <a:latin typeface="Calibri"/>
                <a:cs typeface="Calibri"/>
              </a:rPr>
              <a:t> = ‘ or 1=1 --  </a:t>
            </a:r>
            <a:r>
              <a:rPr lang="en-US" sz="2400" dirty="0">
                <a:latin typeface="Calibri"/>
                <a:cs typeface="Calibri"/>
              </a:rPr>
              <a:t>la query </a:t>
            </a:r>
            <a:r>
              <a:rPr lang="en-US" sz="2400" dirty="0" err="1">
                <a:latin typeface="Calibri"/>
                <a:cs typeface="Calibri"/>
              </a:rPr>
              <a:t>diventa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Il DB non </a:t>
            </a:r>
            <a:r>
              <a:rPr lang="en-US" sz="2400" dirty="0" err="1">
                <a:latin typeface="Calibri"/>
                <a:cs typeface="Calibri"/>
              </a:rPr>
              <a:t>dinstinguerà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tra</a:t>
            </a:r>
            <a:r>
              <a:rPr lang="en-US" sz="2400" dirty="0">
                <a:latin typeface="Calibri"/>
                <a:cs typeface="Calibri"/>
              </a:rPr>
              <a:t> input </a:t>
            </a:r>
            <a:r>
              <a:rPr lang="en-US" sz="2400" dirty="0" err="1">
                <a:latin typeface="Calibri"/>
                <a:cs typeface="Calibri"/>
              </a:rPr>
              <a:t>dell’utente</a:t>
            </a:r>
            <a:r>
              <a:rPr lang="en-US" sz="2400" dirty="0">
                <a:latin typeface="Calibri"/>
                <a:cs typeface="Calibri"/>
              </a:rPr>
              <a:t> e il </a:t>
            </a:r>
            <a:r>
              <a:rPr lang="en-US" sz="2400" dirty="0" err="1">
                <a:latin typeface="Calibri"/>
                <a:cs typeface="Calibri"/>
              </a:rPr>
              <a:t>codice</a:t>
            </a:r>
            <a:r>
              <a:rPr lang="en-US" sz="2400" dirty="0">
                <a:latin typeface="Calibri"/>
                <a:cs typeface="Calibri"/>
              </a:rPr>
              <a:t> SQL </a:t>
            </a:r>
            <a:r>
              <a:rPr lang="en-US" sz="2400" dirty="0" err="1">
                <a:latin typeface="Calibri"/>
                <a:cs typeface="Calibri"/>
              </a:rPr>
              <a:t>portando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quindi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alla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seguente</a:t>
            </a:r>
            <a:r>
              <a:rPr lang="en-US" sz="2400" dirty="0">
                <a:latin typeface="Calibri"/>
                <a:cs typeface="Calibri"/>
              </a:rPr>
              <a:t> query: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D1D1363-7A38-9080-8126-C1EC8046C300}"/>
              </a:ext>
            </a:extLst>
          </p:cNvPr>
          <p:cNvSpPr txBox="1"/>
          <p:nvPr/>
        </p:nvSpPr>
        <p:spPr>
          <a:xfrm>
            <a:off x="891949" y="3152241"/>
            <a:ext cx="1040810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/>
                <a:ea typeface="+mn-lt"/>
                <a:cs typeface="+mn-lt"/>
              </a:rPr>
              <a:t>SELECT * FROM users WHERE email = 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22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' or 1=1 -- 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en-US" sz="2200" dirty="0">
                <a:latin typeface="Consolas"/>
                <a:ea typeface="+mn-lt"/>
                <a:cs typeface="+mn-lt"/>
              </a:rPr>
              <a:t> and password = ''</a:t>
            </a:r>
            <a:endParaRPr lang="en-US" sz="2200" dirty="0">
              <a:latin typeface="Consolas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0F49737-153D-5A67-5C49-F31189FE311C}"/>
              </a:ext>
            </a:extLst>
          </p:cNvPr>
          <p:cNvSpPr txBox="1"/>
          <p:nvPr/>
        </p:nvSpPr>
        <p:spPr>
          <a:xfrm>
            <a:off x="1588195" y="4624192"/>
            <a:ext cx="9711855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  <a:ea typeface="+mn-lt"/>
                <a:cs typeface="+mn-lt"/>
              </a:rPr>
              <a:t>SELECT * FROM users WHERE email = '' </a:t>
            </a:r>
            <a:r>
              <a:rPr lang="en-US" sz="20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or 1=1</a:t>
            </a:r>
            <a:r>
              <a:rPr lang="en-US" sz="2000" dirty="0">
                <a:latin typeface="Consolas"/>
                <a:ea typeface="+mn-lt"/>
                <a:cs typeface="+mn-lt"/>
              </a:rPr>
              <a:t> --</a:t>
            </a:r>
            <a:r>
              <a:rPr lang="en-US" sz="2000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2000" strike="sngStrike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'  and password = ''</a:t>
            </a:r>
          </a:p>
          <a:p>
            <a:pPr algn="l"/>
            <a:endParaRPr lang="en-US" dirty="0"/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5043F088-BCF4-AE80-E2A7-F50848C6EF87}"/>
              </a:ext>
            </a:extLst>
          </p:cNvPr>
          <p:cNvCxnSpPr>
            <a:cxnSpLocks/>
          </p:cNvCxnSpPr>
          <p:nvPr/>
        </p:nvCxnSpPr>
        <p:spPr>
          <a:xfrm flipV="1">
            <a:off x="8014447" y="4983985"/>
            <a:ext cx="158788" cy="460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1343D767-15CC-1C8E-6651-8BF01866B313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29491" y="4894179"/>
            <a:ext cx="1446438" cy="550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">
            <a:extLst>
              <a:ext uri="{FF2B5EF4-FFF2-40B4-BE49-F238E27FC236}">
                <a16:creationId xmlns:a16="http://schemas.microsoft.com/office/drawing/2014/main" id="{A795E07E-B44B-2369-2F28-C5C95E6775A3}"/>
              </a:ext>
            </a:extLst>
          </p:cNvPr>
          <p:cNvSpPr txBox="1"/>
          <p:nvPr/>
        </p:nvSpPr>
        <p:spPr>
          <a:xfrm>
            <a:off x="4057891" y="54447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Sempre </a:t>
            </a:r>
            <a:r>
              <a:rPr lang="en-US" dirty="0" err="1">
                <a:latin typeface="Calibri"/>
                <a:cs typeface="Calibri"/>
              </a:rPr>
              <a:t>vero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0C94206-0D59-3085-1E8E-B86336286FB2}"/>
              </a:ext>
            </a:extLst>
          </p:cNvPr>
          <p:cNvSpPr txBox="1"/>
          <p:nvPr/>
        </p:nvSpPr>
        <p:spPr>
          <a:xfrm>
            <a:off x="7419222" y="54683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alibri"/>
                <a:cs typeface="Calibri"/>
              </a:rPr>
              <a:t>Commento</a:t>
            </a:r>
            <a:r>
              <a:rPr lang="en-US" dirty="0">
                <a:latin typeface="Calibri"/>
                <a:cs typeface="Calibri"/>
              </a:rPr>
              <a:t>. Dopo --, </a:t>
            </a:r>
            <a:r>
              <a:rPr lang="en-US" dirty="0" err="1">
                <a:latin typeface="Calibri"/>
                <a:cs typeface="Calibri"/>
              </a:rPr>
              <a:t>tutte</a:t>
            </a:r>
            <a:r>
              <a:rPr lang="en-US" dirty="0">
                <a:latin typeface="Calibri"/>
                <a:cs typeface="Calibri"/>
              </a:rPr>
              <a:t> le parole </a:t>
            </a:r>
            <a:r>
              <a:rPr lang="en-US" dirty="0" err="1">
                <a:latin typeface="Calibri"/>
                <a:cs typeface="Calibri"/>
              </a:rPr>
              <a:t>saranno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ignorate</a:t>
            </a:r>
            <a:r>
              <a:rPr lang="en-US" dirty="0">
                <a:latin typeface="Calibri"/>
                <a:cs typeface="Calibri"/>
              </a:rPr>
              <a:t> </a:t>
            </a:r>
          </a:p>
        </p:txBody>
      </p:sp>
      <p:pic>
        <p:nvPicPr>
          <p:cNvPr id="15" name="Graphic 7" descr="Needle">
            <a:extLst>
              <a:ext uri="{FF2B5EF4-FFF2-40B4-BE49-F238E27FC236}">
                <a16:creationId xmlns:a16="http://schemas.microsoft.com/office/drawing/2014/main" id="{8970EA01-63FF-7931-53D8-956702D6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528" y="2357584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99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69CCC-08C3-859E-F774-262FBDC3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Request Forgery – </a:t>
            </a:r>
            <a:r>
              <a:rPr lang="en-US" b="1" i="0" dirty="0">
                <a:effectLst/>
                <a:latin typeface="Arial" panose="020B0604020202020204" pitchFamily="34" charset="0"/>
              </a:rPr>
              <a:t>SSRF attack against the server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F1C68D-6960-E662-771A-1599DD3186A3}"/>
              </a:ext>
            </a:extLst>
          </p:cNvPr>
          <p:cNvSpPr txBox="1"/>
          <p:nvPr/>
        </p:nvSpPr>
        <p:spPr>
          <a:xfrm>
            <a:off x="0" y="4306971"/>
            <a:ext cx="12192000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POST /product/stock HTTP/1.0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Content-Type: application/</a:t>
            </a:r>
            <a:r>
              <a:rPr lang="en-US" sz="1600" i="0" dirty="0">
                <a:solidFill>
                  <a:srgbClr val="000000"/>
                </a:solidFill>
                <a:effectLst/>
                <a:latin typeface="Courier"/>
              </a:rPr>
              <a:t>x-www-form-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Courier"/>
              </a:rPr>
              <a:t>urlencoded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Content-Length: 118 </a:t>
            </a:r>
          </a:p>
          <a:p>
            <a:r>
              <a:rPr lang="en-US" sz="1600" b="0" i="0" dirty="0" err="1">
                <a:solidFill>
                  <a:srgbClr val="000000"/>
                </a:solidFill>
                <a:effectLst/>
                <a:latin typeface="Courier"/>
              </a:rPr>
              <a:t>stockApi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urier"/>
              </a:rPr>
              <a:t>=http://192.168.0.68/admin</a:t>
            </a:r>
            <a:endParaRPr lang="it-IT" sz="16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34D5B1C-9E9A-BE6A-C6F7-5A67F4F0B136}"/>
              </a:ext>
            </a:extLst>
          </p:cNvPr>
          <p:cNvSpPr txBox="1">
            <a:spLocks/>
          </p:cNvSpPr>
          <p:nvPr/>
        </p:nvSpPr>
        <p:spPr>
          <a:xfrm>
            <a:off x="197363" y="1956024"/>
            <a:ext cx="11269133" cy="3368350"/>
          </a:xfrm>
          <a:prstGeom prst="rect">
            <a:avLst/>
          </a:prstGeom>
        </p:spPr>
        <p:txBody>
          <a:bodyPr vert="horz" anchor="t">
            <a:normAutofit fontScale="92957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 alcuni casi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l'application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server è in grado di interagire con sistemi back-end non direttamente raggiungibili dagli utenti. Questi sistemi hanno spesso indirizzi IP privati ​​non instradabili. I sistemi back-end sono normalmente protetti dalla topologia di rete, quindi spesso hanno un livello di sicurezza più debole. In molti casi, i sistemi back-end interni contengono funzionalità sensibili a cui può accedere senza autenticazione chiunque sia in grado di interagire con essi.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Es. Interfaccia amministrativa nell'URL back-end https://192.168.0.68/admin. Un utente malintenzionato può inviare la seguente richiesta per sfruttare la vulnerabilità SSRF e accedere all'interfaccia amministrativa: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46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02A86-01C2-ACF2-2314-E9B50C7C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Request Forgery – mitigation 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00E0A-4A29-842F-BA0C-7D9C6AC77E32}"/>
              </a:ext>
            </a:extLst>
          </p:cNvPr>
          <p:cNvSpPr txBox="1">
            <a:spLocks/>
          </p:cNvSpPr>
          <p:nvPr/>
        </p:nvSpPr>
        <p:spPr>
          <a:xfrm>
            <a:off x="784808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3448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In </a:t>
            </a:r>
            <a:r>
              <a:rPr lang="en-US" dirty="0" err="1">
                <a:latin typeface="Calibri"/>
                <a:cs typeface="Calibri"/>
              </a:rPr>
              <a:t>generale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gli</a:t>
            </a:r>
            <a:r>
              <a:rPr lang="en-US" dirty="0">
                <a:latin typeface="Calibri"/>
                <a:cs typeface="Calibri"/>
              </a:rPr>
              <a:t> SSRF </a:t>
            </a:r>
            <a:r>
              <a:rPr lang="en-US" dirty="0" err="1">
                <a:latin typeface="Calibri"/>
                <a:cs typeface="Calibri"/>
              </a:rPr>
              <a:t>sono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difficili</a:t>
            </a:r>
            <a:r>
              <a:rPr lang="en-US" dirty="0">
                <a:latin typeface="Calibri"/>
                <a:cs typeface="Calibri"/>
              </a:rPr>
              <a:t> da </a:t>
            </a:r>
            <a:r>
              <a:rPr lang="en-US" dirty="0" err="1">
                <a:latin typeface="Calibri"/>
                <a:cs typeface="Calibri"/>
              </a:rPr>
              <a:t>evitare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Il modo </a:t>
            </a:r>
            <a:r>
              <a:rPr lang="en-US" dirty="0" err="1">
                <a:latin typeface="Calibri"/>
                <a:cs typeface="Calibri"/>
              </a:rPr>
              <a:t>più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efficace</a:t>
            </a:r>
            <a:r>
              <a:rPr lang="en-US" dirty="0">
                <a:latin typeface="Calibri"/>
                <a:cs typeface="Calibri"/>
              </a:rPr>
              <a:t> è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quello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controllare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l'host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</a:t>
            </a:r>
            <a:r>
              <a:rPr lang="en-US" dirty="0">
                <a:latin typeface="Calibri"/>
                <a:cs typeface="Calibri"/>
              </a:rPr>
              <a:t> cui è in </a:t>
            </a:r>
            <a:r>
              <a:rPr lang="en-US" dirty="0" err="1">
                <a:latin typeface="Calibri"/>
                <a:cs typeface="Calibri"/>
              </a:rPr>
              <a:t>esecuzione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l’applicazione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accessibile</a:t>
            </a:r>
            <a:r>
              <a:rPr lang="en-US" dirty="0">
                <a:latin typeface="Calibri"/>
                <a:cs typeface="Calibri"/>
              </a:rPr>
              <a:t> da </a:t>
            </a:r>
            <a:r>
              <a:rPr lang="en-US" dirty="0" err="1">
                <a:latin typeface="Calibri"/>
                <a:cs typeface="Calibri"/>
              </a:rPr>
              <a:t>remoto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contro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whitelist</a:t>
            </a:r>
            <a:endParaRPr lang="en-US" b="1" dirty="0"/>
          </a:p>
          <a:p>
            <a:r>
              <a:rPr lang="en-US" dirty="0" err="1">
                <a:latin typeface="Calibri"/>
                <a:cs typeface="Calibri"/>
              </a:rPr>
              <a:t>Un'altra</a:t>
            </a:r>
            <a:r>
              <a:rPr lang="en-US" dirty="0">
                <a:latin typeface="Calibri"/>
                <a:cs typeface="Calibri"/>
              </a:rPr>
              <a:t> buona </a:t>
            </a:r>
            <a:r>
              <a:rPr lang="en-US" dirty="0" err="1">
                <a:latin typeface="Calibri"/>
                <a:cs typeface="Calibri"/>
              </a:rPr>
              <a:t>mitigazione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isolare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l’host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dagli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altri</a:t>
            </a:r>
            <a:r>
              <a:rPr lang="en-US" dirty="0">
                <a:latin typeface="Calibri"/>
                <a:cs typeface="Calibri"/>
              </a:rPr>
              <a:t> host </a:t>
            </a:r>
            <a:r>
              <a:rPr lang="en-US" dirty="0" err="1">
                <a:latin typeface="Calibri"/>
                <a:cs typeface="Calibri"/>
              </a:rPr>
              <a:t>interni</a:t>
            </a:r>
            <a:r>
              <a:rPr lang="en-US" dirty="0">
                <a:latin typeface="Calibri"/>
                <a:cs typeface="Calibri"/>
              </a:rPr>
              <a:t> con </a:t>
            </a:r>
            <a:r>
              <a:rPr lang="en-US" dirty="0" err="1">
                <a:latin typeface="Calibri"/>
                <a:cs typeface="Calibri"/>
              </a:rPr>
              <a:t>contenuti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sensibili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5570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8AE6D-0686-19A5-77B5-C7724630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Request Forgery – </a:t>
            </a:r>
            <a:r>
              <a:rPr lang="en-US" dirty="0" err="1"/>
              <a:t>esercizi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F920CD-37EC-D833-C50B-ED952FB1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0" i="0" u="none" strike="noStrike" baseline="0" dirty="0">
                <a:latin typeface="SFTT1200"/>
                <a:hlinkClick r:id="rId2"/>
              </a:rPr>
              <a:t>http://ssrf1.challs.cyberchallenge.it</a:t>
            </a:r>
            <a:endParaRPr lang="it-IT" sz="1800" b="0" i="0" u="none" strike="noStrike" baseline="0" dirty="0">
              <a:latin typeface="SFTT1200"/>
            </a:endParaRPr>
          </a:p>
        </p:txBody>
      </p:sp>
    </p:spTree>
    <p:extLst>
      <p:ext uri="{BB962C8B-B14F-4D97-AF65-F5344CB8AC3E}">
        <p14:creationId xmlns:p14="http://schemas.microsoft.com/office/powerpoint/2010/main" val="2679029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D5D75-817B-A620-C6C3-4B74C0A9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Client-Side Security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9E6DA8-79C6-6DCC-448D-AA4CF9D34D0F}"/>
              </a:ext>
            </a:extLst>
          </p:cNvPr>
          <p:cNvSpPr txBox="1">
            <a:spLocks/>
          </p:cNvSpPr>
          <p:nvPr/>
        </p:nvSpPr>
        <p:spPr>
          <a:xfrm>
            <a:off x="672353" y="1794688"/>
            <a:ext cx="7848600" cy="326862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/>
                <a:cs typeface="Calibri"/>
              </a:rPr>
              <a:t>Outline:</a:t>
            </a:r>
          </a:p>
          <a:p>
            <a:r>
              <a:rPr lang="en-US" dirty="0">
                <a:latin typeface="Calibri"/>
                <a:cs typeface="Calibri"/>
              </a:rPr>
              <a:t>Client-Side Security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Risorse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SOP – Same Origin Policy</a:t>
            </a:r>
          </a:p>
          <a:p>
            <a:r>
              <a:rPr lang="en-US" dirty="0">
                <a:latin typeface="Calibri"/>
                <a:cs typeface="Calibri"/>
              </a:rPr>
              <a:t>XSS – Cross-Site Scripting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CSRF – Cross-Site Request Forgery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7111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C60412-8FFF-7FC1-8C97-49297128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Client-Side Security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C208D0-3839-8354-7B1A-E8C220CCD0DD}"/>
              </a:ext>
            </a:extLst>
          </p:cNvPr>
          <p:cNvSpPr txBox="1">
            <a:spLocks/>
          </p:cNvSpPr>
          <p:nvPr/>
        </p:nvSpPr>
        <p:spPr>
          <a:xfrm>
            <a:off x="812800" y="1803402"/>
            <a:ext cx="10464800" cy="4358165"/>
          </a:xfrm>
          <a:prstGeom prst="rect">
            <a:avLst/>
          </a:prstGeom>
        </p:spPr>
        <p:txBody>
          <a:bodyPr vert="horz" anchor="t">
            <a:normAutofit fontScale="97801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err="1">
                <a:latin typeface="Calibri"/>
                <a:cs typeface="Calibri"/>
              </a:rPr>
              <a:t>Obiettivo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della</a:t>
            </a:r>
            <a:r>
              <a:rPr lang="en-US" sz="2700" dirty="0">
                <a:latin typeface="Calibri"/>
                <a:cs typeface="Calibri"/>
              </a:rPr>
              <a:t> Client-side Security  è </a:t>
            </a:r>
            <a:r>
              <a:rPr lang="en-US" sz="2700" dirty="0" err="1">
                <a:latin typeface="Calibri"/>
                <a:cs typeface="Calibri"/>
              </a:rPr>
              <a:t>quello</a:t>
            </a:r>
            <a:r>
              <a:rPr lang="en-US" sz="2700" dirty="0">
                <a:latin typeface="Calibri"/>
                <a:cs typeface="Calibri"/>
              </a:rPr>
              <a:t> di </a:t>
            </a:r>
            <a:r>
              <a:rPr lang="en-US" sz="2700" dirty="0" err="1">
                <a:latin typeface="Calibri"/>
                <a:cs typeface="Calibri"/>
              </a:rPr>
              <a:t>proteggere</a:t>
            </a:r>
            <a:r>
              <a:rPr lang="en-US" sz="2700" dirty="0">
                <a:latin typeface="Calibri"/>
                <a:cs typeface="Calibri"/>
              </a:rPr>
              <a:t> le </a:t>
            </a:r>
            <a:r>
              <a:rPr lang="en-US" sz="2700" dirty="0" err="1">
                <a:latin typeface="Calibri"/>
                <a:cs typeface="Calibri"/>
              </a:rPr>
              <a:t>pagine</a:t>
            </a:r>
            <a:r>
              <a:rPr lang="en-US" sz="2700" dirty="0">
                <a:latin typeface="Calibri"/>
                <a:cs typeface="Calibri"/>
              </a:rPr>
              <a:t> web </a:t>
            </a:r>
            <a:r>
              <a:rPr lang="en-US" sz="2700" dirty="0" err="1">
                <a:latin typeface="Calibri"/>
                <a:cs typeface="Calibri"/>
              </a:rPr>
              <a:t>nel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momento</a:t>
            </a:r>
            <a:r>
              <a:rPr lang="en-US" sz="2700" dirty="0">
                <a:latin typeface="Calibri"/>
                <a:cs typeface="Calibri"/>
              </a:rPr>
              <a:t> in cui </a:t>
            </a:r>
            <a:r>
              <a:rPr lang="en-US" sz="2700" dirty="0" err="1">
                <a:latin typeface="Calibri"/>
                <a:cs typeface="Calibri"/>
              </a:rPr>
              <a:t>queste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vengono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eseguite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all’interno</a:t>
            </a:r>
            <a:r>
              <a:rPr lang="en-US" sz="2700" dirty="0">
                <a:latin typeface="Calibri"/>
                <a:cs typeface="Calibri"/>
              </a:rPr>
              <a:t> di un browser</a:t>
            </a:r>
            <a:endParaRPr lang="en-US" sz="2700" dirty="0">
              <a:solidFill>
                <a:schemeClr val="accent2"/>
              </a:solidFill>
            </a:endParaRPr>
          </a:p>
          <a:p>
            <a:endParaRPr lang="it-IT" sz="2500" dirty="0">
              <a:solidFill>
                <a:prstClr val="black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7365CA0-CF59-C5B7-56E9-010A7CF447F1}"/>
              </a:ext>
            </a:extLst>
          </p:cNvPr>
          <p:cNvSpPr txBox="1">
            <a:spLocks/>
          </p:cNvSpPr>
          <p:nvPr/>
        </p:nvSpPr>
        <p:spPr>
          <a:xfrm>
            <a:off x="812800" y="2816412"/>
            <a:ext cx="10871200" cy="4368800"/>
          </a:xfrm>
          <a:prstGeom prst="rect">
            <a:avLst/>
          </a:prstGeom>
        </p:spPr>
        <p:txBody>
          <a:bodyPr vert="horz" anchor="t">
            <a:normAutofit fontScale="99615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/>
                <a:cs typeface="Calibri"/>
              </a:rPr>
              <a:t>Le </a:t>
            </a:r>
            <a:r>
              <a:rPr lang="en-US" sz="2600" dirty="0" err="1">
                <a:latin typeface="Calibri"/>
                <a:cs typeface="Calibri"/>
              </a:rPr>
              <a:t>pagine</a:t>
            </a:r>
            <a:r>
              <a:rPr lang="en-US" sz="2600" dirty="0">
                <a:latin typeface="Calibri"/>
                <a:cs typeface="Calibri"/>
              </a:rPr>
              <a:t> web </a:t>
            </a:r>
            <a:r>
              <a:rPr lang="en-US" sz="2600" dirty="0" err="1">
                <a:latin typeface="Calibri"/>
                <a:cs typeface="Calibri"/>
              </a:rPr>
              <a:t>sono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scritte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usando</a:t>
            </a:r>
            <a:r>
              <a:rPr lang="en-US" sz="2600" dirty="0">
                <a:latin typeface="Calibri"/>
                <a:cs typeface="Calibri"/>
              </a:rPr>
              <a:t> uno </a:t>
            </a:r>
            <a:r>
              <a:rPr lang="en-US" sz="2600" dirty="0" err="1">
                <a:latin typeface="Calibri"/>
                <a:cs typeface="Calibri"/>
              </a:rPr>
              <a:t>speciale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linguaggio</a:t>
            </a:r>
            <a:r>
              <a:rPr lang="en-US" sz="2600" dirty="0">
                <a:latin typeface="Calibri"/>
                <a:cs typeface="Calibri"/>
              </a:rPr>
              <a:t>, </a:t>
            </a:r>
            <a:r>
              <a:rPr lang="en-US" sz="2600" dirty="0" err="1">
                <a:latin typeface="Calibri"/>
                <a:cs typeface="Calibri"/>
              </a:rPr>
              <a:t>chiamato</a:t>
            </a:r>
            <a:r>
              <a:rPr lang="en-US" sz="2600" dirty="0">
                <a:latin typeface="Calibri"/>
                <a:cs typeface="Calibri"/>
              </a:rPr>
              <a:t> HTML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Funziona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usando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dei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tag</a:t>
            </a:r>
            <a:r>
              <a:rPr lang="en-US" dirty="0">
                <a:latin typeface="Calibri"/>
                <a:cs typeface="Calibri"/>
              </a:rPr>
              <a:t>, per </a:t>
            </a:r>
            <a:r>
              <a:rPr lang="en-US" dirty="0" err="1">
                <a:latin typeface="Calibri"/>
                <a:cs typeface="Calibri"/>
              </a:rPr>
              <a:t>esempio</a:t>
            </a:r>
            <a:r>
              <a:rPr lang="en-US" dirty="0">
                <a:latin typeface="Calibri"/>
                <a:cs typeface="Calibri"/>
              </a:rPr>
              <a:t>:</a:t>
            </a:r>
            <a:endParaRPr lang="en-US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921D61A-7BCC-6B0B-EC96-1D66D5B36FB3}"/>
              </a:ext>
            </a:extLst>
          </p:cNvPr>
          <p:cNvSpPr txBox="1"/>
          <p:nvPr/>
        </p:nvSpPr>
        <p:spPr>
          <a:xfrm>
            <a:off x="4335396" y="4258556"/>
            <a:ext cx="40576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/>
                <a:cs typeface="Calibri"/>
              </a:rPr>
              <a:t>&lt;b&gt;Hello&lt;/b&gt; World</a:t>
            </a:r>
            <a:endParaRPr lang="en-US" sz="2400" dirty="0">
              <a:latin typeface="Consolas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FD8E7BD-A5E5-A5AC-763A-6F7718C79D66}"/>
              </a:ext>
            </a:extLst>
          </p:cNvPr>
          <p:cNvSpPr txBox="1"/>
          <p:nvPr/>
        </p:nvSpPr>
        <p:spPr>
          <a:xfrm>
            <a:off x="4837499" y="527500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nsolas"/>
              </a:rPr>
              <a:t>Hello </a:t>
            </a:r>
            <a:r>
              <a:rPr lang="en-US" sz="2400" dirty="0">
                <a:latin typeface="Consolas"/>
              </a:rPr>
              <a:t>World</a:t>
            </a:r>
          </a:p>
        </p:txBody>
      </p:sp>
      <p:sp>
        <p:nvSpPr>
          <p:cNvPr id="8" name="Arrow: Down 6">
            <a:extLst>
              <a:ext uri="{FF2B5EF4-FFF2-40B4-BE49-F238E27FC236}">
                <a16:creationId xmlns:a16="http://schemas.microsoft.com/office/drawing/2014/main" id="{1A3B97F4-69BC-A6E2-F0E8-406E3837F0A8}"/>
              </a:ext>
            </a:extLst>
          </p:cNvPr>
          <p:cNvSpPr/>
          <p:nvPr/>
        </p:nvSpPr>
        <p:spPr>
          <a:xfrm>
            <a:off x="5621271" y="4697996"/>
            <a:ext cx="465364" cy="64497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67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05763-84CD-FC32-7C50-81C2BBD6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Client-Side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B64B6-0495-2013-A3CE-870349A3BAF7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1602970"/>
          </a:xfrm>
          <a:prstGeom prst="rect">
            <a:avLst/>
          </a:prstGeom>
        </p:spPr>
        <p:txBody>
          <a:bodyPr vert="horz" anchor="t">
            <a:normAutofit fontScale="95769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Le </a:t>
            </a:r>
            <a:r>
              <a:rPr lang="en-US" dirty="0" err="1">
                <a:latin typeface="Calibri"/>
                <a:cs typeface="Calibri"/>
              </a:rPr>
              <a:t>pagine</a:t>
            </a:r>
            <a:r>
              <a:rPr lang="en-US" dirty="0">
                <a:latin typeface="Calibri"/>
                <a:cs typeface="Calibri"/>
              </a:rPr>
              <a:t> web: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Possono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contenere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molte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risorse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differenti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Eseguono</a:t>
            </a:r>
            <a:r>
              <a:rPr lang="en-US" dirty="0">
                <a:latin typeface="Calibri"/>
                <a:cs typeface="Calibri"/>
              </a:rPr>
              <a:t> JavaScript, un </a:t>
            </a:r>
            <a:r>
              <a:rPr lang="en-US" dirty="0" err="1">
                <a:latin typeface="Calibri"/>
                <a:cs typeface="Calibri"/>
              </a:rPr>
              <a:t>linguaggio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grado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manipolare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dati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pagina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quelli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pagina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esterna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5" name="Graphic 5" descr="Document">
            <a:extLst>
              <a:ext uri="{FF2B5EF4-FFF2-40B4-BE49-F238E27FC236}">
                <a16:creationId xmlns:a16="http://schemas.microsoft.com/office/drawing/2014/main" id="{4AA444E8-978E-2EEC-F508-A32AE0386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8025" y="3291113"/>
            <a:ext cx="1219200" cy="1219200"/>
          </a:xfrm>
          <a:prstGeom prst="rect">
            <a:avLst/>
          </a:prstGeom>
        </p:spPr>
      </p:pic>
      <p:pic>
        <p:nvPicPr>
          <p:cNvPr id="6" name="Graphic 7" descr="Camera">
            <a:extLst>
              <a:ext uri="{FF2B5EF4-FFF2-40B4-BE49-F238E27FC236}">
                <a16:creationId xmlns:a16="http://schemas.microsoft.com/office/drawing/2014/main" id="{15AE6384-6062-C13E-DB76-E184152D4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411" y="3923272"/>
            <a:ext cx="1219200" cy="1219200"/>
          </a:xfrm>
          <a:prstGeom prst="rect">
            <a:avLst/>
          </a:prstGeom>
        </p:spPr>
      </p:pic>
      <p:pic>
        <p:nvPicPr>
          <p:cNvPr id="7" name="Graphic 9" descr="Clapper board">
            <a:extLst>
              <a:ext uri="{FF2B5EF4-FFF2-40B4-BE49-F238E27FC236}">
                <a16:creationId xmlns:a16="http://schemas.microsoft.com/office/drawing/2014/main" id="{8F87B5DE-B5F4-D374-8EAD-3B6456621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486" y="4978259"/>
            <a:ext cx="1219200" cy="1219200"/>
          </a:xfrm>
          <a:prstGeom prst="rect">
            <a:avLst/>
          </a:prstGeom>
        </p:spPr>
      </p:pic>
      <p:pic>
        <p:nvPicPr>
          <p:cNvPr id="8" name="Graphic 11" descr="Document">
            <a:extLst>
              <a:ext uri="{FF2B5EF4-FFF2-40B4-BE49-F238E27FC236}">
                <a16:creationId xmlns:a16="http://schemas.microsoft.com/office/drawing/2014/main" id="{46C0706E-DC51-DE97-0493-4AD058A6A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46463"/>
            <a:ext cx="1219200" cy="1219200"/>
          </a:xfrm>
          <a:prstGeom prst="rect">
            <a:avLst/>
          </a:prstGeom>
        </p:spPr>
      </p:pic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8C963FB4-D116-546F-D279-88FD2ADBBD06}"/>
              </a:ext>
            </a:extLst>
          </p:cNvPr>
          <p:cNvCxnSpPr>
            <a:cxnSpLocks/>
          </p:cNvCxnSpPr>
          <p:nvPr/>
        </p:nvCxnSpPr>
        <p:spPr>
          <a:xfrm flipV="1">
            <a:off x="1328058" y="3955001"/>
            <a:ext cx="881741" cy="579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57835613-EB7B-ECFF-D8E5-0A460A9EDE1F}"/>
              </a:ext>
            </a:extLst>
          </p:cNvPr>
          <p:cNvCxnSpPr>
            <a:cxnSpLocks/>
          </p:cNvCxnSpPr>
          <p:nvPr/>
        </p:nvCxnSpPr>
        <p:spPr>
          <a:xfrm flipH="1">
            <a:off x="2731927" y="4532331"/>
            <a:ext cx="0" cy="5116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D8E4CB67-C1DF-9B63-657C-7CD35F1C0CFD}"/>
              </a:ext>
            </a:extLst>
          </p:cNvPr>
          <p:cNvCxnSpPr>
            <a:cxnSpLocks/>
          </p:cNvCxnSpPr>
          <p:nvPr/>
        </p:nvCxnSpPr>
        <p:spPr>
          <a:xfrm>
            <a:off x="3336363" y="3899217"/>
            <a:ext cx="724222" cy="5269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E90109F5-7166-9DFF-0064-7979A7B32D4B}"/>
              </a:ext>
            </a:extLst>
          </p:cNvPr>
          <p:cNvSpPr txBox="1"/>
          <p:nvPr/>
        </p:nvSpPr>
        <p:spPr>
          <a:xfrm>
            <a:off x="0" y="5203764"/>
            <a:ext cx="1219201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 fontScale="95652"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Altre pagine web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8540C5A9-13A5-6E9F-FC0B-0BC9BB658CF4}"/>
              </a:ext>
            </a:extLst>
          </p:cNvPr>
          <p:cNvSpPr txBox="1"/>
          <p:nvPr/>
        </p:nvSpPr>
        <p:spPr>
          <a:xfrm>
            <a:off x="3933370" y="5043964"/>
            <a:ext cx="12192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 fontScale="94166"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Immagini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0999EEEC-5757-DD70-5517-19E614AE42A6}"/>
              </a:ext>
            </a:extLst>
          </p:cNvPr>
          <p:cNvSpPr txBox="1"/>
          <p:nvPr/>
        </p:nvSpPr>
        <p:spPr>
          <a:xfrm>
            <a:off x="2144486" y="5998026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alibri"/>
                <a:cs typeface="Calibri"/>
              </a:rPr>
              <a:t>Video</a:t>
            </a:r>
          </a:p>
        </p:txBody>
      </p:sp>
      <p:pic>
        <p:nvPicPr>
          <p:cNvPr id="15" name="Graphic 5" descr="Gears">
            <a:extLst>
              <a:ext uri="{FF2B5EF4-FFF2-40B4-BE49-F238E27FC236}">
                <a16:creationId xmlns:a16="http://schemas.microsoft.com/office/drawing/2014/main" id="{0FBD36F1-64EB-7A8D-C0AE-5F0E45FBE6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50199" y="4074745"/>
            <a:ext cx="979715" cy="979715"/>
          </a:xfrm>
          <a:prstGeom prst="rect">
            <a:avLst/>
          </a:prstGeom>
        </p:spPr>
      </p:pic>
      <p:pic>
        <p:nvPicPr>
          <p:cNvPr id="16" name="Graphic 7" descr="Document">
            <a:extLst>
              <a:ext uri="{FF2B5EF4-FFF2-40B4-BE49-F238E27FC236}">
                <a16:creationId xmlns:a16="http://schemas.microsoft.com/office/drawing/2014/main" id="{C1A40974-682E-ACAA-7685-E415CBD4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9600" y="4749658"/>
            <a:ext cx="1219200" cy="1219200"/>
          </a:xfrm>
          <a:prstGeom prst="rect">
            <a:avLst/>
          </a:prstGeom>
        </p:spPr>
      </p:pic>
      <p:pic>
        <p:nvPicPr>
          <p:cNvPr id="17" name="Graphic 9" descr="Document">
            <a:extLst>
              <a:ext uri="{FF2B5EF4-FFF2-40B4-BE49-F238E27FC236}">
                <a16:creationId xmlns:a16="http://schemas.microsoft.com/office/drawing/2014/main" id="{CE9B12C5-564A-CDC7-F799-FC9736BA8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9600" y="3345401"/>
            <a:ext cx="1219200" cy="1219200"/>
          </a:xfrm>
          <a:prstGeom prst="rect">
            <a:avLst/>
          </a:prstGeom>
        </p:spPr>
      </p:pic>
      <p:pic>
        <p:nvPicPr>
          <p:cNvPr id="18" name="Graphic 11" descr="Document">
            <a:extLst>
              <a:ext uri="{FF2B5EF4-FFF2-40B4-BE49-F238E27FC236}">
                <a16:creationId xmlns:a16="http://schemas.microsoft.com/office/drawing/2014/main" id="{B5BA374B-DE6F-D0CA-E323-1813FE90C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8684" y="3894382"/>
            <a:ext cx="1219200" cy="1219200"/>
          </a:xfrm>
          <a:prstGeom prst="rect">
            <a:avLst/>
          </a:prstGeom>
        </p:spPr>
      </p:pic>
      <p:cxnSp>
        <p:nvCxnSpPr>
          <p:cNvPr id="19" name="Straight Arrow Connector 5">
            <a:extLst>
              <a:ext uri="{FF2B5EF4-FFF2-40B4-BE49-F238E27FC236}">
                <a16:creationId xmlns:a16="http://schemas.microsoft.com/office/drawing/2014/main" id="{D0F05D36-BD59-0DF8-D535-A8F07E12E124}"/>
              </a:ext>
            </a:extLst>
          </p:cNvPr>
          <p:cNvCxnSpPr>
            <a:cxnSpLocks/>
          </p:cNvCxnSpPr>
          <p:nvPr/>
        </p:nvCxnSpPr>
        <p:spPr>
          <a:xfrm>
            <a:off x="7180729" y="4629918"/>
            <a:ext cx="900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9">
            <a:extLst>
              <a:ext uri="{FF2B5EF4-FFF2-40B4-BE49-F238E27FC236}">
                <a16:creationId xmlns:a16="http://schemas.microsoft.com/office/drawing/2014/main" id="{A649A6F5-F32F-1867-1909-06E9BE1E3BCE}"/>
              </a:ext>
            </a:extLst>
          </p:cNvPr>
          <p:cNvCxnSpPr>
            <a:cxnSpLocks/>
          </p:cNvCxnSpPr>
          <p:nvPr/>
        </p:nvCxnSpPr>
        <p:spPr>
          <a:xfrm flipV="1">
            <a:off x="9049656" y="3911462"/>
            <a:ext cx="1654629" cy="337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1">
            <a:extLst>
              <a:ext uri="{FF2B5EF4-FFF2-40B4-BE49-F238E27FC236}">
                <a16:creationId xmlns:a16="http://schemas.microsoft.com/office/drawing/2014/main" id="{18B8647F-DAE1-9D77-A2D2-D1ACE1B2A257}"/>
              </a:ext>
            </a:extLst>
          </p:cNvPr>
          <p:cNvCxnSpPr>
            <a:cxnSpLocks/>
          </p:cNvCxnSpPr>
          <p:nvPr/>
        </p:nvCxnSpPr>
        <p:spPr>
          <a:xfrm>
            <a:off x="9060543" y="4978259"/>
            <a:ext cx="1578427" cy="500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49DA6-0D7B-9A53-EF86-8675933C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Client-Side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CD9A1-DB04-B827-030D-BD8D6F5D299C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3333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Inoltre</a:t>
            </a:r>
            <a:r>
              <a:rPr lang="en-US" dirty="0">
                <a:latin typeface="Calibri"/>
                <a:cs typeface="Calibri"/>
              </a:rPr>
              <a:t> le </a:t>
            </a:r>
            <a:r>
              <a:rPr lang="en-US" dirty="0" err="1">
                <a:latin typeface="Calibri"/>
                <a:cs typeface="Calibri"/>
              </a:rPr>
              <a:t>pagine</a:t>
            </a:r>
            <a:r>
              <a:rPr lang="en-US" dirty="0">
                <a:latin typeface="Calibri"/>
                <a:cs typeface="Calibri"/>
              </a:rPr>
              <a:t> web </a:t>
            </a:r>
            <a:r>
              <a:rPr lang="en-US" dirty="0" err="1">
                <a:latin typeface="Calibri"/>
                <a:cs typeface="Calibri"/>
              </a:rPr>
              <a:t>contengono</a:t>
            </a:r>
            <a:r>
              <a:rPr lang="en-US" dirty="0">
                <a:latin typeface="Calibri"/>
                <a:cs typeface="Calibri"/>
              </a:rPr>
              <a:t> e </a:t>
            </a:r>
            <a:r>
              <a:rPr lang="en-US" dirty="0" err="1">
                <a:latin typeface="Calibri"/>
                <a:cs typeface="Calibri"/>
              </a:rPr>
              <a:t>gestiscono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molte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informazioni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tra</a:t>
            </a:r>
            <a:r>
              <a:rPr lang="en-US" dirty="0">
                <a:latin typeface="Calibri"/>
                <a:cs typeface="Calibri"/>
              </a:rPr>
              <a:t> cui:</a:t>
            </a:r>
          </a:p>
          <a:p>
            <a:pPr lvl="1"/>
            <a:r>
              <a:rPr lang="en-US" sz="2500" dirty="0">
                <a:latin typeface="Calibri"/>
                <a:cs typeface="Calibri"/>
              </a:rPr>
              <a:t>Dati </a:t>
            </a:r>
            <a:r>
              <a:rPr lang="en-US" sz="2500" dirty="0" err="1">
                <a:latin typeface="Calibri"/>
                <a:cs typeface="Calibri"/>
              </a:rPr>
              <a:t>degli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utenti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privati</a:t>
            </a:r>
            <a:endParaRPr lang="en-US" sz="2500" dirty="0">
              <a:latin typeface="Calibri"/>
              <a:cs typeface="Calibri"/>
            </a:endParaRPr>
          </a:p>
          <a:p>
            <a:pPr lvl="1"/>
            <a:r>
              <a:rPr lang="en-US" sz="2500" dirty="0">
                <a:latin typeface="Calibri"/>
                <a:cs typeface="Calibri"/>
              </a:rPr>
              <a:t>Token di </a:t>
            </a:r>
            <a:r>
              <a:rPr lang="en-US" sz="2500" dirty="0" err="1">
                <a:latin typeface="Calibri"/>
                <a:cs typeface="Calibri"/>
              </a:rPr>
              <a:t>sicurezza</a:t>
            </a:r>
            <a:endParaRPr lang="en-US" sz="2500" dirty="0">
              <a:latin typeface="Calibri"/>
              <a:cs typeface="Calibri"/>
            </a:endParaRPr>
          </a:p>
          <a:p>
            <a:pPr lvl="2"/>
            <a:r>
              <a:rPr lang="en-US" dirty="0">
                <a:latin typeface="Calibri"/>
                <a:cs typeface="Calibri"/>
              </a:rPr>
              <a:t>Token </a:t>
            </a:r>
            <a:r>
              <a:rPr lang="en-US" dirty="0" err="1">
                <a:latin typeface="Calibri"/>
                <a:cs typeface="Calibri"/>
              </a:rPr>
              <a:t>utilizzati</a:t>
            </a:r>
            <a:r>
              <a:rPr lang="en-US" dirty="0">
                <a:latin typeface="Calibri"/>
                <a:cs typeface="Calibri"/>
              </a:rPr>
              <a:t> per </a:t>
            </a:r>
            <a:r>
              <a:rPr lang="en-US" dirty="0" err="1">
                <a:latin typeface="Calibri"/>
                <a:cs typeface="Calibri"/>
              </a:rPr>
              <a:t>tenere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traccia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sessione</a:t>
            </a:r>
            <a:r>
              <a:rPr lang="en-US" dirty="0">
                <a:latin typeface="Calibri"/>
                <a:cs typeface="Calibri"/>
              </a:rPr>
              <a:t> (es. cookie)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BEE23BA-C42D-FEA6-CF14-BBD8A3BB4B2D}"/>
              </a:ext>
            </a:extLst>
          </p:cNvPr>
          <p:cNvSpPr txBox="1">
            <a:spLocks/>
          </p:cNvSpPr>
          <p:nvPr/>
        </p:nvSpPr>
        <p:spPr>
          <a:xfrm>
            <a:off x="812800" y="3506694"/>
            <a:ext cx="10871200" cy="2185894"/>
          </a:xfrm>
          <a:prstGeom prst="rect">
            <a:avLst/>
          </a:prstGeom>
        </p:spPr>
        <p:txBody>
          <a:bodyPr vert="horz" anchor="t">
            <a:normAutofit fontScale="895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latin typeface="Calibri"/>
                <a:cs typeface="Calibri"/>
              </a:rPr>
              <a:t>JavaScript, in </a:t>
            </a:r>
            <a:r>
              <a:rPr lang="en-US" sz="2700" dirty="0" err="1">
                <a:latin typeface="Calibri"/>
                <a:cs typeface="Calibri"/>
              </a:rPr>
              <a:t>particolare</a:t>
            </a:r>
            <a:r>
              <a:rPr lang="en-US" sz="2700" dirty="0">
                <a:latin typeface="Calibri"/>
                <a:cs typeface="Calibri"/>
              </a:rPr>
              <a:t>, è </a:t>
            </a:r>
            <a:r>
              <a:rPr lang="en-US" sz="2700" dirty="0" err="1">
                <a:latin typeface="Calibri"/>
                <a:cs typeface="Calibri"/>
              </a:rPr>
              <a:t>pericoloso</a:t>
            </a:r>
            <a:r>
              <a:rPr lang="en-US" sz="2700" dirty="0">
                <a:latin typeface="Calibri"/>
                <a:cs typeface="Calibri"/>
              </a:rPr>
              <a:t> dal punto di vista </a:t>
            </a:r>
            <a:r>
              <a:rPr lang="en-US" sz="2700" dirty="0" err="1">
                <a:latin typeface="Calibri"/>
                <a:cs typeface="Calibri"/>
              </a:rPr>
              <a:t>della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sicurezza</a:t>
            </a:r>
            <a:endParaRPr lang="en-US" sz="2700" dirty="0"/>
          </a:p>
          <a:p>
            <a:pPr lvl="1"/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caricare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risorse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esterne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inviare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dati</a:t>
            </a:r>
            <a:r>
              <a:rPr lang="en-US" dirty="0">
                <a:latin typeface="Calibri"/>
                <a:cs typeface="Calibri"/>
              </a:rPr>
              <a:t> a un server </a:t>
            </a:r>
            <a:r>
              <a:rPr lang="en-US" dirty="0" err="1">
                <a:latin typeface="Calibri"/>
                <a:cs typeface="Calibri"/>
              </a:rPr>
              <a:t>esterno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Es. I browser </a:t>
            </a:r>
            <a:r>
              <a:rPr lang="en-US" dirty="0" err="1">
                <a:latin typeface="Calibri"/>
                <a:cs typeface="Calibri"/>
              </a:rPr>
              <a:t>potrebbero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inviare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cookie di </a:t>
            </a:r>
            <a:r>
              <a:rPr lang="en-US" dirty="0" err="1">
                <a:latin typeface="Calibri"/>
                <a:cs typeface="Calibri"/>
              </a:rPr>
              <a:t>sessione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dirty="0" err="1">
                <a:latin typeface="Calibri"/>
                <a:cs typeface="Calibri"/>
              </a:rPr>
              <a:t>qualsiasi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ne fa </a:t>
            </a:r>
            <a:r>
              <a:rPr lang="en-US" dirty="0" err="1">
                <a:latin typeface="Calibri"/>
                <a:cs typeface="Calibri"/>
              </a:rPr>
              <a:t>richiesta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chiunque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potrebbe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loggarsi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su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siti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quali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home banking, </a:t>
            </a:r>
            <a:r>
              <a:rPr lang="en-US" dirty="0" err="1">
                <a:latin typeface="Calibri"/>
                <a:cs typeface="Calibri"/>
                <a:sym typeface="Wingdings" panose="05000000000000000000" pitchFamily="2" charset="2"/>
              </a:rPr>
              <a:t>facebook</a:t>
            </a:r>
            <a:r>
              <a:rPr lang="en-US" dirty="0">
                <a:latin typeface="Calibri"/>
                <a:cs typeface="Calibri"/>
                <a:sym typeface="Wingdings" panose="05000000000000000000" pitchFamily="2" charset="2"/>
              </a:rPr>
              <a:t> …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191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24FD64-55DA-78DF-3575-AFA326F0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Client-Side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C71F7-C189-0516-91F5-679D3C00709E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6065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/>
                <a:cs typeface="Calibri"/>
              </a:rPr>
              <a:t>Per </a:t>
            </a:r>
            <a:r>
              <a:rPr lang="en-US" sz="2600" dirty="0" err="1">
                <a:latin typeface="Calibri"/>
                <a:cs typeface="Calibri"/>
              </a:rPr>
              <a:t>evitare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ciò</a:t>
            </a:r>
            <a:r>
              <a:rPr lang="en-US" sz="2600" dirty="0">
                <a:latin typeface="Calibri"/>
                <a:cs typeface="Calibri"/>
              </a:rPr>
              <a:t>, </a:t>
            </a:r>
            <a:r>
              <a:rPr lang="en-US" sz="2600" dirty="0" err="1">
                <a:latin typeface="Calibri"/>
                <a:cs typeface="Calibri"/>
              </a:rPr>
              <a:t>ogni</a:t>
            </a:r>
            <a:r>
              <a:rPr lang="en-US" sz="2600" dirty="0">
                <a:latin typeface="Calibri"/>
                <a:cs typeface="Calibri"/>
              </a:rPr>
              <a:t> browser </a:t>
            </a:r>
            <a:r>
              <a:rPr lang="en-US" sz="2600" dirty="0" err="1">
                <a:latin typeface="Calibri"/>
                <a:cs typeface="Calibri"/>
              </a:rPr>
              <a:t>implementa</a:t>
            </a:r>
            <a:r>
              <a:rPr lang="en-US" sz="2600" dirty="0">
                <a:latin typeface="Calibri"/>
                <a:cs typeface="Calibri"/>
              </a:rPr>
              <a:t> la</a:t>
            </a:r>
            <a:r>
              <a:rPr lang="en-US" sz="2600" i="1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sz="2600" i="1" dirty="0">
                <a:latin typeface="Calibri"/>
                <a:cs typeface="Calibri"/>
              </a:rPr>
              <a:t>Same-Origin Policy</a:t>
            </a:r>
            <a:r>
              <a:rPr lang="en-US" sz="2600" dirty="0">
                <a:latin typeface="Calibri"/>
                <a:cs typeface="Calibri"/>
              </a:rPr>
              <a:t> (SOP)</a:t>
            </a:r>
          </a:p>
          <a:p>
            <a:r>
              <a:rPr lang="en-US" sz="2600" dirty="0">
                <a:latin typeface="Calibri"/>
                <a:cs typeface="Calibri"/>
              </a:rPr>
              <a:t>Il </a:t>
            </a:r>
            <a:r>
              <a:rPr lang="en-US" sz="2600" dirty="0" err="1">
                <a:latin typeface="Calibri"/>
                <a:cs typeface="Calibri"/>
              </a:rPr>
              <a:t>funzionamento</a:t>
            </a:r>
            <a:r>
              <a:rPr lang="en-US" sz="2600" dirty="0">
                <a:latin typeface="Calibri"/>
                <a:cs typeface="Calibri"/>
              </a:rPr>
              <a:t> è il </a:t>
            </a:r>
            <a:r>
              <a:rPr lang="en-US" sz="2600" dirty="0" err="1">
                <a:latin typeface="Calibri"/>
                <a:cs typeface="Calibri"/>
              </a:rPr>
              <a:t>seguente</a:t>
            </a:r>
            <a:r>
              <a:rPr lang="en-US" sz="26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300" dirty="0" err="1">
                <a:latin typeface="Calibri"/>
                <a:cs typeface="Calibri"/>
              </a:rPr>
              <a:t>Ogni</a:t>
            </a:r>
            <a:r>
              <a:rPr lang="en-US" sz="2300" dirty="0">
                <a:latin typeface="Calibri"/>
                <a:cs typeface="Calibri"/>
              </a:rPr>
              <a:t> Script </a:t>
            </a:r>
            <a:r>
              <a:rPr lang="en-US" sz="2300" dirty="0" err="1">
                <a:latin typeface="Calibri"/>
                <a:cs typeface="Calibri"/>
              </a:rPr>
              <a:t>caricato</a:t>
            </a:r>
            <a:r>
              <a:rPr lang="en-US" sz="2300" dirty="0">
                <a:latin typeface="Calibri"/>
                <a:cs typeface="Calibri"/>
              </a:rPr>
              <a:t> da </a:t>
            </a:r>
            <a:r>
              <a:rPr lang="en-US" sz="2300" dirty="0" err="1">
                <a:latin typeface="Calibri"/>
                <a:cs typeface="Calibri"/>
              </a:rPr>
              <a:t>una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i="1" dirty="0" err="1">
                <a:latin typeface="Calibri"/>
                <a:cs typeface="Calibri"/>
              </a:rPr>
              <a:t>origine</a:t>
            </a:r>
            <a:r>
              <a:rPr lang="en-US" sz="2300" i="1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può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accedere</a:t>
            </a:r>
            <a:r>
              <a:rPr lang="en-US" sz="2300" dirty="0">
                <a:latin typeface="Calibri"/>
                <a:cs typeface="Calibri"/>
              </a:rPr>
              <a:t> ai </a:t>
            </a:r>
            <a:r>
              <a:rPr lang="en-US" sz="2300" dirty="0" err="1">
                <a:latin typeface="Calibri"/>
                <a:cs typeface="Calibri"/>
              </a:rPr>
              <a:t>dati</a:t>
            </a:r>
            <a:r>
              <a:rPr lang="en-US" sz="2300" dirty="0">
                <a:latin typeface="Calibri"/>
                <a:cs typeface="Calibri"/>
              </a:rPr>
              <a:t> di </a:t>
            </a:r>
            <a:r>
              <a:rPr lang="en-US" sz="2300" dirty="0" err="1">
                <a:latin typeface="Calibri"/>
                <a:cs typeface="Calibri"/>
              </a:rPr>
              <a:t>una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risorsa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esterna</a:t>
            </a:r>
            <a:r>
              <a:rPr lang="en-US" sz="2300" dirty="0">
                <a:latin typeface="Calibri"/>
                <a:cs typeface="Calibri"/>
              </a:rPr>
              <a:t> se e solo se </a:t>
            </a:r>
            <a:r>
              <a:rPr lang="en-US" sz="2300" dirty="0" err="1">
                <a:latin typeface="Calibri"/>
                <a:cs typeface="Calibri"/>
              </a:rPr>
              <a:t>l'origine</a:t>
            </a:r>
            <a:r>
              <a:rPr lang="en-US" sz="2300" dirty="0">
                <a:latin typeface="Calibri"/>
                <a:cs typeface="Calibri"/>
              </a:rPr>
              <a:t> è la </a:t>
            </a:r>
            <a:r>
              <a:rPr lang="en-US" sz="2300" dirty="0" err="1">
                <a:latin typeface="Calibri"/>
                <a:cs typeface="Calibri"/>
              </a:rPr>
              <a:t>stessa</a:t>
            </a:r>
            <a:endParaRPr lang="en-US" sz="2300" dirty="0"/>
          </a:p>
          <a:p>
            <a:pPr lvl="1"/>
            <a:r>
              <a:rPr lang="en-US" sz="2300" dirty="0" err="1">
                <a:latin typeface="Calibri"/>
                <a:cs typeface="Calibri"/>
              </a:rPr>
              <a:t>L'origine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diventa</a:t>
            </a:r>
            <a:r>
              <a:rPr lang="en-US" sz="2300" dirty="0">
                <a:latin typeface="Calibri"/>
                <a:cs typeface="Calibri"/>
              </a:rPr>
              <a:t> un </a:t>
            </a:r>
            <a:r>
              <a:rPr lang="en-US" sz="2300" i="1" dirty="0" err="1">
                <a:latin typeface="Calibri"/>
                <a:cs typeface="Calibri"/>
              </a:rPr>
              <a:t>perimetro</a:t>
            </a:r>
            <a:r>
              <a:rPr lang="en-US" sz="2300" i="1" dirty="0">
                <a:latin typeface="Calibri"/>
                <a:cs typeface="Calibri"/>
              </a:rPr>
              <a:t> di </a:t>
            </a:r>
            <a:r>
              <a:rPr lang="en-US" sz="2300" i="1" dirty="0" err="1">
                <a:latin typeface="Calibri"/>
                <a:cs typeface="Calibri"/>
              </a:rPr>
              <a:t>sicurezza</a:t>
            </a:r>
            <a:r>
              <a:rPr lang="en-US" sz="2300" i="1" dirty="0">
                <a:latin typeface="Calibri"/>
                <a:cs typeface="Calibri"/>
              </a:rPr>
              <a:t>, </a:t>
            </a:r>
            <a:r>
              <a:rPr lang="en-US" sz="2300" dirty="0">
                <a:latin typeface="Calibri"/>
                <a:cs typeface="Calibri"/>
              </a:rPr>
              <a:t>cookie e </a:t>
            </a:r>
            <a:r>
              <a:rPr lang="en-US" sz="2300" dirty="0" err="1">
                <a:latin typeface="Calibri"/>
                <a:cs typeface="Calibri"/>
              </a:rPr>
              <a:t>dati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privati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all'interno</a:t>
            </a:r>
            <a:r>
              <a:rPr lang="en-US" sz="2300" dirty="0">
                <a:latin typeface="Calibri"/>
                <a:cs typeface="Calibri"/>
              </a:rPr>
              <a:t> di </a:t>
            </a:r>
            <a:r>
              <a:rPr lang="en-US" sz="2300" dirty="0" err="1">
                <a:latin typeface="Calibri"/>
                <a:cs typeface="Calibri"/>
              </a:rPr>
              <a:t>una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pagina</a:t>
            </a:r>
            <a:r>
              <a:rPr lang="en-US" sz="2300" dirty="0">
                <a:latin typeface="Calibri"/>
                <a:cs typeface="Calibri"/>
              </a:rPr>
              <a:t> non </a:t>
            </a:r>
            <a:r>
              <a:rPr lang="en-US" sz="2300" dirty="0" err="1">
                <a:latin typeface="Calibri"/>
                <a:cs typeface="Calibri"/>
              </a:rPr>
              <a:t>possono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essere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acceduti</a:t>
            </a:r>
            <a:r>
              <a:rPr lang="en-US" sz="2300" dirty="0">
                <a:latin typeface="Calibri"/>
                <a:cs typeface="Calibri"/>
              </a:rPr>
              <a:t> da </a:t>
            </a:r>
            <a:r>
              <a:rPr lang="en-US" sz="2300" dirty="0" err="1">
                <a:latin typeface="Calibri"/>
                <a:cs typeface="Calibri"/>
              </a:rPr>
              <a:t>pagine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aventi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un’altra</a:t>
            </a:r>
            <a:r>
              <a:rPr lang="en-US" sz="2300" dirty="0">
                <a:latin typeface="Calibri"/>
                <a:cs typeface="Calibri"/>
              </a:rPr>
              <a:t> </a:t>
            </a:r>
            <a:r>
              <a:rPr lang="en-US" sz="2300" dirty="0" err="1">
                <a:latin typeface="Calibri"/>
                <a:cs typeface="Calibri"/>
              </a:rPr>
              <a:t>origine</a:t>
            </a:r>
            <a:endParaRPr lang="en-US" sz="2300" dirty="0">
              <a:latin typeface="Calibri"/>
              <a:cs typeface="Calibri"/>
            </a:endParaRPr>
          </a:p>
          <a:p>
            <a:r>
              <a:rPr lang="en-US" sz="2600" dirty="0">
                <a:latin typeface="Calibri"/>
                <a:cs typeface="Calibri"/>
              </a:rPr>
              <a:t>Ma </a:t>
            </a:r>
            <a:r>
              <a:rPr lang="en-US" sz="2600" dirty="0" err="1">
                <a:latin typeface="Calibri"/>
                <a:cs typeface="Calibri"/>
              </a:rPr>
              <a:t>cosa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si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intende</a:t>
            </a:r>
            <a:r>
              <a:rPr lang="en-US" sz="2600" dirty="0">
                <a:latin typeface="Calibri"/>
                <a:cs typeface="Calibri"/>
              </a:rPr>
              <a:t> per </a:t>
            </a:r>
            <a:r>
              <a:rPr lang="en-US" sz="2600" dirty="0" err="1">
                <a:latin typeface="Calibri"/>
                <a:cs typeface="Calibri"/>
              </a:rPr>
              <a:t>origine</a:t>
            </a:r>
            <a:r>
              <a:rPr lang="en-US" sz="2600" dirty="0">
                <a:latin typeface="Calibri"/>
                <a:cs typeface="Calibri"/>
              </a:rPr>
              <a:t>?</a:t>
            </a:r>
          </a:p>
          <a:p>
            <a:r>
              <a:rPr lang="en-US" sz="2600" dirty="0" err="1">
                <a:latin typeface="Calibri"/>
                <a:cs typeface="Calibri"/>
              </a:rPr>
              <a:t>L'origine</a:t>
            </a:r>
            <a:r>
              <a:rPr lang="en-US" sz="2600" dirty="0">
                <a:latin typeface="Calibri"/>
                <a:cs typeface="Calibri"/>
              </a:rPr>
              <a:t> di </a:t>
            </a:r>
            <a:r>
              <a:rPr lang="en-US" sz="2600" dirty="0" err="1">
                <a:latin typeface="Calibri"/>
                <a:cs typeface="Calibri"/>
              </a:rPr>
              <a:t>una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pagina</a:t>
            </a:r>
            <a:r>
              <a:rPr lang="en-US" sz="2600" dirty="0">
                <a:latin typeface="Calibri"/>
                <a:cs typeface="Calibri"/>
              </a:rPr>
              <a:t> web è la </a:t>
            </a:r>
            <a:r>
              <a:rPr lang="en-US" sz="2600" dirty="0" err="1">
                <a:latin typeface="Calibri"/>
                <a:cs typeface="Calibri"/>
              </a:rPr>
              <a:t>combinazione</a:t>
            </a:r>
            <a:r>
              <a:rPr lang="en-US" sz="2600" dirty="0">
                <a:latin typeface="Calibri"/>
                <a:cs typeface="Calibri"/>
              </a:rPr>
              <a:t> del </a:t>
            </a:r>
            <a:r>
              <a:rPr lang="en-US" sz="2600" dirty="0" err="1">
                <a:latin typeface="Calibri"/>
                <a:cs typeface="Calibri"/>
              </a:rPr>
              <a:t>protocollo</a:t>
            </a:r>
            <a:r>
              <a:rPr lang="en-US" sz="2600" dirty="0">
                <a:latin typeface="Calibri"/>
                <a:cs typeface="Calibri"/>
              </a:rPr>
              <a:t>, </a:t>
            </a:r>
            <a:r>
              <a:rPr lang="en-US" sz="2600" dirty="0" err="1">
                <a:latin typeface="Calibri"/>
                <a:cs typeface="Calibri"/>
              </a:rPr>
              <a:t>nome</a:t>
            </a:r>
            <a:r>
              <a:rPr lang="en-US" sz="2600" dirty="0">
                <a:latin typeface="Calibri"/>
                <a:cs typeface="Calibri"/>
              </a:rPr>
              <a:t> host e porta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487668" lvl="1" indent="0">
              <a:buFont typeface="Arial" panose="020B0604020202020204" pitchFamily="34" charset="0"/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0899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E8F26-DAC2-11A1-D117-B7C1EB73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Client-Side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11CFE-82FF-BED9-2E34-1AE35EDDA32A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6065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latin typeface="Calibri"/>
                <a:cs typeface="Calibri"/>
              </a:rPr>
              <a:t>Ma </a:t>
            </a:r>
            <a:r>
              <a:rPr lang="en-US" sz="2600" dirty="0" err="1">
                <a:latin typeface="Calibri"/>
                <a:cs typeface="Calibri"/>
              </a:rPr>
              <a:t>cosa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si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intende</a:t>
            </a:r>
            <a:r>
              <a:rPr lang="en-US" sz="2600" dirty="0">
                <a:latin typeface="Calibri"/>
                <a:cs typeface="Calibri"/>
              </a:rPr>
              <a:t> per </a:t>
            </a:r>
            <a:r>
              <a:rPr lang="en-US" sz="2600" dirty="0" err="1">
                <a:latin typeface="Calibri"/>
                <a:cs typeface="Calibri"/>
              </a:rPr>
              <a:t>origine</a:t>
            </a:r>
            <a:r>
              <a:rPr lang="en-US" sz="2600" dirty="0">
                <a:latin typeface="Calibri"/>
                <a:cs typeface="Calibri"/>
              </a:rPr>
              <a:t>?</a:t>
            </a:r>
          </a:p>
          <a:p>
            <a:r>
              <a:rPr lang="en-US" sz="2600" dirty="0" err="1">
                <a:latin typeface="Calibri"/>
                <a:cs typeface="Calibri"/>
              </a:rPr>
              <a:t>L'origine</a:t>
            </a:r>
            <a:r>
              <a:rPr lang="en-US" sz="2600" dirty="0">
                <a:latin typeface="Calibri"/>
                <a:cs typeface="Calibri"/>
              </a:rPr>
              <a:t> di </a:t>
            </a:r>
            <a:r>
              <a:rPr lang="en-US" sz="2600" dirty="0" err="1">
                <a:latin typeface="Calibri"/>
                <a:cs typeface="Calibri"/>
              </a:rPr>
              <a:t>una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lang="en-US" sz="2600" dirty="0" err="1">
                <a:latin typeface="Calibri"/>
                <a:cs typeface="Calibri"/>
              </a:rPr>
              <a:t>pagina</a:t>
            </a:r>
            <a:r>
              <a:rPr lang="en-US" sz="2600" dirty="0">
                <a:latin typeface="Calibri"/>
                <a:cs typeface="Calibri"/>
              </a:rPr>
              <a:t> web è la </a:t>
            </a:r>
            <a:r>
              <a:rPr lang="en-US" sz="2600" dirty="0" err="1">
                <a:latin typeface="Calibri"/>
                <a:cs typeface="Calibri"/>
              </a:rPr>
              <a:t>combinazione</a:t>
            </a:r>
            <a:r>
              <a:rPr lang="en-US" sz="2600" dirty="0">
                <a:latin typeface="Calibri"/>
                <a:cs typeface="Calibri"/>
              </a:rPr>
              <a:t> del </a:t>
            </a:r>
            <a:r>
              <a:rPr lang="en-US" sz="2600" dirty="0" err="1">
                <a:latin typeface="Calibri"/>
                <a:cs typeface="Calibri"/>
              </a:rPr>
              <a:t>protocollo</a:t>
            </a:r>
            <a:r>
              <a:rPr lang="en-US" sz="2600" dirty="0">
                <a:latin typeface="Calibri"/>
                <a:cs typeface="Calibri"/>
              </a:rPr>
              <a:t>, </a:t>
            </a:r>
            <a:r>
              <a:rPr lang="en-US" sz="2600" dirty="0" err="1">
                <a:latin typeface="Calibri"/>
                <a:cs typeface="Calibri"/>
              </a:rPr>
              <a:t>nome</a:t>
            </a:r>
            <a:r>
              <a:rPr lang="en-US" sz="2600" dirty="0">
                <a:latin typeface="Calibri"/>
                <a:cs typeface="Calibri"/>
              </a:rPr>
              <a:t> host e porta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487668" lvl="1" indent="0">
              <a:buFont typeface="Arial" panose="020B0604020202020204" pitchFamily="34" charset="0"/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6550F-EA23-B117-D1F5-C01FD80CD9BB}"/>
              </a:ext>
            </a:extLst>
          </p:cNvPr>
          <p:cNvSpPr txBox="1"/>
          <p:nvPr/>
        </p:nvSpPr>
        <p:spPr>
          <a:xfrm>
            <a:off x="3216728" y="5210905"/>
            <a:ext cx="544285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  <a:latin typeface="Consolas"/>
              </a:rPr>
              <a:t>https://example.com:8080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4F4A28-E170-F1C5-5DF3-5796178BBEB1}"/>
              </a:ext>
            </a:extLst>
          </p:cNvPr>
          <p:cNvSpPr txBox="1"/>
          <p:nvPr/>
        </p:nvSpPr>
        <p:spPr>
          <a:xfrm>
            <a:off x="3216729" y="4059951"/>
            <a:ext cx="575854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  <a:latin typeface="Consolas"/>
              </a:rPr>
              <a:t>https://example.com:8080</a:t>
            </a:r>
            <a:r>
              <a:rPr lang="en-US" sz="2400" dirty="0">
                <a:latin typeface="Consolas"/>
              </a:rPr>
              <a:t>/foo/bar</a:t>
            </a:r>
          </a:p>
        </p:txBody>
      </p:sp>
      <p:sp>
        <p:nvSpPr>
          <p:cNvPr id="7" name="Arrow: Down 7">
            <a:extLst>
              <a:ext uri="{FF2B5EF4-FFF2-40B4-BE49-F238E27FC236}">
                <a16:creationId xmlns:a16="http://schemas.microsoft.com/office/drawing/2014/main" id="{CDB8F27D-E296-EFBD-BB93-D59041062B32}"/>
              </a:ext>
            </a:extLst>
          </p:cNvPr>
          <p:cNvSpPr/>
          <p:nvPr/>
        </p:nvSpPr>
        <p:spPr>
          <a:xfrm>
            <a:off x="5927270" y="4579533"/>
            <a:ext cx="337457" cy="63137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76720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0C53E1-E0D5-0A43-B366-5EC23ED0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Client-Side Security</a:t>
            </a:r>
          </a:p>
        </p:txBody>
      </p:sp>
      <p:pic>
        <p:nvPicPr>
          <p:cNvPr id="4" name="Graphic 5" descr="Document">
            <a:extLst>
              <a:ext uri="{FF2B5EF4-FFF2-40B4-BE49-F238E27FC236}">
                <a16:creationId xmlns:a16="http://schemas.microsoft.com/office/drawing/2014/main" id="{BA7E4413-8036-975C-D994-D4B3F7699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972" y="4029528"/>
            <a:ext cx="1219200" cy="1219200"/>
          </a:xfrm>
          <a:prstGeom prst="rect">
            <a:avLst/>
          </a:prstGeom>
        </p:spPr>
      </p:pic>
      <p:pic>
        <p:nvPicPr>
          <p:cNvPr id="5" name="Graphic 7" descr="Document">
            <a:extLst>
              <a:ext uri="{FF2B5EF4-FFF2-40B4-BE49-F238E27FC236}">
                <a16:creationId xmlns:a16="http://schemas.microsoft.com/office/drawing/2014/main" id="{782555AE-FCDB-B421-B2FB-5ED4F18BF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485" y="4027715"/>
            <a:ext cx="1219200" cy="1219200"/>
          </a:xfrm>
          <a:prstGeom prst="rect">
            <a:avLst/>
          </a:prstGeom>
        </p:spPr>
      </p:pic>
      <p:pic>
        <p:nvPicPr>
          <p:cNvPr id="6" name="Graphic 9" descr="Document">
            <a:extLst>
              <a:ext uri="{FF2B5EF4-FFF2-40B4-BE49-F238E27FC236}">
                <a16:creationId xmlns:a16="http://schemas.microsoft.com/office/drawing/2014/main" id="{6893E4B6-802D-BDB7-08B3-57B023CE3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4687" y="4023481"/>
            <a:ext cx="1219200" cy="1219200"/>
          </a:xfrm>
          <a:prstGeom prst="rect">
            <a:avLst/>
          </a:prstGeom>
        </p:spPr>
      </p:pic>
      <p:pic>
        <p:nvPicPr>
          <p:cNvPr id="7" name="Graphic 11" descr="Internet">
            <a:extLst>
              <a:ext uri="{FF2B5EF4-FFF2-40B4-BE49-F238E27FC236}">
                <a16:creationId xmlns:a16="http://schemas.microsoft.com/office/drawing/2014/main" id="{B5CE6A30-0A10-21A4-D90D-FDC9F6BD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3485" y="1905001"/>
            <a:ext cx="1219200" cy="1219200"/>
          </a:xfrm>
          <a:prstGeom prst="rect">
            <a:avLst/>
          </a:prstGeom>
        </p:spPr>
      </p:pic>
      <p:pic>
        <p:nvPicPr>
          <p:cNvPr id="8" name="Graphic 13" descr="Document">
            <a:extLst>
              <a:ext uri="{FF2B5EF4-FFF2-40B4-BE49-F238E27FC236}">
                <a16:creationId xmlns:a16="http://schemas.microsoft.com/office/drawing/2014/main" id="{FCEBE94E-F7B6-86ED-A9BA-E99705B4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6348" y="4004381"/>
            <a:ext cx="1219200" cy="1219200"/>
          </a:xfrm>
          <a:prstGeom prst="rect">
            <a:avLst/>
          </a:prstGeom>
        </p:spPr>
      </p:pic>
      <p:sp>
        <p:nvSpPr>
          <p:cNvPr id="9" name="Rectangle 14">
            <a:extLst>
              <a:ext uri="{FF2B5EF4-FFF2-40B4-BE49-F238E27FC236}">
                <a16:creationId xmlns:a16="http://schemas.microsoft.com/office/drawing/2014/main" id="{A2E994FF-AFC4-FB00-940A-9491E1A551D8}"/>
              </a:ext>
            </a:extLst>
          </p:cNvPr>
          <p:cNvSpPr/>
          <p:nvPr/>
        </p:nvSpPr>
        <p:spPr>
          <a:xfrm>
            <a:off x="1567543" y="1959430"/>
            <a:ext cx="9231084" cy="3570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22D5376-19AD-B14A-3B3A-203924708525}"/>
              </a:ext>
            </a:extLst>
          </p:cNvPr>
          <p:cNvSpPr/>
          <p:nvPr/>
        </p:nvSpPr>
        <p:spPr>
          <a:xfrm>
            <a:off x="2148113" y="4059775"/>
            <a:ext cx="3048001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C967AAA-3BF7-6371-BFCF-BD6EF48B8D63}"/>
              </a:ext>
            </a:extLst>
          </p:cNvPr>
          <p:cNvSpPr/>
          <p:nvPr/>
        </p:nvSpPr>
        <p:spPr>
          <a:xfrm>
            <a:off x="6379027" y="4023481"/>
            <a:ext cx="1099459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417F6D26-3908-11EF-7123-D3E5C198A9CA}"/>
              </a:ext>
            </a:extLst>
          </p:cNvPr>
          <p:cNvSpPr/>
          <p:nvPr/>
        </p:nvSpPr>
        <p:spPr>
          <a:xfrm>
            <a:off x="8956219" y="4023481"/>
            <a:ext cx="1099459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9729080A-F4FC-9297-0D10-09EEE0A68AFB}"/>
              </a:ext>
            </a:extLst>
          </p:cNvPr>
          <p:cNvSpPr txBox="1"/>
          <p:nvPr/>
        </p:nvSpPr>
        <p:spPr>
          <a:xfrm>
            <a:off x="2149928" y="3521530"/>
            <a:ext cx="2982685" cy="451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33" dirty="0"/>
              <a:t>https://example.com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E22CD48-4448-8D10-622E-3117ED1EB6B5}"/>
              </a:ext>
            </a:extLst>
          </p:cNvPr>
          <p:cNvSpPr txBox="1"/>
          <p:nvPr/>
        </p:nvSpPr>
        <p:spPr>
          <a:xfrm>
            <a:off x="5734956" y="3530604"/>
            <a:ext cx="2387601" cy="4513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33" dirty="0"/>
              <a:t>http://other.site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241BDCC3-C12E-D150-1918-77AC60B9BD71}"/>
              </a:ext>
            </a:extLst>
          </p:cNvPr>
          <p:cNvSpPr txBox="1"/>
          <p:nvPr/>
        </p:nvSpPr>
        <p:spPr>
          <a:xfrm>
            <a:off x="8054519" y="3511256"/>
            <a:ext cx="2902859" cy="4514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 fontScale="89166"/>
          </a:bodyPr>
          <a:lstStyle/>
          <a:p>
            <a:pPr algn="l"/>
            <a:r>
              <a:rPr lang="en-US" sz="2133" dirty="0"/>
              <a:t>https://altro sito:8080</a:t>
            </a:r>
          </a:p>
        </p:txBody>
      </p:sp>
      <p:cxnSp>
        <p:nvCxnSpPr>
          <p:cNvPr id="16" name="Straight Arrow Connector 18">
            <a:extLst>
              <a:ext uri="{FF2B5EF4-FFF2-40B4-BE49-F238E27FC236}">
                <a16:creationId xmlns:a16="http://schemas.microsoft.com/office/drawing/2014/main" id="{0EE1BBE5-56AD-5D6D-35D1-042018F295CE}"/>
              </a:ext>
            </a:extLst>
          </p:cNvPr>
          <p:cNvCxnSpPr/>
          <p:nvPr/>
        </p:nvCxnSpPr>
        <p:spPr>
          <a:xfrm flipV="1">
            <a:off x="3309257" y="4630183"/>
            <a:ext cx="827315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>
            <a:extLst>
              <a:ext uri="{FF2B5EF4-FFF2-40B4-BE49-F238E27FC236}">
                <a16:creationId xmlns:a16="http://schemas.microsoft.com/office/drawing/2014/main" id="{BF59F9BB-94AC-5886-823E-E84ED248243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254172" y="4633082"/>
            <a:ext cx="1030515" cy="6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20">
            <a:extLst>
              <a:ext uri="{FF2B5EF4-FFF2-40B4-BE49-F238E27FC236}">
                <a16:creationId xmlns:a16="http://schemas.microsoft.com/office/drawing/2014/main" id="{0330BB99-1BEE-7A35-6C32-2EF4A19149DC}"/>
              </a:ext>
            </a:extLst>
          </p:cNvPr>
          <p:cNvCxnSpPr>
            <a:cxnSpLocks/>
          </p:cNvCxnSpPr>
          <p:nvPr/>
        </p:nvCxnSpPr>
        <p:spPr>
          <a:xfrm>
            <a:off x="7629977" y="4630184"/>
            <a:ext cx="11402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Graphic 16" descr="Checkmark">
            <a:extLst>
              <a:ext uri="{FF2B5EF4-FFF2-40B4-BE49-F238E27FC236}">
                <a16:creationId xmlns:a16="http://schemas.microsoft.com/office/drawing/2014/main" id="{D9C90966-3DCB-82F2-69D5-BDEDB2B55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0515" y="4702628"/>
            <a:ext cx="304800" cy="283029"/>
          </a:xfrm>
          <a:prstGeom prst="rect">
            <a:avLst/>
          </a:prstGeom>
        </p:spPr>
      </p:pic>
      <p:pic>
        <p:nvPicPr>
          <p:cNvPr id="20" name="Graphic 21" descr="Close">
            <a:extLst>
              <a:ext uri="{FF2B5EF4-FFF2-40B4-BE49-F238E27FC236}">
                <a16:creationId xmlns:a16="http://schemas.microsoft.com/office/drawing/2014/main" id="{677F985F-1C29-C59A-CB06-FE85D25771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5059" y="4694550"/>
            <a:ext cx="370116" cy="348345"/>
          </a:xfrm>
          <a:prstGeom prst="rect">
            <a:avLst/>
          </a:prstGeom>
        </p:spPr>
      </p:pic>
      <p:pic>
        <p:nvPicPr>
          <p:cNvPr id="21" name="Graphic 21" descr="Close">
            <a:extLst>
              <a:ext uri="{FF2B5EF4-FFF2-40B4-BE49-F238E27FC236}">
                <a16:creationId xmlns:a16="http://schemas.microsoft.com/office/drawing/2014/main" id="{9AD5B76A-3AEE-CFC8-549E-A16CC222F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0739" y="4669374"/>
            <a:ext cx="370116" cy="3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E55EB-300B-4157-3521-D00A4530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login bypass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67C6E-8332-0C90-0CA0-5DF8467BC019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5423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Questa injection porta </a:t>
            </a:r>
            <a:r>
              <a:rPr lang="en-US" dirty="0" err="1">
                <a:latin typeface="Calibri"/>
                <a:cs typeface="Calibri"/>
              </a:rPr>
              <a:t>quindi</a:t>
            </a:r>
            <a:r>
              <a:rPr lang="en-US" dirty="0">
                <a:latin typeface="Calibri"/>
                <a:cs typeface="Calibri"/>
              </a:rPr>
              <a:t> a un </a:t>
            </a:r>
            <a:r>
              <a:rPr lang="en-US" dirty="0" err="1">
                <a:latin typeface="Calibri"/>
                <a:cs typeface="Calibri"/>
              </a:rPr>
              <a:t>cambiamento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nel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flusso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logico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dell'applicazione</a:t>
            </a:r>
            <a:endParaRPr lang="en-US" b="1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L’attaccante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quindi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bypassare</a:t>
            </a:r>
            <a:r>
              <a:rPr lang="en-US" dirty="0">
                <a:latin typeface="Calibri"/>
                <a:cs typeface="Calibri"/>
              </a:rPr>
              <a:t> il check </a:t>
            </a:r>
            <a:r>
              <a:rPr lang="en-US" dirty="0" err="1">
                <a:latin typeface="Calibri"/>
                <a:cs typeface="Calibri"/>
              </a:rPr>
              <a:t>sul</a:t>
            </a:r>
            <a:r>
              <a:rPr lang="en-US" dirty="0">
                <a:latin typeface="Calibri"/>
                <a:cs typeface="Calibri"/>
              </a:rPr>
              <a:t> login in </a:t>
            </a:r>
            <a:r>
              <a:rPr lang="en-US" dirty="0" err="1">
                <a:latin typeface="Calibri"/>
                <a:cs typeface="Calibri"/>
              </a:rPr>
              <a:t>quanto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inserita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condizione</a:t>
            </a:r>
            <a:r>
              <a:rPr lang="en-US" dirty="0">
                <a:latin typeface="Calibri"/>
                <a:cs typeface="Calibri"/>
              </a:rPr>
              <a:t> sempre vera </a:t>
            </a:r>
            <a:r>
              <a:rPr lang="en-US" dirty="0" err="1">
                <a:latin typeface="Calibri"/>
                <a:cs typeface="Calibri"/>
              </a:rPr>
              <a:t>nel</a:t>
            </a:r>
            <a:r>
              <a:rPr lang="en-US" dirty="0">
                <a:latin typeface="Calibri"/>
                <a:cs typeface="Calibri"/>
              </a:rPr>
              <a:t> campo </a:t>
            </a:r>
            <a:r>
              <a:rPr lang="en-US" b="1" dirty="0">
                <a:latin typeface="Calibri"/>
                <a:cs typeface="Calibri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21720528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FFC72A-7B61-1537-2B3F-385B6CC0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Cross-Site Scripting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DA2B3-51A6-CD08-0751-8C844443083D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2631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La </a:t>
            </a:r>
            <a:r>
              <a:rPr lang="en-US" dirty="0" err="1">
                <a:latin typeface="Calibri"/>
                <a:cs typeface="Calibri"/>
              </a:rPr>
              <a:t>più</a:t>
            </a:r>
            <a:r>
              <a:rPr lang="en-US" dirty="0">
                <a:latin typeface="Calibri"/>
                <a:cs typeface="Calibri"/>
              </a:rPr>
              <a:t> commune </a:t>
            </a:r>
            <a:r>
              <a:rPr lang="en-US" dirty="0" err="1">
                <a:latin typeface="Calibri"/>
                <a:cs typeface="Calibri"/>
              </a:rPr>
              <a:t>vulnerabilità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compromette</a:t>
            </a:r>
            <a:r>
              <a:rPr lang="en-US" dirty="0">
                <a:latin typeface="Calibri"/>
                <a:cs typeface="Calibri"/>
              </a:rPr>
              <a:t> il SOP </a:t>
            </a:r>
            <a:r>
              <a:rPr lang="en-US" dirty="0" err="1">
                <a:latin typeface="Calibri"/>
                <a:cs typeface="Calibri"/>
              </a:rPr>
              <a:t>sono</a:t>
            </a:r>
            <a:r>
              <a:rPr lang="en-US" dirty="0">
                <a:latin typeface="Calibri"/>
                <a:cs typeface="Calibri"/>
              </a:rPr>
              <a:t> le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vulnerabilità</a:t>
            </a: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lang="en-US" i="1" dirty="0">
                <a:latin typeface="Calibri"/>
                <a:cs typeface="Calibri"/>
              </a:rPr>
              <a:t>Cross-Site Scripting (XSSs)</a:t>
            </a:r>
          </a:p>
          <a:p>
            <a:r>
              <a:rPr lang="en-US" dirty="0">
                <a:latin typeface="Calibri"/>
                <a:cs typeface="Calibri"/>
              </a:rPr>
              <a:t>Un XSS è </a:t>
            </a:r>
            <a:r>
              <a:rPr lang="en-US" dirty="0" err="1">
                <a:latin typeface="Calibri"/>
                <a:cs typeface="Calibri"/>
              </a:rPr>
              <a:t>un'iniezione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codice</a:t>
            </a:r>
            <a:r>
              <a:rPr lang="en-US" dirty="0">
                <a:latin typeface="Calibri"/>
                <a:cs typeface="Calibri"/>
              </a:rPr>
              <a:t> JavaScript </a:t>
            </a:r>
            <a:r>
              <a:rPr lang="en-US" dirty="0" err="1">
                <a:latin typeface="Calibri"/>
                <a:cs typeface="Calibri"/>
              </a:rPr>
              <a:t>all'interno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pagina</a:t>
            </a:r>
            <a:r>
              <a:rPr lang="en-US" dirty="0">
                <a:latin typeface="Calibri"/>
                <a:cs typeface="Calibri"/>
              </a:rPr>
              <a:t> web</a:t>
            </a:r>
          </a:p>
          <a:p>
            <a:r>
              <a:rPr lang="en-US" dirty="0">
                <a:latin typeface="Calibri"/>
                <a:cs typeface="Calibri"/>
              </a:rPr>
              <a:t>Se un </a:t>
            </a:r>
            <a:r>
              <a:rPr lang="en-US" dirty="0" err="1">
                <a:latin typeface="Calibri"/>
                <a:cs typeface="Calibri"/>
              </a:rPr>
              <a:t>utente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malintenzionato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riesce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dirty="0" err="1">
                <a:latin typeface="Calibri"/>
                <a:cs typeface="Calibri"/>
              </a:rPr>
              <a:t>eseguire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codice</a:t>
            </a:r>
            <a:r>
              <a:rPr lang="en-US" dirty="0">
                <a:latin typeface="Calibri"/>
                <a:cs typeface="Calibri"/>
              </a:rPr>
              <a:t> JavaScript </a:t>
            </a:r>
            <a:r>
              <a:rPr lang="en-US" dirty="0" err="1">
                <a:latin typeface="Calibri"/>
                <a:cs typeface="Calibri"/>
              </a:rPr>
              <a:t>all'interno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pagina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vittima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lui</a:t>
            </a:r>
            <a:r>
              <a:rPr lang="en-US" dirty="0">
                <a:latin typeface="Calibri"/>
                <a:cs typeface="Calibri"/>
              </a:rPr>
              <a:t>/ lei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:</a:t>
            </a:r>
            <a:endParaRPr lang="en-US" dirty="0"/>
          </a:p>
          <a:p>
            <a:pPr lvl="1"/>
            <a:r>
              <a:rPr lang="en-US" dirty="0" err="1">
                <a:latin typeface="Calibri"/>
                <a:cs typeface="Calibri"/>
              </a:rPr>
              <a:t>Rubare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cookie di </a:t>
            </a:r>
            <a:r>
              <a:rPr lang="en-US" dirty="0" err="1">
                <a:latin typeface="Calibri"/>
                <a:cs typeface="Calibri"/>
              </a:rPr>
              <a:t>sessione</a:t>
            </a:r>
            <a:r>
              <a:rPr lang="en-US" dirty="0">
                <a:latin typeface="Calibri"/>
                <a:cs typeface="Calibri"/>
              </a:rPr>
              <a:t>, e </a:t>
            </a:r>
            <a:r>
              <a:rPr lang="en-US" dirty="0" err="1">
                <a:latin typeface="Calibri"/>
                <a:cs typeface="Calibri"/>
              </a:rPr>
              <a:t>quindi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accedere</a:t>
            </a:r>
            <a:r>
              <a:rPr lang="en-US" dirty="0">
                <a:latin typeface="Calibri"/>
                <a:cs typeface="Calibri"/>
              </a:rPr>
              <a:t> come </a:t>
            </a:r>
            <a:r>
              <a:rPr lang="en-US" dirty="0" err="1">
                <a:latin typeface="Calibri"/>
                <a:cs typeface="Calibri"/>
              </a:rPr>
              <a:t>vittima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Rubare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informazioni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all'interno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pagine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Fare </a:t>
            </a:r>
            <a:r>
              <a:rPr lang="en-US" dirty="0" err="1">
                <a:latin typeface="Calibri"/>
                <a:cs typeface="Calibri"/>
              </a:rPr>
              <a:t>azioni</a:t>
            </a:r>
            <a:r>
              <a:rPr lang="en-US" dirty="0">
                <a:latin typeface="Calibri"/>
                <a:cs typeface="Calibri"/>
              </a:rPr>
              <a:t> per </a:t>
            </a:r>
            <a:r>
              <a:rPr lang="en-US" dirty="0" err="1">
                <a:latin typeface="Calibri"/>
                <a:cs typeface="Calibri"/>
              </a:rPr>
              <a:t>conto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vittima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09880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E07F0-E8B6-3451-BF69-F18F7248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Cross-Site Scripting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02925-0C7C-AF1F-6744-7E9F34BAE157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4285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2 </a:t>
            </a:r>
            <a:r>
              <a:rPr lang="en-US" dirty="0" err="1">
                <a:latin typeface="Calibri"/>
                <a:cs typeface="Calibri"/>
              </a:rPr>
              <a:t>diversi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tipo</a:t>
            </a:r>
            <a:r>
              <a:rPr lang="en-US" dirty="0">
                <a:latin typeface="Calibri"/>
                <a:cs typeface="Calibri"/>
              </a:rPr>
              <a:t> di XSS: 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Reflected XSS: </a:t>
            </a:r>
            <a:r>
              <a:rPr lang="en-US" dirty="0" err="1">
                <a:latin typeface="Calibri"/>
                <a:cs typeface="Calibri"/>
              </a:rPr>
              <a:t>avviene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quando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applicazione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riceve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dati</a:t>
            </a:r>
            <a:r>
              <a:rPr lang="en-US" dirty="0">
                <a:latin typeface="Calibri"/>
                <a:cs typeface="Calibri"/>
              </a:rPr>
              <a:t> da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richiesta</a:t>
            </a:r>
            <a:r>
              <a:rPr lang="en-US" dirty="0">
                <a:latin typeface="Calibri"/>
                <a:cs typeface="Calibri"/>
              </a:rPr>
              <a:t> HTTP e </a:t>
            </a:r>
            <a:r>
              <a:rPr lang="en-US" dirty="0" err="1">
                <a:latin typeface="Calibri"/>
                <a:cs typeface="Calibri"/>
              </a:rPr>
              <a:t>successivamente</a:t>
            </a:r>
            <a:r>
              <a:rPr lang="en-US" dirty="0">
                <a:latin typeface="Calibri"/>
                <a:cs typeface="Calibri"/>
              </a:rPr>
              <a:t> li include </a:t>
            </a:r>
            <a:r>
              <a:rPr lang="en-US" dirty="0" err="1">
                <a:latin typeface="Calibri"/>
                <a:cs typeface="Calibri"/>
              </a:rPr>
              <a:t>nella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risposta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Stored XSS: </a:t>
            </a:r>
            <a:r>
              <a:rPr lang="en-US" dirty="0" err="1">
                <a:latin typeface="Calibri"/>
                <a:cs typeface="Calibri"/>
              </a:rPr>
              <a:t>avviene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quando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applicazione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riceve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dati</a:t>
            </a:r>
            <a:r>
              <a:rPr lang="en-US" dirty="0">
                <a:latin typeface="Calibri"/>
                <a:cs typeface="Calibri"/>
              </a:rPr>
              <a:t> da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sorgente</a:t>
            </a:r>
            <a:r>
              <a:rPr lang="en-US" dirty="0">
                <a:latin typeface="Calibri"/>
                <a:cs typeface="Calibri"/>
              </a:rPr>
              <a:t> non </a:t>
            </a:r>
            <a:r>
              <a:rPr lang="en-US" dirty="0" err="1">
                <a:latin typeface="Calibri"/>
                <a:cs typeface="Calibri"/>
              </a:rPr>
              <a:t>affidabile</a:t>
            </a:r>
            <a:r>
              <a:rPr lang="en-US" dirty="0">
                <a:latin typeface="Calibri"/>
                <a:cs typeface="Calibri"/>
              </a:rPr>
              <a:t> e li include </a:t>
            </a:r>
            <a:r>
              <a:rPr lang="en-US" dirty="0" err="1">
                <a:latin typeface="Calibri"/>
                <a:cs typeface="Calibri"/>
              </a:rPr>
              <a:t>nelle</a:t>
            </a:r>
            <a:r>
              <a:rPr lang="en-US" dirty="0">
                <a:latin typeface="Calibri"/>
                <a:cs typeface="Calibri"/>
              </a:rPr>
              <a:t> successive </a:t>
            </a:r>
            <a:r>
              <a:rPr lang="en-US" dirty="0" err="1">
                <a:latin typeface="Calibri"/>
                <a:cs typeface="Calibri"/>
              </a:rPr>
              <a:t>risposte</a:t>
            </a:r>
            <a:r>
              <a:rPr lang="en-US" dirty="0">
                <a:latin typeface="Calibri"/>
                <a:cs typeface="Calibri"/>
              </a:rPr>
              <a:t> HTTP. Si </a:t>
            </a:r>
            <a:r>
              <a:rPr lang="en-US" dirty="0" err="1">
                <a:latin typeface="Calibri"/>
                <a:cs typeface="Calibri"/>
              </a:rPr>
              <a:t>chiama</a:t>
            </a:r>
            <a:r>
              <a:rPr lang="en-US" dirty="0">
                <a:latin typeface="Calibri"/>
                <a:cs typeface="Calibri"/>
              </a:rPr>
              <a:t> Stored in </a:t>
            </a:r>
            <a:r>
              <a:rPr lang="en-US" dirty="0" err="1">
                <a:latin typeface="Calibri"/>
                <a:cs typeface="Calibri"/>
              </a:rPr>
              <a:t>quanto</a:t>
            </a:r>
            <a:r>
              <a:rPr lang="en-US" dirty="0">
                <a:latin typeface="Calibri"/>
                <a:cs typeface="Calibri"/>
              </a:rPr>
              <a:t> il </a:t>
            </a:r>
            <a:r>
              <a:rPr lang="en-US" dirty="0" err="1">
                <a:latin typeface="Calibri"/>
                <a:cs typeface="Calibri"/>
              </a:rPr>
              <a:t>codice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malevolo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salvato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all’interno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pagina</a:t>
            </a:r>
            <a:r>
              <a:rPr lang="en-US" dirty="0">
                <a:latin typeface="Calibri"/>
                <a:cs typeface="Calibri"/>
              </a:rPr>
              <a:t> web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87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848E51-15E9-7C8E-50DE-FFCC20642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Reflected Cross-Site Scripting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DD622-F63F-1557-F94C-B78D3C8F6F0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0038" y="1471613"/>
            <a:ext cx="11591925" cy="4351337"/>
          </a:xfrm>
          <a:prstGeom prst="rect">
            <a:avLst/>
          </a:prstGeom>
        </p:spPr>
        <p:txBody>
          <a:bodyPr vert="horz" anchor="t">
            <a:normAutofit fontScale="94285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Supponiamo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un </a:t>
            </a:r>
            <a:r>
              <a:rPr lang="en-US" dirty="0" err="1">
                <a:latin typeface="Calibri"/>
                <a:cs typeface="Calibri"/>
              </a:rPr>
              <a:t>sito</a:t>
            </a:r>
            <a:r>
              <a:rPr lang="en-US" dirty="0">
                <a:latin typeface="Calibri"/>
                <a:cs typeface="Calibri"/>
              </a:rPr>
              <a:t> web </a:t>
            </a:r>
            <a:r>
              <a:rPr lang="en-US" dirty="0" err="1">
                <a:latin typeface="Calibri"/>
                <a:cs typeface="Calibri"/>
              </a:rPr>
              <a:t>riceva</a:t>
            </a:r>
            <a:r>
              <a:rPr lang="en-US" dirty="0">
                <a:latin typeface="Calibri"/>
                <a:cs typeface="Calibri"/>
              </a:rPr>
              <a:t> la </a:t>
            </a:r>
            <a:r>
              <a:rPr lang="en-US" dirty="0" err="1">
                <a:latin typeface="Calibri"/>
                <a:cs typeface="Calibri"/>
              </a:rPr>
              <a:t>ricerca</a:t>
            </a:r>
            <a:r>
              <a:rPr lang="en-US" dirty="0">
                <a:latin typeface="Calibri"/>
                <a:cs typeface="Calibri"/>
              </a:rPr>
              <a:t> di un </a:t>
            </a:r>
            <a:r>
              <a:rPr lang="en-US" dirty="0" err="1">
                <a:latin typeface="Calibri"/>
                <a:cs typeface="Calibri"/>
              </a:rPr>
              <a:t>prodotto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all’interno</a:t>
            </a:r>
            <a:r>
              <a:rPr lang="en-US" dirty="0">
                <a:latin typeface="Calibri"/>
                <a:cs typeface="Calibri"/>
              </a:rPr>
              <a:t> del </a:t>
            </a:r>
            <a:r>
              <a:rPr lang="en-US" dirty="0" err="1">
                <a:latin typeface="Calibri"/>
                <a:cs typeface="Calibri"/>
              </a:rPr>
              <a:t>parametro</a:t>
            </a:r>
            <a:r>
              <a:rPr lang="en-US" dirty="0">
                <a:latin typeface="Calibri"/>
                <a:cs typeface="Calibri"/>
              </a:rPr>
              <a:t> di un URL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L’applicazione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ritorna</a:t>
            </a:r>
            <a:r>
              <a:rPr lang="en-US" dirty="0">
                <a:latin typeface="Calibri"/>
                <a:cs typeface="Calibri"/>
              </a:rPr>
              <a:t> la </a:t>
            </a:r>
            <a:r>
              <a:rPr lang="en-US" dirty="0" err="1">
                <a:latin typeface="Calibri"/>
                <a:cs typeface="Calibri"/>
              </a:rPr>
              <a:t>ricerca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effettuata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all’interno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risposta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Un </a:t>
            </a:r>
            <a:r>
              <a:rPr lang="en-US" dirty="0" err="1">
                <a:latin typeface="Calibri"/>
                <a:cs typeface="Calibri"/>
              </a:rPr>
              <a:t>attaccante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costruire</a:t>
            </a:r>
            <a:r>
              <a:rPr lang="en-US" dirty="0">
                <a:latin typeface="Calibri"/>
                <a:cs typeface="Calibri"/>
              </a:rPr>
              <a:t> un URL con </a:t>
            </a:r>
            <a:r>
              <a:rPr lang="en-US" dirty="0" err="1">
                <a:latin typeface="Calibri"/>
                <a:cs typeface="Calibri"/>
              </a:rPr>
              <a:t>codice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malevolo</a:t>
            </a:r>
            <a:r>
              <a:rPr lang="en-US" dirty="0">
                <a:latin typeface="Calibri"/>
                <a:cs typeface="Calibri"/>
              </a:rPr>
              <a:t> al </a:t>
            </a:r>
            <a:r>
              <a:rPr lang="en-US" dirty="0" err="1">
                <a:latin typeface="Calibri"/>
                <a:cs typeface="Calibri"/>
              </a:rPr>
              <a:t>suo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interno</a:t>
            </a:r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La </a:t>
            </a:r>
            <a:r>
              <a:rPr lang="en-US" dirty="0" err="1">
                <a:latin typeface="Calibri"/>
                <a:cs typeface="Calibri"/>
              </a:rPr>
              <a:t>risposta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sarà</a:t>
            </a:r>
            <a:r>
              <a:rPr lang="en-US" dirty="0">
                <a:latin typeface="Calibri"/>
                <a:cs typeface="Calibri"/>
              </a:rPr>
              <a:t> la </a:t>
            </a:r>
            <a:r>
              <a:rPr lang="en-US" dirty="0" err="1">
                <a:latin typeface="Calibri"/>
                <a:cs typeface="Calibri"/>
              </a:rPr>
              <a:t>seguente</a:t>
            </a:r>
            <a:r>
              <a:rPr lang="en-US" dirty="0">
                <a:latin typeface="Calibri"/>
                <a:cs typeface="Calibri"/>
              </a:rPr>
              <a:t>: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F39FAB-0C7F-8B28-2649-7445AEFA4C68}"/>
              </a:ext>
            </a:extLst>
          </p:cNvPr>
          <p:cNvSpPr txBox="1"/>
          <p:nvPr/>
        </p:nvSpPr>
        <p:spPr>
          <a:xfrm>
            <a:off x="2904564" y="2289734"/>
            <a:ext cx="674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ourier"/>
              </a:rPr>
              <a:t>https://insecure-website.com/search?term=gift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B80330-70A1-EA5B-B8A7-18BB88E52A23}"/>
              </a:ext>
            </a:extLst>
          </p:cNvPr>
          <p:cNvSpPr txBox="1"/>
          <p:nvPr/>
        </p:nvSpPr>
        <p:spPr>
          <a:xfrm>
            <a:off x="3700604" y="3462615"/>
            <a:ext cx="5317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"/>
              </a:rPr>
              <a:t>&lt;p&gt;You searched for: gift&lt;/p&gt;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A0C38D-E4C7-5C1D-5A42-5DA3C02CE18D}"/>
              </a:ext>
            </a:extLst>
          </p:cNvPr>
          <p:cNvSpPr txBox="1"/>
          <p:nvPr/>
        </p:nvSpPr>
        <p:spPr>
          <a:xfrm>
            <a:off x="358588" y="4545184"/>
            <a:ext cx="1183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Courier"/>
              </a:rPr>
              <a:t>https://insecure-website.com/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"/>
              </a:rPr>
              <a:t>search?term</a:t>
            </a:r>
            <a:r>
              <a:rPr lang="it-IT" b="0" i="0" dirty="0">
                <a:solidFill>
                  <a:srgbClr val="000000"/>
                </a:solidFill>
                <a:effectLst/>
                <a:latin typeface="Courier"/>
              </a:rPr>
              <a:t>=&lt;script&gt;/*+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urier"/>
              </a:rPr>
              <a:t>Bad+stuff+here</a:t>
            </a:r>
            <a:r>
              <a:rPr lang="it-IT" b="0" i="0" dirty="0">
                <a:solidFill>
                  <a:srgbClr val="000000"/>
                </a:solidFill>
                <a:effectLst/>
                <a:latin typeface="Courier"/>
              </a:rPr>
              <a:t>...+*/&lt;/script&gt;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3CE11AB-6679-37D3-8506-6F085EE1763F}"/>
              </a:ext>
            </a:extLst>
          </p:cNvPr>
          <p:cNvSpPr txBox="1"/>
          <p:nvPr/>
        </p:nvSpPr>
        <p:spPr>
          <a:xfrm>
            <a:off x="1537447" y="5707534"/>
            <a:ext cx="911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"/>
              </a:rPr>
              <a:t>&lt;p&gt;You searched for: &lt;script&gt;/* Bad stuff here... */&lt;/script&gt;&lt;/p&gt;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890196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2A29DC-79C1-0D5B-9C6A-E756FFCB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Stored Cross-Site Scripting</a:t>
            </a:r>
            <a:endParaRPr lang="it-IT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A88E779-B3F6-1B4C-8CAF-35455C2D61D9}"/>
              </a:ext>
            </a:extLst>
          </p:cNvPr>
          <p:cNvSpPr txBox="1">
            <a:spLocks/>
          </p:cNvSpPr>
          <p:nvPr/>
        </p:nvSpPr>
        <p:spPr>
          <a:xfrm>
            <a:off x="6604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9312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latin typeface="Calibri"/>
                <a:cs typeface="Calibri"/>
              </a:rPr>
              <a:t>Un </a:t>
            </a:r>
            <a:r>
              <a:rPr lang="en-US" sz="2700" dirty="0" err="1">
                <a:latin typeface="Calibri"/>
                <a:cs typeface="Calibri"/>
              </a:rPr>
              <a:t>esempio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tipico</a:t>
            </a:r>
            <a:r>
              <a:rPr lang="en-US" sz="2700" dirty="0">
                <a:latin typeface="Calibri"/>
                <a:cs typeface="Calibri"/>
              </a:rPr>
              <a:t> di un Stored XSS è la </a:t>
            </a:r>
            <a:r>
              <a:rPr lang="en-US" sz="2700" dirty="0" err="1">
                <a:latin typeface="Calibri"/>
                <a:cs typeface="Calibri"/>
              </a:rPr>
              <a:t>sezione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commenti</a:t>
            </a:r>
            <a:r>
              <a:rPr lang="en-US" sz="2700" dirty="0">
                <a:latin typeface="Calibri"/>
                <a:cs typeface="Calibri"/>
              </a:rPr>
              <a:t> di un blog: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Se il </a:t>
            </a:r>
            <a:r>
              <a:rPr lang="en-US" dirty="0" err="1">
                <a:latin typeface="Calibri"/>
                <a:cs typeface="Calibri"/>
              </a:rPr>
              <a:t>contenuto</a:t>
            </a:r>
            <a:r>
              <a:rPr lang="en-US" dirty="0">
                <a:latin typeface="Calibri"/>
                <a:cs typeface="Calibri"/>
              </a:rPr>
              <a:t> di un </a:t>
            </a:r>
            <a:r>
              <a:rPr lang="en-US" dirty="0" err="1">
                <a:latin typeface="Calibri"/>
                <a:cs typeface="Calibri"/>
              </a:rPr>
              <a:t>commento</a:t>
            </a:r>
            <a:r>
              <a:rPr lang="en-US" dirty="0">
                <a:latin typeface="Calibri"/>
                <a:cs typeface="Calibri"/>
              </a:rPr>
              <a:t> non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sanificato</a:t>
            </a:r>
            <a:r>
              <a:rPr lang="en-US" dirty="0">
                <a:latin typeface="Calibri"/>
                <a:cs typeface="Calibri"/>
              </a:rPr>
              <a:t> prima di </a:t>
            </a:r>
            <a:r>
              <a:rPr lang="en-US" dirty="0" err="1">
                <a:latin typeface="Calibri"/>
                <a:cs typeface="Calibri"/>
              </a:rPr>
              <a:t>essere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visualizzato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pagina</a:t>
            </a:r>
            <a:r>
              <a:rPr lang="en-US" dirty="0">
                <a:latin typeface="Calibri"/>
                <a:cs typeface="Calibri"/>
              </a:rPr>
              <a:t>, un </a:t>
            </a:r>
            <a:r>
              <a:rPr lang="en-US" dirty="0" err="1">
                <a:latin typeface="Calibri"/>
                <a:cs typeface="Calibri"/>
              </a:rPr>
              <a:t>utente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iniettare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codice</a:t>
            </a:r>
            <a:r>
              <a:rPr lang="en-US" dirty="0">
                <a:latin typeface="Calibri"/>
                <a:cs typeface="Calibri"/>
              </a:rPr>
              <a:t> JavaScript</a:t>
            </a:r>
          </a:p>
          <a:p>
            <a:r>
              <a:rPr lang="en-US" sz="2700" dirty="0">
                <a:latin typeface="Calibri"/>
                <a:cs typeface="Calibri"/>
              </a:rPr>
              <a:t>Dal </a:t>
            </a:r>
            <a:r>
              <a:rPr lang="en-US" sz="2700" dirty="0" err="1">
                <a:latin typeface="Calibri"/>
                <a:cs typeface="Calibri"/>
              </a:rPr>
              <a:t>momento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che</a:t>
            </a:r>
            <a:r>
              <a:rPr lang="en-US" sz="2700" dirty="0">
                <a:latin typeface="Calibri"/>
                <a:cs typeface="Calibri"/>
              </a:rPr>
              <a:t> il </a:t>
            </a:r>
            <a:r>
              <a:rPr lang="en-US" sz="2700" dirty="0" err="1">
                <a:latin typeface="Calibri"/>
                <a:cs typeface="Calibri"/>
              </a:rPr>
              <a:t>commento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viene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salvato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nel</a:t>
            </a:r>
            <a:r>
              <a:rPr lang="en-US" sz="2700" dirty="0">
                <a:latin typeface="Calibri"/>
                <a:cs typeface="Calibri"/>
              </a:rPr>
              <a:t> database, </a:t>
            </a:r>
            <a:r>
              <a:rPr lang="en-US" sz="2700" dirty="0" err="1">
                <a:latin typeface="Calibri"/>
                <a:cs typeface="Calibri"/>
              </a:rPr>
              <a:t>ogni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utente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che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visita</a:t>
            </a:r>
            <a:r>
              <a:rPr lang="en-US" sz="2700" dirty="0">
                <a:latin typeface="Calibri"/>
                <a:cs typeface="Calibri"/>
              </a:rPr>
              <a:t> la </a:t>
            </a:r>
            <a:r>
              <a:rPr lang="en-US" sz="2700" dirty="0" err="1">
                <a:latin typeface="Calibri"/>
                <a:cs typeface="Calibri"/>
              </a:rPr>
              <a:t>pagina</a:t>
            </a:r>
            <a:r>
              <a:rPr lang="en-US" sz="2700" dirty="0">
                <a:latin typeface="Calibri"/>
                <a:cs typeface="Calibri"/>
              </a:rPr>
              <a:t> con </a:t>
            </a:r>
            <a:r>
              <a:rPr lang="en-US" sz="2700" dirty="0" err="1">
                <a:latin typeface="Calibri"/>
                <a:cs typeface="Calibri"/>
              </a:rPr>
              <a:t>quel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commento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viene</a:t>
            </a:r>
            <a:r>
              <a:rPr lang="en-US" sz="2700" dirty="0">
                <a:latin typeface="Calibri"/>
                <a:cs typeface="Calibri"/>
              </a:rPr>
              <a:t> "</a:t>
            </a:r>
            <a:r>
              <a:rPr lang="en-US" sz="2700" dirty="0" err="1">
                <a:latin typeface="Calibri"/>
                <a:cs typeface="Calibri"/>
              </a:rPr>
              <a:t>attaccato</a:t>
            </a:r>
            <a:r>
              <a:rPr lang="en-US" sz="2700" dirty="0">
                <a:latin typeface="Calibri"/>
                <a:cs typeface="Calibri"/>
              </a:rPr>
              <a:t>" dal </a:t>
            </a:r>
            <a:r>
              <a:rPr lang="en-US" sz="2700" dirty="0" err="1">
                <a:latin typeface="Calibri"/>
                <a:cs typeface="Calibri"/>
              </a:rPr>
              <a:t>codice</a:t>
            </a:r>
            <a:r>
              <a:rPr lang="en-US" sz="2700" dirty="0">
                <a:latin typeface="Calibri"/>
                <a:cs typeface="Calibri"/>
              </a:rPr>
              <a:t> JavaScript </a:t>
            </a:r>
            <a:r>
              <a:rPr lang="en-US" sz="2700" dirty="0" err="1">
                <a:latin typeface="Calibri"/>
                <a:cs typeface="Calibri"/>
              </a:rPr>
              <a:t>dannoso</a:t>
            </a:r>
            <a:endParaRPr lang="en-US" sz="2700" dirty="0">
              <a:latin typeface="Calibri"/>
              <a:cs typeface="Calibri"/>
            </a:endParaRPr>
          </a:p>
          <a:p>
            <a:r>
              <a:rPr lang="en-US" sz="2700" dirty="0">
                <a:latin typeface="Calibri"/>
                <a:cs typeface="Calibri"/>
              </a:rPr>
              <a:t>A </a:t>
            </a:r>
            <a:r>
              <a:rPr lang="en-US" sz="2700" dirty="0" err="1">
                <a:latin typeface="Calibri"/>
                <a:cs typeface="Calibri"/>
              </a:rPr>
              <a:t>differenza</a:t>
            </a:r>
            <a:r>
              <a:rPr lang="en-US" sz="2700" dirty="0">
                <a:latin typeface="Calibri"/>
                <a:cs typeface="Calibri"/>
              </a:rPr>
              <a:t> del Reflected XSS, in </a:t>
            </a:r>
            <a:r>
              <a:rPr lang="en-US" sz="2700" dirty="0" err="1">
                <a:latin typeface="Calibri"/>
                <a:cs typeface="Calibri"/>
              </a:rPr>
              <a:t>questo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caso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l’attaccante</a:t>
            </a:r>
            <a:r>
              <a:rPr lang="en-US" sz="2700" dirty="0">
                <a:latin typeface="Calibri"/>
                <a:cs typeface="Calibri"/>
              </a:rPr>
              <a:t> non ha </a:t>
            </a:r>
            <a:r>
              <a:rPr lang="en-US" sz="2700" dirty="0" err="1">
                <a:latin typeface="Calibri"/>
                <a:cs typeface="Calibri"/>
              </a:rPr>
              <a:t>bisogno</a:t>
            </a:r>
            <a:r>
              <a:rPr lang="en-US" sz="2700" dirty="0">
                <a:latin typeface="Calibri"/>
                <a:cs typeface="Calibri"/>
              </a:rPr>
              <a:t> di </a:t>
            </a:r>
            <a:r>
              <a:rPr lang="en-US" sz="2700" dirty="0" err="1">
                <a:latin typeface="Calibri"/>
                <a:cs typeface="Calibri"/>
              </a:rPr>
              <a:t>inviare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alcun</a:t>
            </a:r>
            <a:r>
              <a:rPr lang="en-US" sz="2700" dirty="0">
                <a:latin typeface="Calibri"/>
                <a:cs typeface="Calibri"/>
              </a:rPr>
              <a:t> link </a:t>
            </a:r>
            <a:r>
              <a:rPr lang="en-US" sz="2700" dirty="0" err="1">
                <a:latin typeface="Calibri"/>
                <a:cs typeface="Calibri"/>
              </a:rPr>
              <a:t>alla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vittima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36121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152AD-1337-AC63-FF81-E6AD0B50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Stored Cross-Site Scripting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071DB-267D-1BBF-3293-EA5E5BCEA475}"/>
              </a:ext>
            </a:extLst>
          </p:cNvPr>
          <p:cNvSpPr txBox="1">
            <a:spLocks/>
          </p:cNvSpPr>
          <p:nvPr/>
        </p:nvSpPr>
        <p:spPr>
          <a:xfrm>
            <a:off x="660400" y="1456648"/>
            <a:ext cx="10871200" cy="4368800"/>
          </a:xfrm>
          <a:prstGeom prst="rect">
            <a:avLst/>
          </a:prstGeom>
        </p:spPr>
        <p:txBody>
          <a:bodyPr vert="horz" anchor="t">
            <a:normAutofit fontScale="76812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 err="1">
                <a:latin typeface="Calibri"/>
                <a:cs typeface="Calibri"/>
              </a:rPr>
              <a:t>Supponiamo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che</a:t>
            </a:r>
            <a:r>
              <a:rPr lang="en-US" sz="2700" dirty="0">
                <a:latin typeface="Calibri"/>
                <a:cs typeface="Calibri"/>
              </a:rPr>
              <a:t> un </a:t>
            </a:r>
            <a:r>
              <a:rPr lang="en-US" sz="2700" dirty="0" err="1">
                <a:latin typeface="Calibri"/>
                <a:cs typeface="Calibri"/>
              </a:rPr>
              <a:t>sito</a:t>
            </a:r>
            <a:r>
              <a:rPr lang="en-US" sz="2700" dirty="0">
                <a:latin typeface="Calibri"/>
                <a:cs typeface="Calibri"/>
              </a:rPr>
              <a:t> web </a:t>
            </a:r>
            <a:r>
              <a:rPr lang="en-US" sz="2700" dirty="0" err="1">
                <a:latin typeface="Calibri"/>
                <a:cs typeface="Calibri"/>
              </a:rPr>
              <a:t>permetta</a:t>
            </a:r>
            <a:r>
              <a:rPr lang="en-US" sz="2700" dirty="0">
                <a:latin typeface="Calibri"/>
                <a:cs typeface="Calibri"/>
              </a:rPr>
              <a:t> la </a:t>
            </a:r>
            <a:r>
              <a:rPr lang="en-US" sz="2700" dirty="0" err="1">
                <a:latin typeface="Calibri"/>
                <a:cs typeface="Calibri"/>
              </a:rPr>
              <a:t>creazione</a:t>
            </a:r>
            <a:r>
              <a:rPr lang="en-US" sz="2700" dirty="0">
                <a:latin typeface="Calibri"/>
                <a:cs typeface="Calibri"/>
              </a:rPr>
              <a:t> di </a:t>
            </a:r>
            <a:r>
              <a:rPr lang="en-US" sz="2700" dirty="0" err="1">
                <a:latin typeface="Calibri"/>
                <a:cs typeface="Calibri"/>
              </a:rPr>
              <a:t>commenti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attraverso</a:t>
            </a:r>
            <a:r>
              <a:rPr lang="en-US" sz="2700" dirty="0">
                <a:latin typeface="Calibri"/>
                <a:cs typeface="Calibri"/>
              </a:rPr>
              <a:t> la </a:t>
            </a:r>
            <a:r>
              <a:rPr lang="en-US" sz="2700" dirty="0" err="1">
                <a:latin typeface="Calibri"/>
                <a:cs typeface="Calibri"/>
              </a:rPr>
              <a:t>seguente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richiesta</a:t>
            </a:r>
            <a:r>
              <a:rPr lang="en-US" sz="2700" dirty="0">
                <a:latin typeface="Calibri"/>
                <a:cs typeface="Calibri"/>
              </a:rPr>
              <a:t> HTTP</a:t>
            </a:r>
          </a:p>
          <a:p>
            <a:endParaRPr lang="en-US" sz="2700" dirty="0">
              <a:latin typeface="Calibri"/>
              <a:cs typeface="Calibri"/>
            </a:endParaRPr>
          </a:p>
          <a:p>
            <a:endParaRPr lang="en-US" sz="2700" dirty="0">
              <a:latin typeface="Calibri"/>
              <a:cs typeface="Calibri"/>
            </a:endParaRPr>
          </a:p>
          <a:p>
            <a:endParaRPr lang="en-US" sz="2700" dirty="0">
              <a:latin typeface="Calibri"/>
              <a:cs typeface="Calibri"/>
            </a:endParaRPr>
          </a:p>
          <a:p>
            <a:r>
              <a:rPr lang="en-US" sz="2700" dirty="0">
                <a:latin typeface="Calibri"/>
                <a:cs typeface="Calibri"/>
              </a:rPr>
              <a:t>Una volta </a:t>
            </a:r>
            <a:r>
              <a:rPr lang="en-US" sz="2700" dirty="0" err="1">
                <a:latin typeface="Calibri"/>
                <a:cs typeface="Calibri"/>
              </a:rPr>
              <a:t>sottomesso</a:t>
            </a:r>
            <a:r>
              <a:rPr lang="en-US" sz="2700" dirty="0">
                <a:latin typeface="Calibri"/>
                <a:cs typeface="Calibri"/>
              </a:rPr>
              <a:t> il </a:t>
            </a:r>
            <a:r>
              <a:rPr lang="en-US" sz="2700" dirty="0" err="1">
                <a:latin typeface="Calibri"/>
                <a:cs typeface="Calibri"/>
              </a:rPr>
              <a:t>commento</a:t>
            </a:r>
            <a:r>
              <a:rPr lang="en-US" sz="2700" dirty="0">
                <a:latin typeface="Calibri"/>
                <a:cs typeface="Calibri"/>
              </a:rPr>
              <a:t>, </a:t>
            </a:r>
            <a:r>
              <a:rPr lang="en-US" sz="2700" dirty="0" err="1">
                <a:latin typeface="Calibri"/>
                <a:cs typeface="Calibri"/>
              </a:rPr>
              <a:t>qualsiasi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utente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visualizzerà</a:t>
            </a:r>
            <a:r>
              <a:rPr lang="en-US" sz="2700" dirty="0">
                <a:latin typeface="Calibri"/>
                <a:cs typeface="Calibri"/>
              </a:rPr>
              <a:t> la </a:t>
            </a:r>
            <a:r>
              <a:rPr lang="en-US" sz="2700" dirty="0" err="1">
                <a:latin typeface="Calibri"/>
                <a:cs typeface="Calibri"/>
              </a:rPr>
              <a:t>seguente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risposta</a:t>
            </a:r>
            <a:r>
              <a:rPr lang="en-US" sz="2700" dirty="0">
                <a:latin typeface="Calibri"/>
                <a:cs typeface="Calibri"/>
              </a:rPr>
              <a:t> </a:t>
            </a:r>
          </a:p>
          <a:p>
            <a:endParaRPr lang="en-US" sz="2700" dirty="0">
              <a:latin typeface="Calibri"/>
              <a:cs typeface="Calibri"/>
            </a:endParaRPr>
          </a:p>
          <a:p>
            <a:r>
              <a:rPr lang="en-US" sz="2700" dirty="0">
                <a:latin typeface="Calibri"/>
                <a:cs typeface="Calibri"/>
              </a:rPr>
              <a:t>Un </a:t>
            </a:r>
            <a:r>
              <a:rPr lang="en-US" sz="2700" dirty="0" err="1">
                <a:latin typeface="Calibri"/>
                <a:cs typeface="Calibri"/>
              </a:rPr>
              <a:t>attaccante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potrebbe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costruire</a:t>
            </a:r>
            <a:r>
              <a:rPr lang="en-US" sz="2700" dirty="0">
                <a:latin typeface="Calibri"/>
                <a:cs typeface="Calibri"/>
              </a:rPr>
              <a:t> un URL con </a:t>
            </a:r>
            <a:r>
              <a:rPr lang="en-US" sz="2700" dirty="0" err="1">
                <a:latin typeface="Calibri"/>
                <a:cs typeface="Calibri"/>
              </a:rPr>
              <a:t>codice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malevolo</a:t>
            </a:r>
            <a:r>
              <a:rPr lang="en-US" sz="2700" dirty="0">
                <a:latin typeface="Calibri"/>
                <a:cs typeface="Calibri"/>
              </a:rPr>
              <a:t> al </a:t>
            </a:r>
            <a:r>
              <a:rPr lang="en-US" sz="2700" dirty="0" err="1">
                <a:latin typeface="Calibri"/>
                <a:cs typeface="Calibri"/>
              </a:rPr>
              <a:t>suo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interno</a:t>
            </a:r>
            <a:r>
              <a:rPr lang="en-US" sz="2700" dirty="0">
                <a:latin typeface="Calibri"/>
                <a:cs typeface="Calibri"/>
              </a:rPr>
              <a:t> </a:t>
            </a:r>
          </a:p>
          <a:p>
            <a:endParaRPr lang="en-US" sz="2700" dirty="0">
              <a:latin typeface="Calibri"/>
              <a:cs typeface="Calibri"/>
            </a:endParaRPr>
          </a:p>
          <a:p>
            <a:r>
              <a:rPr lang="en-US" sz="2700" dirty="0">
                <a:latin typeface="Calibri"/>
                <a:cs typeface="Calibri"/>
              </a:rPr>
              <a:t>Che </a:t>
            </a:r>
            <a:r>
              <a:rPr lang="en-US" sz="2700" dirty="0" err="1">
                <a:latin typeface="Calibri"/>
                <a:cs typeface="Calibri"/>
              </a:rPr>
              <a:t>codificato</a:t>
            </a:r>
            <a:r>
              <a:rPr lang="en-US" sz="2700" dirty="0">
                <a:latin typeface="Calibri"/>
                <a:cs typeface="Calibri"/>
              </a:rPr>
              <a:t> in URL </a:t>
            </a:r>
            <a:r>
              <a:rPr lang="en-US" sz="2700" dirty="0" err="1">
                <a:latin typeface="Calibri"/>
                <a:cs typeface="Calibri"/>
              </a:rPr>
              <a:t>risulterà</a:t>
            </a:r>
            <a:r>
              <a:rPr lang="en-US" sz="2700" dirty="0">
                <a:latin typeface="Calibri"/>
                <a:cs typeface="Calibri"/>
              </a:rPr>
              <a:t>:</a:t>
            </a:r>
          </a:p>
          <a:p>
            <a:endParaRPr lang="en-US" sz="2700" dirty="0">
              <a:latin typeface="Calibri"/>
              <a:cs typeface="Calibri"/>
            </a:endParaRPr>
          </a:p>
          <a:p>
            <a:r>
              <a:rPr lang="en-US" sz="2700" dirty="0">
                <a:latin typeface="Calibri"/>
                <a:cs typeface="Calibri"/>
              </a:rPr>
              <a:t>A </a:t>
            </a:r>
            <a:r>
              <a:rPr lang="en-US" sz="2700" dirty="0" err="1">
                <a:latin typeface="Calibri"/>
                <a:cs typeface="Calibri"/>
              </a:rPr>
              <a:t>questo</a:t>
            </a:r>
            <a:r>
              <a:rPr lang="en-US" sz="2700" dirty="0">
                <a:latin typeface="Calibri"/>
                <a:cs typeface="Calibri"/>
              </a:rPr>
              <a:t> punto </a:t>
            </a:r>
            <a:r>
              <a:rPr lang="en-US" sz="2700" dirty="0" err="1">
                <a:latin typeface="Calibri"/>
                <a:cs typeface="Calibri"/>
              </a:rPr>
              <a:t>qualsiasi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utente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che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visualizzerà</a:t>
            </a:r>
            <a:r>
              <a:rPr lang="en-US" sz="2700" dirty="0">
                <a:latin typeface="Calibri"/>
                <a:cs typeface="Calibri"/>
              </a:rPr>
              <a:t> tale </a:t>
            </a:r>
            <a:r>
              <a:rPr lang="en-US" sz="2700" dirty="0" err="1">
                <a:latin typeface="Calibri"/>
                <a:cs typeface="Calibri"/>
              </a:rPr>
              <a:t>commento</a:t>
            </a:r>
            <a:r>
              <a:rPr lang="en-US" sz="2700" dirty="0">
                <a:latin typeface="Calibri"/>
                <a:cs typeface="Calibri"/>
              </a:rPr>
              <a:t>, </a:t>
            </a:r>
            <a:r>
              <a:rPr lang="en-US" sz="2700" dirty="0" err="1">
                <a:latin typeface="Calibri"/>
                <a:cs typeface="Calibri"/>
              </a:rPr>
              <a:t>eseguirà</a:t>
            </a:r>
            <a:r>
              <a:rPr lang="en-US" sz="2700" dirty="0">
                <a:latin typeface="Calibri"/>
                <a:cs typeface="Calibri"/>
              </a:rPr>
              <a:t> in </a:t>
            </a:r>
            <a:r>
              <a:rPr lang="en-US" sz="2700" dirty="0" err="1">
                <a:latin typeface="Calibri"/>
                <a:cs typeface="Calibri"/>
              </a:rPr>
              <a:t>automatico</a:t>
            </a:r>
            <a:r>
              <a:rPr lang="en-US" sz="2700" dirty="0">
                <a:latin typeface="Calibri"/>
                <a:cs typeface="Calibri"/>
              </a:rPr>
              <a:t> lo script </a:t>
            </a:r>
            <a:r>
              <a:rPr lang="en-US" sz="2700" dirty="0" err="1">
                <a:latin typeface="Calibri"/>
                <a:cs typeface="Calibri"/>
              </a:rPr>
              <a:t>Javascript</a:t>
            </a:r>
            <a:endParaRPr lang="en-US" sz="27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DFDE14-0AC3-C235-2A4A-055D246F8416}"/>
              </a:ext>
            </a:extLst>
          </p:cNvPr>
          <p:cNvSpPr txBox="1"/>
          <p:nvPr/>
        </p:nvSpPr>
        <p:spPr>
          <a:xfrm>
            <a:off x="215153" y="1979156"/>
            <a:ext cx="122947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0" i="0" dirty="0">
                <a:solidFill>
                  <a:srgbClr val="000000"/>
                </a:solidFill>
                <a:effectLst/>
                <a:latin typeface="Courier"/>
              </a:rPr>
              <a:t>POST /post/</a:t>
            </a:r>
            <a:r>
              <a:rPr lang="it-IT" sz="1500" b="0" i="0" dirty="0" err="1">
                <a:solidFill>
                  <a:srgbClr val="000000"/>
                </a:solidFill>
                <a:effectLst/>
                <a:latin typeface="Courier"/>
              </a:rPr>
              <a:t>comment</a:t>
            </a:r>
            <a:r>
              <a:rPr lang="it-IT" sz="1500" b="0" i="0" dirty="0">
                <a:solidFill>
                  <a:srgbClr val="000000"/>
                </a:solidFill>
                <a:effectLst/>
                <a:latin typeface="Courier"/>
              </a:rPr>
              <a:t> HTTP/1.1 </a:t>
            </a:r>
          </a:p>
          <a:p>
            <a:r>
              <a:rPr lang="it-IT" sz="1500" b="0" i="0" dirty="0">
                <a:solidFill>
                  <a:srgbClr val="000000"/>
                </a:solidFill>
                <a:effectLst/>
                <a:latin typeface="Courier"/>
              </a:rPr>
              <a:t>Host: vulnerable-website.com </a:t>
            </a:r>
          </a:p>
          <a:p>
            <a:r>
              <a:rPr lang="it-IT" sz="1500" b="0" i="0" dirty="0">
                <a:solidFill>
                  <a:srgbClr val="000000"/>
                </a:solidFill>
                <a:effectLst/>
                <a:latin typeface="Courier"/>
              </a:rPr>
              <a:t>Content-</a:t>
            </a:r>
            <a:r>
              <a:rPr lang="it-IT" sz="1500" b="0" i="0" dirty="0" err="1">
                <a:solidFill>
                  <a:srgbClr val="000000"/>
                </a:solidFill>
                <a:effectLst/>
                <a:latin typeface="Courier"/>
              </a:rPr>
              <a:t>Length</a:t>
            </a:r>
            <a:r>
              <a:rPr lang="it-IT" sz="1500" b="0" i="0" dirty="0">
                <a:solidFill>
                  <a:srgbClr val="000000"/>
                </a:solidFill>
                <a:effectLst/>
                <a:latin typeface="Courier"/>
              </a:rPr>
              <a:t>: 100 postId=3&amp;comment=This+post+was+extremely+helpful.&amp;name=Carlos+Montoya&amp;email=carlos%40normal-user.net</a:t>
            </a:r>
            <a:endParaRPr lang="it-IT" sz="15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674D6F4-2862-0486-D14E-00DED22B6E28}"/>
              </a:ext>
            </a:extLst>
          </p:cNvPr>
          <p:cNvSpPr txBox="1"/>
          <p:nvPr/>
        </p:nvSpPr>
        <p:spPr>
          <a:xfrm>
            <a:off x="243224" y="3392638"/>
            <a:ext cx="62528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0" dirty="0">
                <a:solidFill>
                  <a:srgbClr val="000000"/>
                </a:solidFill>
                <a:effectLst/>
                <a:latin typeface="Courier"/>
              </a:rPr>
              <a:t>&lt;p&gt;This post was extremely helpful.&lt;/p&gt;</a:t>
            </a:r>
            <a:endParaRPr lang="it-IT" sz="15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6E2744F-6708-59AC-EDE9-3F2866B40CED}"/>
              </a:ext>
            </a:extLst>
          </p:cNvPr>
          <p:cNvSpPr txBox="1"/>
          <p:nvPr/>
        </p:nvSpPr>
        <p:spPr>
          <a:xfrm>
            <a:off x="215153" y="4113622"/>
            <a:ext cx="625288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0" dirty="0">
                <a:solidFill>
                  <a:srgbClr val="000000"/>
                </a:solidFill>
                <a:effectLst/>
                <a:latin typeface="Courier"/>
              </a:rPr>
              <a:t>&lt;script&gt;/* Bad stuff here... */&lt;/script&gt;</a:t>
            </a:r>
            <a:endParaRPr lang="it-IT" sz="15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9DCC1D3-A5F3-62C5-FB0B-A07C55874C1E}"/>
              </a:ext>
            </a:extLst>
          </p:cNvPr>
          <p:cNvSpPr txBox="1"/>
          <p:nvPr/>
        </p:nvSpPr>
        <p:spPr>
          <a:xfrm>
            <a:off x="215153" y="4761785"/>
            <a:ext cx="107797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500" b="0" i="0" dirty="0" err="1">
                <a:solidFill>
                  <a:srgbClr val="000000"/>
                </a:solidFill>
                <a:effectLst/>
                <a:latin typeface="Courier"/>
              </a:rPr>
              <a:t>comment</a:t>
            </a:r>
            <a:r>
              <a:rPr lang="de-DE" sz="1500" b="0" i="0" dirty="0">
                <a:solidFill>
                  <a:srgbClr val="000000"/>
                </a:solidFill>
                <a:effectLst/>
                <a:latin typeface="Courier"/>
              </a:rPr>
              <a:t>=%3Cscript%3E%2F*%2BBad%2Bstuff%2Bhere...%2B*%2F%3C%2Fscript%3E</a:t>
            </a:r>
            <a:endParaRPr lang="it-IT" sz="15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365DC45-CBFF-605E-9DE1-FA19F1884265}"/>
              </a:ext>
            </a:extLst>
          </p:cNvPr>
          <p:cNvSpPr txBox="1"/>
          <p:nvPr/>
        </p:nvSpPr>
        <p:spPr>
          <a:xfrm>
            <a:off x="215153" y="5702107"/>
            <a:ext cx="863301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0" dirty="0">
                <a:solidFill>
                  <a:srgbClr val="000000"/>
                </a:solidFill>
                <a:effectLst/>
                <a:latin typeface="Courier"/>
              </a:rPr>
              <a:t>&lt;p&gt;&lt;script&gt;/* Bad stuff here... */&lt;/script&gt;&lt;/p&gt;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042062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406688-CB75-C731-E807-2BBB9B2D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XSS – mitigazioni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1A6BD-487E-0BA3-9956-6E4F4BFC41EF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6785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L’obiettivo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quello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sanificare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l’input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La </a:t>
            </a:r>
            <a:r>
              <a:rPr lang="en-US" dirty="0" err="1">
                <a:latin typeface="Calibri"/>
                <a:cs typeface="Calibri"/>
              </a:rPr>
              <a:t>sanificazione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effettuata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sostituendo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ogni</a:t>
            </a:r>
            <a:r>
              <a:rPr lang="en-US" dirty="0">
                <a:latin typeface="Calibri"/>
                <a:cs typeface="Calibri"/>
              </a:rPr>
              <a:t> carattere HTML </a:t>
            </a:r>
            <a:r>
              <a:rPr lang="en-US" dirty="0" err="1">
                <a:latin typeface="Calibri"/>
                <a:cs typeface="Calibri"/>
              </a:rPr>
              <a:t>pericoloso</a:t>
            </a:r>
            <a:r>
              <a:rPr lang="en-US" dirty="0">
                <a:latin typeface="Calibri"/>
                <a:cs typeface="Calibri"/>
              </a:rPr>
              <a:t> con la </a:t>
            </a:r>
            <a:r>
              <a:rPr lang="en-US" dirty="0" err="1">
                <a:latin typeface="Calibri"/>
                <a:cs typeface="Calibri"/>
              </a:rPr>
              <a:t>sua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versione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codificata</a:t>
            </a:r>
            <a:r>
              <a:rPr lang="en-US" dirty="0">
                <a:latin typeface="Calibri"/>
                <a:cs typeface="Calibri"/>
              </a:rPr>
              <a:t> HTML</a:t>
            </a:r>
          </a:p>
          <a:p>
            <a:r>
              <a:rPr lang="en-US" dirty="0">
                <a:latin typeface="Calibri"/>
                <a:cs typeface="Calibri"/>
              </a:rPr>
              <a:t>I </a:t>
            </a:r>
            <a:r>
              <a:rPr lang="en-US" dirty="0" err="1">
                <a:latin typeface="Calibri"/>
                <a:cs typeface="Calibri"/>
              </a:rPr>
              <a:t>caratteri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pericolosi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sono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genere</a:t>
            </a:r>
            <a:r>
              <a:rPr lang="en-US" dirty="0">
                <a:latin typeface="Calibri"/>
                <a:cs typeface="Calibri"/>
              </a:rPr>
              <a:t>: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&lt; &gt; " 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Una volta "</a:t>
            </a:r>
            <a:r>
              <a:rPr lang="en-US" dirty="0" err="1">
                <a:latin typeface="Calibri"/>
                <a:cs typeface="Calibri"/>
              </a:rPr>
              <a:t>codificati</a:t>
            </a:r>
            <a:r>
              <a:rPr lang="en-US" dirty="0">
                <a:latin typeface="Calibri"/>
                <a:cs typeface="Calibri"/>
              </a:rPr>
              <a:t> HTML", </a:t>
            </a:r>
            <a:r>
              <a:rPr lang="en-US" dirty="0" err="1">
                <a:latin typeface="Calibri"/>
                <a:cs typeface="Calibri"/>
              </a:rPr>
              <a:t>diventano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&amp;</a:t>
            </a:r>
            <a:r>
              <a:rPr lang="en-US" dirty="0" err="1">
                <a:latin typeface="Calibri"/>
                <a:cs typeface="Calibri"/>
              </a:rPr>
              <a:t>lt</a:t>
            </a:r>
            <a:r>
              <a:rPr lang="en-US" dirty="0">
                <a:latin typeface="Calibri"/>
                <a:cs typeface="Calibri"/>
              </a:rPr>
              <a:t>; &gt; &amp;</a:t>
            </a:r>
            <a:r>
              <a:rPr lang="en-US" dirty="0" err="1">
                <a:latin typeface="Calibri"/>
                <a:cs typeface="Calibri"/>
              </a:rPr>
              <a:t>quot</a:t>
            </a:r>
            <a:r>
              <a:rPr lang="en-US" dirty="0">
                <a:latin typeface="Calibri"/>
                <a:cs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4919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AA461-CDB1-ABF0-A61E-ADC69C9E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49563-4D80-140C-79F5-C214367C2806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3442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Il </a:t>
            </a:r>
            <a:r>
              <a:rPr lang="en-US" i="1" dirty="0">
                <a:latin typeface="Calibri"/>
                <a:cs typeface="Calibri"/>
              </a:rPr>
              <a:t>Cross-Site Request Forgery </a:t>
            </a:r>
            <a:r>
              <a:rPr lang="en-US" dirty="0">
                <a:latin typeface="Calibri"/>
                <a:cs typeface="Calibri"/>
              </a:rPr>
              <a:t>(CSRF) è un </a:t>
            </a:r>
            <a:r>
              <a:rPr lang="en-US" dirty="0" err="1">
                <a:latin typeface="Calibri"/>
                <a:cs typeface="Calibri"/>
              </a:rPr>
              <a:t>tipo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attacco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verifica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quando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l’attaccante</a:t>
            </a:r>
            <a:r>
              <a:rPr lang="en-US" dirty="0">
                <a:latin typeface="Calibri"/>
                <a:cs typeface="Calibri"/>
              </a:rPr>
              <a:t> porta un </a:t>
            </a:r>
            <a:r>
              <a:rPr lang="en-US" dirty="0" err="1">
                <a:latin typeface="Calibri"/>
                <a:cs typeface="Calibri"/>
              </a:rPr>
              <a:t>utente</a:t>
            </a:r>
            <a:r>
              <a:rPr lang="en-US" dirty="0">
                <a:latin typeface="Calibri"/>
                <a:cs typeface="Calibri"/>
              </a:rPr>
              <a:t> a </a:t>
            </a:r>
            <a:r>
              <a:rPr lang="en-US" dirty="0" err="1">
                <a:latin typeface="Calibri"/>
                <a:cs typeface="Calibri"/>
              </a:rPr>
              <a:t>eseguire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un'azione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indesiderata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</a:t>
            </a:r>
            <a:r>
              <a:rPr lang="en-US" dirty="0">
                <a:latin typeface="Calibri"/>
                <a:cs typeface="Calibri"/>
              </a:rPr>
              <a:t> un </a:t>
            </a:r>
            <a:r>
              <a:rPr lang="en-US" dirty="0" err="1">
                <a:latin typeface="Calibri"/>
                <a:cs typeface="Calibri"/>
              </a:rPr>
              <a:t>sito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attendibile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sul</a:t>
            </a:r>
            <a:r>
              <a:rPr lang="en-US" dirty="0">
                <a:latin typeface="Calibri"/>
                <a:cs typeface="Calibri"/>
              </a:rPr>
              <a:t> quale </a:t>
            </a:r>
            <a:r>
              <a:rPr lang="en-US" dirty="0" err="1">
                <a:latin typeface="Calibri"/>
                <a:cs typeface="Calibri"/>
              </a:rPr>
              <a:t>l'utente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attualmente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autenticato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Tali </a:t>
            </a:r>
            <a:r>
              <a:rPr lang="en-US" dirty="0" err="1">
                <a:latin typeface="Calibri"/>
                <a:cs typeface="Calibri"/>
              </a:rPr>
              <a:t>azioni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possono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essere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Cambio email di un account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Cambio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password associate ad un account</a:t>
            </a:r>
          </a:p>
          <a:p>
            <a:pPr lvl="1"/>
            <a:r>
              <a:rPr lang="en-US" dirty="0" err="1">
                <a:latin typeface="Calibri"/>
                <a:cs typeface="Calibri"/>
              </a:rPr>
              <a:t>Invio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bonifico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647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B98A0-B2E8-69DB-A469-C79B769E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C95BD-CB61-F40E-FD7B-5C6C4364E673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7089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err="1">
                <a:latin typeface="Calibri"/>
                <a:cs typeface="Calibri"/>
              </a:rPr>
              <a:t>Immaginate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una</a:t>
            </a:r>
            <a:r>
              <a:rPr lang="en-US" sz="2500" dirty="0">
                <a:latin typeface="Calibri"/>
                <a:cs typeface="Calibri"/>
              </a:rPr>
              <a:t> banca </a:t>
            </a:r>
            <a:r>
              <a:rPr lang="en-US" sz="2500" dirty="0" err="1">
                <a:latin typeface="Calibri"/>
                <a:cs typeface="Calibri"/>
              </a:rPr>
              <a:t>che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permette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agli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utenti</a:t>
            </a:r>
            <a:r>
              <a:rPr lang="en-US" sz="2500" dirty="0">
                <a:latin typeface="Calibri"/>
                <a:cs typeface="Calibri"/>
              </a:rPr>
              <a:t> di </a:t>
            </a:r>
            <a:r>
              <a:rPr lang="en-US" sz="2500" dirty="0" err="1">
                <a:latin typeface="Calibri"/>
                <a:cs typeface="Calibri"/>
              </a:rPr>
              <a:t>inviare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denaro</a:t>
            </a:r>
            <a:r>
              <a:rPr lang="en-US" sz="2500" dirty="0">
                <a:latin typeface="Calibri"/>
                <a:cs typeface="Calibri"/>
              </a:rPr>
              <a:t> ad </a:t>
            </a:r>
            <a:r>
              <a:rPr lang="en-US" sz="2500" dirty="0" err="1">
                <a:latin typeface="Calibri"/>
                <a:cs typeface="Calibri"/>
              </a:rPr>
              <a:t>altri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utenti</a:t>
            </a:r>
            <a:r>
              <a:rPr lang="en-US" sz="2500" dirty="0">
                <a:latin typeface="Calibri"/>
                <a:cs typeface="Calibri"/>
              </a:rPr>
              <a:t> (</a:t>
            </a:r>
            <a:r>
              <a:rPr lang="en-US" sz="2500" dirty="0" err="1">
                <a:latin typeface="Calibri"/>
                <a:cs typeface="Calibri"/>
              </a:rPr>
              <a:t>attraverso</a:t>
            </a:r>
            <a:r>
              <a:rPr lang="en-US" sz="2500" dirty="0">
                <a:latin typeface="Calibri"/>
                <a:cs typeface="Calibri"/>
              </a:rPr>
              <a:t> ad </a:t>
            </a:r>
            <a:r>
              <a:rPr lang="en-US" sz="2500" dirty="0" err="1">
                <a:latin typeface="Calibri"/>
                <a:cs typeface="Calibri"/>
              </a:rPr>
              <a:t>esempio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bonifico</a:t>
            </a:r>
            <a:r>
              <a:rPr lang="en-US" sz="2500" dirty="0">
                <a:latin typeface="Calibri"/>
                <a:cs typeface="Calibri"/>
              </a:rPr>
              <a:t>)</a:t>
            </a:r>
          </a:p>
          <a:p>
            <a:r>
              <a:rPr lang="en-US" sz="2500" dirty="0" err="1">
                <a:latin typeface="Calibri"/>
                <a:cs typeface="Calibri"/>
              </a:rPr>
              <a:t>Quando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viene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eseguita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una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transazione</a:t>
            </a:r>
            <a:r>
              <a:rPr lang="en-US" sz="2500" dirty="0">
                <a:latin typeface="Calibri"/>
                <a:cs typeface="Calibri"/>
              </a:rPr>
              <a:t>, </a:t>
            </a:r>
            <a:r>
              <a:rPr lang="en-US" sz="2500" dirty="0" err="1">
                <a:latin typeface="Calibri"/>
                <a:cs typeface="Calibri"/>
              </a:rPr>
              <a:t>viene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generato</a:t>
            </a:r>
            <a:r>
              <a:rPr lang="en-US" sz="2500" dirty="0">
                <a:latin typeface="Calibri"/>
                <a:cs typeface="Calibri"/>
              </a:rPr>
              <a:t> il </a:t>
            </a:r>
            <a:r>
              <a:rPr lang="en-US" sz="2500" dirty="0" err="1">
                <a:latin typeface="Calibri"/>
                <a:cs typeface="Calibri"/>
              </a:rPr>
              <a:t>seguente</a:t>
            </a:r>
            <a:r>
              <a:rPr lang="en-US" sz="2500" dirty="0">
                <a:latin typeface="Calibri"/>
                <a:cs typeface="Calibri"/>
              </a:rPr>
              <a:t> link: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>
                <a:latin typeface="Calibri"/>
                <a:cs typeface="Calibri"/>
              </a:rPr>
              <a:t>Un </a:t>
            </a:r>
            <a:r>
              <a:rPr lang="en-US" sz="2500" dirty="0" err="1">
                <a:latin typeface="Calibri"/>
                <a:cs typeface="Calibri"/>
              </a:rPr>
              <a:t>utente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malintenzionato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potrebbe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sostituire</a:t>
            </a:r>
            <a:r>
              <a:rPr lang="en-US" sz="2500" dirty="0">
                <a:latin typeface="Calibri"/>
                <a:cs typeface="Calibri"/>
              </a:rPr>
              <a:t> il "user2" con il </a:t>
            </a:r>
            <a:r>
              <a:rPr lang="en-US" sz="2500" dirty="0" err="1">
                <a:latin typeface="Calibri"/>
                <a:cs typeface="Calibri"/>
              </a:rPr>
              <a:t>suo</a:t>
            </a:r>
            <a:r>
              <a:rPr lang="en-US" sz="2500" dirty="0">
                <a:latin typeface="Calibri"/>
                <a:cs typeface="Calibri"/>
              </a:rPr>
              <a:t> account</a:t>
            </a:r>
          </a:p>
          <a:p>
            <a:r>
              <a:rPr lang="en-US" sz="2500" dirty="0" err="1">
                <a:latin typeface="Calibri"/>
                <a:cs typeface="Calibri"/>
              </a:rPr>
              <a:t>Ciò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può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essere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effettuato</a:t>
            </a:r>
            <a:r>
              <a:rPr lang="en-US" sz="2500" dirty="0">
                <a:latin typeface="Calibri"/>
                <a:cs typeface="Calibri"/>
              </a:rPr>
              <a:t> ad </a:t>
            </a:r>
            <a:r>
              <a:rPr lang="en-US" sz="2500" dirty="0" err="1">
                <a:latin typeface="Calibri"/>
                <a:cs typeface="Calibri"/>
              </a:rPr>
              <a:t>esempio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creando</a:t>
            </a:r>
            <a:r>
              <a:rPr lang="en-US" sz="2500" dirty="0">
                <a:latin typeface="Calibri"/>
                <a:cs typeface="Calibri"/>
              </a:rPr>
              <a:t> un </a:t>
            </a:r>
            <a:r>
              <a:rPr lang="en-US" sz="2500" dirty="0" err="1">
                <a:latin typeface="Calibri"/>
                <a:cs typeface="Calibri"/>
              </a:rPr>
              <a:t>sito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malevolo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che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effettua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una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richiesta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fraudolenta</a:t>
            </a:r>
            <a:r>
              <a:rPr lang="en-US" sz="2500" dirty="0">
                <a:latin typeface="Calibri"/>
                <a:cs typeface="Calibri"/>
              </a:rPr>
              <a:t> verso il </a:t>
            </a:r>
            <a:r>
              <a:rPr lang="en-US" sz="2500" dirty="0" err="1">
                <a:latin typeface="Calibri"/>
                <a:cs typeface="Calibri"/>
              </a:rPr>
              <a:t>sito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della</a:t>
            </a:r>
            <a:r>
              <a:rPr lang="en-US" sz="2500" dirty="0">
                <a:latin typeface="Calibri"/>
                <a:cs typeface="Calibri"/>
              </a:rPr>
              <a:t> banca</a:t>
            </a:r>
            <a:endParaRPr lang="en-US" sz="2500" dirty="0"/>
          </a:p>
          <a:p>
            <a:r>
              <a:rPr lang="en-US" sz="2500" dirty="0">
                <a:latin typeface="Calibri"/>
                <a:cs typeface="Calibri"/>
              </a:rPr>
              <a:t>Se la </a:t>
            </a:r>
            <a:r>
              <a:rPr lang="en-US" sz="2500" dirty="0" err="1">
                <a:latin typeface="Calibri"/>
                <a:cs typeface="Calibri"/>
              </a:rPr>
              <a:t>vittima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visita</a:t>
            </a:r>
            <a:r>
              <a:rPr lang="en-US" sz="2500" dirty="0">
                <a:latin typeface="Calibri"/>
                <a:cs typeface="Calibri"/>
              </a:rPr>
              <a:t> il </a:t>
            </a:r>
            <a:r>
              <a:rPr lang="en-US" sz="2500" dirty="0" err="1">
                <a:latin typeface="Calibri"/>
                <a:cs typeface="Calibri"/>
              </a:rPr>
              <a:t>sito</a:t>
            </a:r>
            <a:r>
              <a:rPr lang="en-US" sz="2500" dirty="0">
                <a:latin typeface="Calibri"/>
                <a:cs typeface="Calibri"/>
              </a:rPr>
              <a:t> </a:t>
            </a:r>
            <a:r>
              <a:rPr lang="en-US" sz="2500" dirty="0" err="1">
                <a:latin typeface="Calibri"/>
                <a:cs typeface="Calibri"/>
              </a:rPr>
              <a:t>malevolo</a:t>
            </a:r>
            <a:r>
              <a:rPr lang="en-US" sz="2500" dirty="0">
                <a:latin typeface="Calibri"/>
                <a:cs typeface="Calibri"/>
              </a:rPr>
              <a:t>, la banca </a:t>
            </a:r>
            <a:r>
              <a:rPr lang="en-US" sz="2500" dirty="0" err="1">
                <a:latin typeface="Calibri"/>
                <a:cs typeface="Calibri"/>
              </a:rPr>
              <a:t>effettuerà</a:t>
            </a:r>
            <a:r>
              <a:rPr lang="en-US" sz="2500" dirty="0">
                <a:latin typeface="Calibri"/>
                <a:cs typeface="Calibri"/>
              </a:rPr>
              <a:t> la </a:t>
            </a:r>
            <a:r>
              <a:rPr lang="en-US" sz="2500" dirty="0" err="1">
                <a:latin typeface="Calibri"/>
                <a:cs typeface="Calibri"/>
              </a:rPr>
              <a:t>transazione</a:t>
            </a:r>
            <a:endParaRPr 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92DC9-5B24-3089-48BD-37D62168B271}"/>
              </a:ext>
            </a:extLst>
          </p:cNvPr>
          <p:cNvSpPr txBox="1"/>
          <p:nvPr/>
        </p:nvSpPr>
        <p:spPr>
          <a:xfrm>
            <a:off x="2725591" y="3496466"/>
            <a:ext cx="67408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>
                <a:latin typeface="Consolas"/>
              </a:rPr>
              <a:t>http://bank.site/transact?to=</a:t>
            </a:r>
            <a:r>
              <a:rPr lang="en-US" sz="2000" dirty="0">
                <a:solidFill>
                  <a:schemeClr val="accent2"/>
                </a:solidFill>
                <a:latin typeface="Consolas"/>
              </a:rPr>
              <a:t>user2</a:t>
            </a:r>
            <a:r>
              <a:rPr lang="en-US" sz="2000" dirty="0">
                <a:latin typeface="Consolas"/>
              </a:rPr>
              <a:t>&amp;money=</a:t>
            </a:r>
            <a:r>
              <a:rPr lang="en-US" sz="2000" dirty="0">
                <a:solidFill>
                  <a:schemeClr val="accent2"/>
                </a:solidFill>
                <a:latin typeface="Consolas"/>
              </a:rPr>
              <a:t>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1D5EE-37B9-2ABF-C688-F9D2799E352D}"/>
              </a:ext>
            </a:extLst>
          </p:cNvPr>
          <p:cNvSpPr txBox="1"/>
          <p:nvPr/>
        </p:nvSpPr>
        <p:spPr>
          <a:xfrm>
            <a:off x="2725591" y="5677131"/>
            <a:ext cx="6457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</a:rPr>
              <a:t>http://bank.site/transact?to=</a:t>
            </a:r>
            <a:r>
              <a:rPr lang="en-US" dirty="0">
                <a:solidFill>
                  <a:schemeClr val="accent2"/>
                </a:solidFill>
                <a:latin typeface="Consolas"/>
              </a:rPr>
              <a:t>attacker</a:t>
            </a:r>
            <a:r>
              <a:rPr lang="en-US" dirty="0">
                <a:latin typeface="Consolas"/>
              </a:rPr>
              <a:t>&amp;money=</a:t>
            </a:r>
            <a:r>
              <a:rPr lang="en-US" dirty="0">
                <a:solidFill>
                  <a:schemeClr val="accent2"/>
                </a:solidFill>
                <a:latin typeface="Consolas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8955841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E2CDE-C1AB-4DA8-E56D-3A7EB36A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– </a:t>
            </a:r>
            <a:r>
              <a:rPr lang="en-US" dirty="0" err="1"/>
              <a:t>mitigazioni</a:t>
            </a:r>
            <a:r>
              <a:rPr lang="en-US" dirty="0"/>
              <a:t> 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2701-3E73-0BD7-5058-2FBF87D7A2C9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921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Il modo </a:t>
            </a:r>
            <a:r>
              <a:rPr lang="en-US" dirty="0" err="1">
                <a:latin typeface="Calibri"/>
                <a:cs typeface="Calibri"/>
              </a:rPr>
              <a:t>più</a:t>
            </a:r>
            <a:r>
              <a:rPr lang="en-US" dirty="0">
                <a:latin typeface="Calibri"/>
                <a:cs typeface="Calibri"/>
              </a:rPr>
              <a:t> semplice per </a:t>
            </a:r>
            <a:r>
              <a:rPr lang="en-US" dirty="0" err="1">
                <a:latin typeface="Calibri"/>
                <a:cs typeface="Calibri"/>
              </a:rPr>
              <a:t>prevenire</a:t>
            </a:r>
            <a:r>
              <a:rPr lang="en-US" dirty="0">
                <a:latin typeface="Calibri"/>
                <a:cs typeface="Calibri"/>
              </a:rPr>
              <a:t> un </a:t>
            </a:r>
            <a:r>
              <a:rPr lang="en-US" dirty="0" err="1">
                <a:latin typeface="Calibri"/>
                <a:cs typeface="Calibri"/>
              </a:rPr>
              <a:t>attacco</a:t>
            </a:r>
            <a:r>
              <a:rPr lang="en-US" dirty="0">
                <a:latin typeface="Calibri"/>
                <a:cs typeface="Calibri"/>
              </a:rPr>
              <a:t> CSRF è </a:t>
            </a:r>
            <a:r>
              <a:rPr lang="en-US" dirty="0" err="1">
                <a:latin typeface="Calibri"/>
                <a:cs typeface="Calibri"/>
              </a:rPr>
              <a:t>quello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utilizzare</a:t>
            </a:r>
            <a:r>
              <a:rPr lang="en-US" dirty="0">
                <a:latin typeface="Calibri"/>
                <a:cs typeface="Calibri"/>
              </a:rPr>
              <a:t> il token CSRF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generato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dall’applicazione</a:t>
            </a:r>
            <a:r>
              <a:rPr lang="en-US" dirty="0">
                <a:latin typeface="Calibri"/>
                <a:cs typeface="Calibri"/>
              </a:rPr>
              <a:t> lato server e </a:t>
            </a:r>
            <a:r>
              <a:rPr lang="en-US" dirty="0" err="1">
                <a:latin typeface="Calibri"/>
                <a:cs typeface="Calibri"/>
              </a:rPr>
              <a:t>condivisa</a:t>
            </a:r>
            <a:r>
              <a:rPr lang="en-US" dirty="0">
                <a:latin typeface="Calibri"/>
                <a:cs typeface="Calibri"/>
              </a:rPr>
              <a:t> con il client</a:t>
            </a:r>
          </a:p>
          <a:p>
            <a:r>
              <a:rPr lang="en-US" dirty="0">
                <a:latin typeface="Calibri"/>
                <a:cs typeface="Calibri"/>
              </a:rPr>
              <a:t>Ad </a:t>
            </a:r>
            <a:r>
              <a:rPr lang="en-US" dirty="0" err="1">
                <a:latin typeface="Calibri"/>
                <a:cs typeface="Calibri"/>
              </a:rPr>
              <a:t>ogni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interazione</a:t>
            </a:r>
            <a:r>
              <a:rPr lang="en-US" dirty="0">
                <a:latin typeface="Calibri"/>
                <a:cs typeface="Calibri"/>
              </a:rPr>
              <a:t> con il </a:t>
            </a:r>
            <a:r>
              <a:rPr lang="en-US" dirty="0" err="1">
                <a:latin typeface="Calibri"/>
                <a:cs typeface="Calibri"/>
              </a:rPr>
              <a:t>sito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ha </a:t>
            </a:r>
            <a:r>
              <a:rPr lang="en-US" dirty="0" err="1">
                <a:latin typeface="Calibri"/>
                <a:cs typeface="Calibri"/>
              </a:rPr>
              <a:t>generato</a:t>
            </a:r>
            <a:r>
              <a:rPr lang="en-US" dirty="0">
                <a:latin typeface="Calibri"/>
                <a:cs typeface="Calibri"/>
              </a:rPr>
              <a:t> il token,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richiesto</a:t>
            </a:r>
            <a:r>
              <a:rPr lang="en-US" dirty="0">
                <a:latin typeface="Calibri"/>
                <a:cs typeface="Calibri"/>
              </a:rPr>
              <a:t> il token </a:t>
            </a:r>
          </a:p>
          <a:p>
            <a:r>
              <a:rPr lang="en-US" dirty="0">
                <a:latin typeface="Calibri"/>
                <a:cs typeface="Calibri"/>
              </a:rPr>
              <a:t>Il </a:t>
            </a:r>
            <a:r>
              <a:rPr lang="en-US" dirty="0" err="1">
                <a:latin typeface="Calibri"/>
                <a:cs typeface="Calibri"/>
              </a:rPr>
              <a:t>sito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quindi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controlla</a:t>
            </a:r>
            <a:r>
              <a:rPr lang="en-US" dirty="0">
                <a:latin typeface="Calibri"/>
                <a:cs typeface="Calibri"/>
              </a:rPr>
              <a:t> il token </a:t>
            </a:r>
            <a:r>
              <a:rPr lang="en-US" dirty="0" err="1">
                <a:latin typeface="Calibri"/>
                <a:cs typeface="Calibri"/>
              </a:rPr>
              <a:t>fornito</a:t>
            </a:r>
            <a:r>
              <a:rPr lang="en-US" dirty="0">
                <a:latin typeface="Calibri"/>
                <a:cs typeface="Calibri"/>
              </a:rPr>
              <a:t>: se </a:t>
            </a:r>
            <a:r>
              <a:rPr lang="en-US" dirty="0" err="1">
                <a:latin typeface="Calibri"/>
                <a:cs typeface="Calibri"/>
              </a:rPr>
              <a:t>questo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risulta</a:t>
            </a:r>
            <a:r>
              <a:rPr lang="en-US" dirty="0">
                <a:latin typeface="Calibri"/>
                <a:cs typeface="Calibri"/>
              </a:rPr>
              <a:t> lo </a:t>
            </a:r>
            <a:r>
              <a:rPr lang="en-US" dirty="0" err="1">
                <a:latin typeface="Calibri"/>
                <a:cs typeface="Calibri"/>
              </a:rPr>
              <a:t>stesso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quello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creato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attuale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sessione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l’azione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richiesta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eseguita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38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7C28AF-4249-20D9-CFD8-24BBFC5F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B6640AB-6701-D7B6-1282-70F8979DABEA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5523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Un </a:t>
            </a:r>
            <a:r>
              <a:rPr lang="en-US" dirty="0" err="1">
                <a:latin typeface="Calibri"/>
                <a:cs typeface="Calibri"/>
              </a:rPr>
              <a:t>altro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obiettivo</a:t>
            </a:r>
            <a:r>
              <a:rPr lang="en-US" dirty="0">
                <a:latin typeface="Calibri"/>
                <a:cs typeface="Calibri"/>
              </a:rPr>
              <a:t> per un </a:t>
            </a:r>
            <a:r>
              <a:rPr lang="en-US" dirty="0" err="1">
                <a:latin typeface="Calibri"/>
                <a:cs typeface="Calibri"/>
              </a:rPr>
              <a:t>attaccante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essere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quello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cambiare</a:t>
            </a:r>
            <a:r>
              <a:rPr lang="en-US" dirty="0">
                <a:latin typeface="Calibri"/>
                <a:cs typeface="Calibri"/>
              </a:rPr>
              <a:t> il </a:t>
            </a:r>
            <a:r>
              <a:rPr lang="en-US" dirty="0" err="1">
                <a:latin typeface="Calibri"/>
                <a:cs typeface="Calibri"/>
              </a:rPr>
              <a:t>flusso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logico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un'applicazione</a:t>
            </a:r>
            <a:r>
              <a:rPr lang="en-US" dirty="0">
                <a:latin typeface="Calibri"/>
                <a:cs typeface="Calibri"/>
              </a:rPr>
              <a:t>, per </a:t>
            </a:r>
            <a:r>
              <a:rPr lang="en-US" dirty="0" err="1">
                <a:latin typeface="Calibri"/>
                <a:cs typeface="Calibri"/>
              </a:rPr>
              <a:t>poter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accedere</a:t>
            </a:r>
            <a:r>
              <a:rPr lang="en-US" dirty="0">
                <a:latin typeface="Calibri"/>
                <a:cs typeface="Calibri"/>
              </a:rPr>
              <a:t> a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specifiche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informazioni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all’interno</a:t>
            </a:r>
            <a:r>
              <a:rPr lang="en-US" b="1" dirty="0">
                <a:latin typeface="Calibri"/>
                <a:cs typeface="Calibri"/>
              </a:rPr>
              <a:t> del DB</a:t>
            </a:r>
          </a:p>
          <a:p>
            <a:r>
              <a:rPr lang="en-US" dirty="0" err="1">
                <a:latin typeface="Calibri"/>
                <a:cs typeface="Calibri"/>
              </a:rPr>
              <a:t>Esistono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differenti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tecniche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DE80EB6-751F-4DAB-5BC1-F2E3E69CA4F8}"/>
              </a:ext>
            </a:extLst>
          </p:cNvPr>
          <p:cNvSpPr txBox="1">
            <a:spLocks/>
          </p:cNvSpPr>
          <p:nvPr/>
        </p:nvSpPr>
        <p:spPr>
          <a:xfrm>
            <a:off x="812800" y="3685988"/>
            <a:ext cx="10871200" cy="2042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5096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cs typeface="Calibri"/>
              </a:rPr>
              <a:t>Il </a:t>
            </a:r>
            <a:r>
              <a:rPr lang="en-US" dirty="0" err="1">
                <a:latin typeface="Calibri"/>
                <a:cs typeface="Calibri"/>
              </a:rPr>
              <a:t>caso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più</a:t>
            </a:r>
            <a:r>
              <a:rPr lang="en-US" dirty="0">
                <a:latin typeface="Calibri"/>
                <a:cs typeface="Calibri"/>
              </a:rPr>
              <a:t> semplice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verifica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quando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l’injection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all</a:t>
            </a:r>
            <a:r>
              <a:rPr lang="en-US" b="1" dirty="0" err="1">
                <a:latin typeface="Calibri"/>
                <a:cs typeface="Calibri"/>
              </a:rPr>
              <a:t>'interno</a:t>
            </a:r>
            <a:r>
              <a:rPr lang="en-US" b="1" dirty="0">
                <a:latin typeface="Calibri"/>
                <a:cs typeface="Calibri"/>
              </a:rPr>
              <a:t> di </a:t>
            </a:r>
            <a:r>
              <a:rPr lang="en-US" b="1" dirty="0" err="1">
                <a:latin typeface="Calibri"/>
                <a:cs typeface="Calibri"/>
              </a:rPr>
              <a:t>una</a:t>
            </a:r>
            <a:r>
              <a:rPr lang="en-US" b="1" dirty="0">
                <a:latin typeface="Calibri"/>
                <a:cs typeface="Calibri"/>
              </a:rPr>
              <a:t> query il cui </a:t>
            </a:r>
            <a:r>
              <a:rPr lang="en-US" b="1" dirty="0" err="1">
                <a:latin typeface="Calibri"/>
                <a:cs typeface="Calibri"/>
              </a:rPr>
              <a:t>risultato</a:t>
            </a:r>
            <a:r>
              <a:rPr lang="en-US" b="1" dirty="0">
                <a:latin typeface="Calibri"/>
                <a:cs typeface="Calibri"/>
              </a:rPr>
              <a:t> è </a:t>
            </a:r>
            <a:r>
              <a:rPr lang="en-US" b="1" dirty="0" err="1">
                <a:latin typeface="Calibri"/>
                <a:cs typeface="Calibri"/>
              </a:rPr>
              <a:t>mostrato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nella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b="1" dirty="0" err="1">
                <a:latin typeface="Calibri"/>
                <a:cs typeface="Calibri"/>
              </a:rPr>
              <a:t>pagina</a:t>
            </a:r>
            <a:r>
              <a:rPr lang="en-US" b="1" dirty="0">
                <a:latin typeface="Calibri"/>
                <a:cs typeface="Calibri"/>
              </a:rPr>
              <a:t> di </a:t>
            </a:r>
            <a:r>
              <a:rPr lang="en-US" b="1" dirty="0" err="1">
                <a:latin typeface="Calibri"/>
                <a:cs typeface="Calibri"/>
              </a:rPr>
              <a:t>risposta</a:t>
            </a:r>
            <a:endParaRPr lang="en-US" b="1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</a:t>
            </a:r>
            <a:r>
              <a:rPr lang="en-US" dirty="0" err="1">
                <a:latin typeface="Calibri"/>
                <a:cs typeface="Calibri"/>
              </a:rPr>
              <a:t>questo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caso</a:t>
            </a:r>
            <a:r>
              <a:rPr lang="en-US" dirty="0">
                <a:latin typeface="Calibri"/>
                <a:cs typeface="Calibri"/>
              </a:rPr>
              <a:t>, un </a:t>
            </a:r>
            <a:r>
              <a:rPr lang="en-US" dirty="0" err="1">
                <a:latin typeface="Calibri"/>
                <a:cs typeface="Calibri"/>
              </a:rPr>
              <a:t>utente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malintenzionato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può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leggere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direttamente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pagina</a:t>
            </a:r>
            <a:r>
              <a:rPr lang="en-US" dirty="0">
                <a:latin typeface="Calibri"/>
                <a:cs typeface="Calibri"/>
              </a:rPr>
              <a:t> web il </a:t>
            </a:r>
            <a:r>
              <a:rPr lang="en-US" dirty="0" err="1">
                <a:latin typeface="Calibri"/>
                <a:cs typeface="Calibri"/>
              </a:rPr>
              <a:t>risultato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sua</a:t>
            </a:r>
            <a:r>
              <a:rPr lang="en-US" dirty="0">
                <a:latin typeface="Calibri"/>
                <a:cs typeface="Calibri"/>
              </a:rPr>
              <a:t>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7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A9CD8-288D-6B9E-44C7-4D8BD1C5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FDEF5-8D6D-51AC-E8C0-FA895EFCEB85}"/>
              </a:ext>
            </a:extLst>
          </p:cNvPr>
          <p:cNvSpPr txBox="1">
            <a:spLocks/>
          </p:cNvSpPr>
          <p:nvPr/>
        </p:nvSpPr>
        <p:spPr>
          <a:xfrm>
            <a:off x="660400" y="1768289"/>
            <a:ext cx="10871200" cy="173018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6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Questi</a:t>
            </a:r>
            <a:r>
              <a:rPr lang="en-US" dirty="0">
                <a:latin typeface="Calibri"/>
                <a:cs typeface="Calibri"/>
              </a:rPr>
              <a:t> tipi di SQL Injection </a:t>
            </a:r>
            <a:r>
              <a:rPr lang="en-US" dirty="0" err="1">
                <a:latin typeface="Calibri"/>
                <a:cs typeface="Calibri"/>
              </a:rPr>
              <a:t>sono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chiamati</a:t>
            </a:r>
            <a:r>
              <a:rPr lang="en-US" b="1" dirty="0">
                <a:latin typeface="Calibri"/>
                <a:cs typeface="Calibri"/>
              </a:rPr>
              <a:t> SQL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injections Union-Based</a:t>
            </a:r>
            <a:r>
              <a:rPr lang="en-US" i="1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perché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fanno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uso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della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dichiarazione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UNION</a:t>
            </a:r>
          </a:p>
          <a:p>
            <a:r>
              <a:rPr lang="en-US" dirty="0">
                <a:latin typeface="Calibri"/>
                <a:cs typeface="Calibri"/>
              </a:rPr>
              <a:t>L'UNION </a:t>
            </a:r>
            <a:r>
              <a:rPr lang="en-US" dirty="0" err="1">
                <a:latin typeface="Calibri"/>
                <a:cs typeface="Calibri"/>
              </a:rPr>
              <a:t>combina</a:t>
            </a:r>
            <a:r>
              <a:rPr lang="en-US" dirty="0">
                <a:latin typeface="Calibri"/>
                <a:cs typeface="Calibri"/>
              </a:rPr>
              <a:t> il </a:t>
            </a:r>
            <a:r>
              <a:rPr lang="en-US" dirty="0" err="1">
                <a:latin typeface="Calibri"/>
                <a:cs typeface="Calibri"/>
              </a:rPr>
              <a:t>risultato</a:t>
            </a:r>
            <a:r>
              <a:rPr lang="en-US" dirty="0">
                <a:latin typeface="Calibri"/>
                <a:cs typeface="Calibri"/>
              </a:rPr>
              <a:t> di</a:t>
            </a:r>
            <a:r>
              <a:rPr lang="en-US" b="1" dirty="0">
                <a:latin typeface="Calibri"/>
                <a:cs typeface="Calibri"/>
              </a:rPr>
              <a:t> due 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più</a:t>
            </a:r>
            <a:r>
              <a:rPr lang="en-US" dirty="0">
                <a:latin typeface="Calibri"/>
                <a:cs typeface="Calibri"/>
              </a:rPr>
              <a:t> query</a:t>
            </a:r>
            <a:r>
              <a:rPr lang="en-US" b="1" dirty="0">
                <a:latin typeface="Calibri"/>
                <a:cs typeface="Calibri"/>
              </a:rPr>
              <a:t> SELECT </a:t>
            </a:r>
            <a:r>
              <a:rPr lang="en-US" dirty="0">
                <a:latin typeface="Calibri"/>
                <a:cs typeface="Calibri"/>
              </a:rPr>
              <a:t>in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sola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4F88FF7-E5C7-D237-0202-A8FFCC6A17EC}"/>
              </a:ext>
            </a:extLst>
          </p:cNvPr>
          <p:cNvSpPr txBox="1">
            <a:spLocks/>
          </p:cNvSpPr>
          <p:nvPr/>
        </p:nvSpPr>
        <p:spPr>
          <a:xfrm>
            <a:off x="750047" y="3685989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Esempio</a:t>
            </a:r>
            <a:r>
              <a:rPr lang="en-US" dirty="0">
                <a:latin typeface="Calibri"/>
                <a:cs typeface="Calibri"/>
              </a:rPr>
              <a:t> di query: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magine 5" descr="SELECT column_1,column_2 FROM table1&#10;  UNION&#10;SELECT column_3,column_4 FROM table2; &#10;">
            <a:extLst>
              <a:ext uri="{FF2B5EF4-FFF2-40B4-BE49-F238E27FC236}">
                <a16:creationId xmlns:a16="http://schemas.microsoft.com/office/drawing/2014/main" id="{3D992713-4D3D-3C5C-8F40-9E636BDFA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5" y="3685989"/>
            <a:ext cx="5102473" cy="21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4C010-BF28-3F21-5EDB-249DCF7D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989CB-487F-EAC5-4CA7-9D01024C29DD}"/>
              </a:ext>
            </a:extLst>
          </p:cNvPr>
          <p:cNvSpPr txBox="1">
            <a:spLocks/>
          </p:cNvSpPr>
          <p:nvPr/>
        </p:nvSpPr>
        <p:spPr>
          <a:xfrm>
            <a:off x="911412" y="1492414"/>
            <a:ext cx="10871200" cy="43688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0DEA5-0FC2-51A5-411E-C96F81945156}"/>
              </a:ext>
            </a:extLst>
          </p:cNvPr>
          <p:cNvSpPr txBox="1"/>
          <p:nvPr/>
        </p:nvSpPr>
        <p:spPr>
          <a:xfrm>
            <a:off x="4333156" y="1583129"/>
            <a:ext cx="6164515" cy="6976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 fontScale="97258"/>
          </a:bodyPr>
          <a:lstStyle/>
          <a:p>
            <a:r>
              <a:rPr lang="en-US" sz="1867" dirty="0">
                <a:latin typeface="Consolas"/>
                <a:ea typeface="+mn-lt"/>
                <a:cs typeface="+mn-lt"/>
              </a:rPr>
              <a:t>SELECT </a:t>
            </a:r>
            <a:r>
              <a:rPr lang="en-US" sz="1867" dirty="0" err="1">
                <a:latin typeface="Consolas"/>
                <a:ea typeface="+mn-lt"/>
                <a:cs typeface="+mn-lt"/>
              </a:rPr>
              <a:t>colonna</a:t>
            </a:r>
            <a:r>
              <a:rPr lang="en-US" sz="1867" i="1" dirty="0">
                <a:latin typeface="Consolas"/>
                <a:ea typeface="+mn-lt"/>
                <a:cs typeface="+mn-lt"/>
              </a:rPr>
              <a:t> 1,colonna 2 FROM </a:t>
            </a:r>
            <a:r>
              <a:rPr lang="en-US" sz="1867" i="1" dirty="0" err="1">
                <a:latin typeface="Consolas"/>
                <a:ea typeface="+mn-lt"/>
                <a:cs typeface="+mn-lt"/>
              </a:rPr>
              <a:t>tabella</a:t>
            </a:r>
            <a:r>
              <a:rPr lang="en-US" sz="1867" i="1" dirty="0">
                <a:latin typeface="Consolas"/>
                <a:ea typeface="+mn-lt"/>
                <a:cs typeface="+mn-lt"/>
              </a:rPr>
              <a:t> 1;</a:t>
            </a:r>
            <a:br>
              <a:rPr lang="en-US" sz="1867" i="1" dirty="0">
                <a:latin typeface="Consolas"/>
                <a:ea typeface="+mn-lt"/>
                <a:cs typeface="+mn-lt"/>
              </a:rPr>
            </a:br>
            <a:endParaRPr lang="en-US" sz="1867" i="1" dirty="0">
              <a:latin typeface="Consola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EBF860F-5B37-D6DC-BBB4-9FE14C8E5DFF}"/>
              </a:ext>
            </a:extLst>
          </p:cNvPr>
          <p:cNvGraphicFramePr>
            <a:graphicFrameLocks noGrp="1"/>
          </p:cNvGraphicFramePr>
          <p:nvPr/>
        </p:nvGraphicFramePr>
        <p:xfrm>
          <a:off x="549280" y="1697211"/>
          <a:ext cx="3768632" cy="184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316">
                  <a:extLst>
                    <a:ext uri="{9D8B030D-6E8A-4147-A177-3AD203B41FA5}">
                      <a16:colId xmlns:a16="http://schemas.microsoft.com/office/drawing/2014/main" val="1800762571"/>
                    </a:ext>
                  </a:extLst>
                </a:gridCol>
                <a:gridCol w="1884316">
                  <a:extLst>
                    <a:ext uri="{9D8B030D-6E8A-4147-A177-3AD203B41FA5}">
                      <a16:colId xmlns:a16="http://schemas.microsoft.com/office/drawing/2014/main" val="160004250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colonna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colonna 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4297921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Lorem ipsum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34112139"/>
                  </a:ext>
                </a:extLst>
              </a:tr>
              <a:tr h="4944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 err="1"/>
                        <a:t>Fecit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82553404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7AFD69B-3B1B-5A5A-9687-66D888F8EA1C}"/>
              </a:ext>
            </a:extLst>
          </p:cNvPr>
          <p:cNvGraphicFramePr>
            <a:graphicFrameLocks noGrp="1"/>
          </p:cNvGraphicFramePr>
          <p:nvPr/>
        </p:nvGraphicFramePr>
        <p:xfrm>
          <a:off x="566698" y="3673185"/>
          <a:ext cx="3735974" cy="2233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987">
                  <a:extLst>
                    <a:ext uri="{9D8B030D-6E8A-4147-A177-3AD203B41FA5}">
                      <a16:colId xmlns:a16="http://schemas.microsoft.com/office/drawing/2014/main" val="1215199645"/>
                    </a:ext>
                  </a:extLst>
                </a:gridCol>
                <a:gridCol w="1867987">
                  <a:extLst>
                    <a:ext uri="{9D8B030D-6E8A-4147-A177-3AD203B41FA5}">
                      <a16:colId xmlns:a16="http://schemas.microsoft.com/office/drawing/2014/main" val="712279573"/>
                    </a:ext>
                  </a:extLst>
                </a:gridCol>
              </a:tblGrid>
              <a:tr h="519357">
                <a:tc>
                  <a:txBody>
                    <a:bodyPr/>
                    <a:lstStyle/>
                    <a:p>
                      <a:r>
                        <a:rPr lang="en-US" sz="2400" dirty="0"/>
                        <a:t>colonna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colonna 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56105223"/>
                  </a:ext>
                </a:extLst>
              </a:tr>
              <a:tr h="519357">
                <a:tc>
                  <a:txBody>
                    <a:bodyPr/>
                    <a:lstStyle/>
                    <a:p>
                      <a:r>
                        <a:rPr lang="en-US" sz="2400" dirty="0"/>
                        <a:t>Un testo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86337882"/>
                  </a:ext>
                </a:extLst>
              </a:tr>
              <a:tr h="519357">
                <a:tc>
                  <a:txBody>
                    <a:bodyPr/>
                    <a:lstStyle/>
                    <a:p>
                      <a:r>
                        <a:rPr lang="en-US" sz="2400" dirty="0"/>
                        <a:t>Altro testo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38790033"/>
                  </a:ext>
                </a:extLst>
              </a:tr>
              <a:tr h="675167">
                <a:tc>
                  <a:txBody>
                    <a:bodyPr/>
                    <a:lstStyle/>
                    <a:p>
                      <a:r>
                        <a:rPr lang="en-US" sz="2400" dirty="0"/>
                        <a:t>Altro testo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1841237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CE5CA45E-0EC2-F7C0-1548-B46C5B47C309}"/>
              </a:ext>
            </a:extLst>
          </p:cNvPr>
          <p:cNvCxnSpPr/>
          <p:nvPr/>
        </p:nvCxnSpPr>
        <p:spPr>
          <a:xfrm>
            <a:off x="4333155" y="2247157"/>
            <a:ext cx="1219200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3382E81D-F389-823F-FE6E-CB40AB5F4A1C}"/>
              </a:ext>
            </a:extLst>
          </p:cNvPr>
          <p:cNvCxnSpPr/>
          <p:nvPr/>
        </p:nvCxnSpPr>
        <p:spPr>
          <a:xfrm flipV="1">
            <a:off x="4360370" y="4233802"/>
            <a:ext cx="1197428" cy="816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6C4850ED-69AA-9E3D-96CF-03900A0026C8}"/>
              </a:ext>
            </a:extLst>
          </p:cNvPr>
          <p:cNvSpPr txBox="1"/>
          <p:nvPr/>
        </p:nvSpPr>
        <p:spPr>
          <a:xfrm>
            <a:off x="5399955" y="3607871"/>
            <a:ext cx="119742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rmAutofit fontScale="99807"/>
          </a:bodyPr>
          <a:lstStyle/>
          <a:p>
            <a:pPr algn="l"/>
            <a:r>
              <a:rPr lang="en-US" sz="2400" dirty="0">
                <a:latin typeface="Consolas"/>
              </a:rPr>
              <a:t>UNION</a:t>
            </a:r>
          </a:p>
        </p:txBody>
      </p: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71AC9819-B57D-EA8C-CE01-6EC7322551D3}"/>
              </a:ext>
            </a:extLst>
          </p:cNvPr>
          <p:cNvCxnSpPr>
            <a:cxnSpLocks/>
          </p:cNvCxnSpPr>
          <p:nvPr/>
        </p:nvCxnSpPr>
        <p:spPr>
          <a:xfrm flipV="1">
            <a:off x="6537513" y="3847746"/>
            <a:ext cx="1164772" cy="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6">
            <a:extLst>
              <a:ext uri="{FF2B5EF4-FFF2-40B4-BE49-F238E27FC236}">
                <a16:creationId xmlns:a16="http://schemas.microsoft.com/office/drawing/2014/main" id="{C3E94524-D86D-D5D4-5D42-0FE82DC9281E}"/>
              </a:ext>
            </a:extLst>
          </p:cNvPr>
          <p:cNvGraphicFramePr>
            <a:graphicFrameLocks noGrp="1"/>
          </p:cNvGraphicFramePr>
          <p:nvPr/>
        </p:nvGraphicFramePr>
        <p:xfrm>
          <a:off x="7897139" y="2611611"/>
          <a:ext cx="3638002" cy="28312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19001">
                  <a:extLst>
                    <a:ext uri="{9D8B030D-6E8A-4147-A177-3AD203B41FA5}">
                      <a16:colId xmlns:a16="http://schemas.microsoft.com/office/drawing/2014/main" val="3762511288"/>
                    </a:ext>
                  </a:extLst>
                </a:gridCol>
                <a:gridCol w="1819001">
                  <a:extLst>
                    <a:ext uri="{9D8B030D-6E8A-4147-A177-3AD203B41FA5}">
                      <a16:colId xmlns:a16="http://schemas.microsoft.com/office/drawing/2014/main" val="1900467788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Lorem ipsum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8059344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Fecit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56788176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Un testo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833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Altro testo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4294492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Altro testo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55108832"/>
                  </a:ext>
                </a:extLst>
              </a:tr>
            </a:tbl>
          </a:graphicData>
        </a:graphic>
      </p:graphicFrame>
      <p:sp>
        <p:nvSpPr>
          <p:cNvPr id="13" name="TextBox 17">
            <a:extLst>
              <a:ext uri="{FF2B5EF4-FFF2-40B4-BE49-F238E27FC236}">
                <a16:creationId xmlns:a16="http://schemas.microsoft.com/office/drawing/2014/main" id="{27B44A3B-70FB-2AEC-0D4E-1A7BC5F8FE3D}"/>
              </a:ext>
            </a:extLst>
          </p:cNvPr>
          <p:cNvSpPr txBox="1"/>
          <p:nvPr/>
        </p:nvSpPr>
        <p:spPr>
          <a:xfrm>
            <a:off x="4333156" y="5425787"/>
            <a:ext cx="5268685" cy="10670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67" dirty="0">
                <a:latin typeface="Consolas"/>
              </a:rPr>
              <a:t>SELECT colonna 3, colonna 4 FROM tabella 2</a:t>
            </a:r>
            <a:r>
              <a:rPr lang="en-US" sz="1867" i="1" dirty="0">
                <a:latin typeface="Consolas"/>
              </a:rPr>
              <a:t>; </a:t>
            </a:r>
            <a:endParaRPr lang="en-US" sz="2400" dirty="0">
              <a:ea typeface="+mn-lt"/>
              <a:cs typeface="+mn-lt"/>
            </a:endParaRP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85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E4D0D-BA6E-B5F1-79C3-DA5B279B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SQL injections – UNION </a:t>
            </a:r>
            <a:r>
              <a:rPr lang="it-IT" dirty="0" err="1"/>
              <a:t>based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3416E-9FDE-70AB-2914-3E00EB5B5B3D}"/>
              </a:ext>
            </a:extLst>
          </p:cNvPr>
          <p:cNvSpPr txBox="1">
            <a:spLocks/>
          </p:cNvSpPr>
          <p:nvPr/>
        </p:nvSpPr>
        <p:spPr>
          <a:xfrm>
            <a:off x="812800" y="1803400"/>
            <a:ext cx="10871200" cy="4368800"/>
          </a:xfrm>
          <a:prstGeom prst="rect">
            <a:avLst/>
          </a:prstGeom>
        </p:spPr>
        <p:txBody>
          <a:bodyPr vert="horz" anchor="t">
            <a:normAutofit fontScale="99981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alibri"/>
                <a:cs typeface="Calibri"/>
              </a:rPr>
              <a:t>Proprietà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fondamentale</a:t>
            </a:r>
            <a:r>
              <a:rPr lang="en-US" dirty="0">
                <a:latin typeface="Calibri"/>
                <a:cs typeface="Calibri"/>
              </a:rPr>
              <a:t> è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entrambe</a:t>
            </a:r>
            <a:r>
              <a:rPr lang="en-US" dirty="0">
                <a:latin typeface="Calibri"/>
                <a:cs typeface="Calibri"/>
              </a:rPr>
              <a:t> le due sotto-query </a:t>
            </a:r>
            <a:r>
              <a:rPr lang="en-US" dirty="0" err="1">
                <a:latin typeface="Calibri"/>
                <a:cs typeface="Calibri"/>
              </a:rPr>
              <a:t>devono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restituire</a:t>
            </a:r>
            <a:r>
              <a:rPr lang="en-US" dirty="0">
                <a:latin typeface="Calibri"/>
                <a:cs typeface="Calibri"/>
              </a:rPr>
              <a:t> lo </a:t>
            </a:r>
            <a:r>
              <a:rPr lang="en-US" dirty="0" err="1">
                <a:latin typeface="Calibri"/>
                <a:cs typeface="Calibri"/>
              </a:rPr>
              <a:t>stesso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numero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colonne</a:t>
            </a:r>
            <a:endParaRPr lang="en-US" dirty="0">
              <a:latin typeface="Calibri"/>
              <a:cs typeface="Calibri"/>
            </a:endParaRPr>
          </a:p>
          <a:p>
            <a:r>
              <a:rPr lang="en-GB" dirty="0" err="1">
                <a:latin typeface="Calibri"/>
                <a:cs typeface="Calibri"/>
              </a:rPr>
              <a:t>Inoltre</a:t>
            </a:r>
            <a:r>
              <a:rPr lang="en-GB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ogni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colonna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selezionata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dalle</a:t>
            </a:r>
            <a:r>
              <a:rPr lang="en-US" dirty="0">
                <a:latin typeface="Calibri"/>
                <a:cs typeface="Calibri"/>
              </a:rPr>
              <a:t> due sotto-query </a:t>
            </a:r>
            <a:r>
              <a:rPr lang="en-US" dirty="0" err="1">
                <a:latin typeface="Calibri"/>
                <a:cs typeface="Calibri"/>
              </a:rPr>
              <a:t>deve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avere</a:t>
            </a:r>
            <a:r>
              <a:rPr lang="en-US" dirty="0">
                <a:latin typeface="Calibri"/>
                <a:cs typeface="Calibri"/>
              </a:rPr>
              <a:t> lo </a:t>
            </a:r>
            <a:r>
              <a:rPr lang="en-US" dirty="0" err="1">
                <a:latin typeface="Calibri"/>
                <a:cs typeface="Calibri"/>
              </a:rPr>
              <a:t>stesso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tipo</a:t>
            </a:r>
            <a:r>
              <a:rPr lang="en-US" dirty="0">
                <a:latin typeface="Calibri"/>
                <a:cs typeface="Calibri"/>
              </a:rPr>
              <a:t> di </a:t>
            </a:r>
            <a:r>
              <a:rPr lang="en-US" dirty="0" err="1">
                <a:latin typeface="Calibri"/>
                <a:cs typeface="Calibri"/>
              </a:rPr>
              <a:t>dati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Se </a:t>
            </a:r>
            <a:r>
              <a:rPr lang="en-US" dirty="0" err="1">
                <a:latin typeface="Calibri"/>
                <a:cs typeface="Calibri"/>
              </a:rPr>
              <a:t>l'applicazione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aspetta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che</a:t>
            </a:r>
            <a:r>
              <a:rPr lang="en-US" dirty="0">
                <a:latin typeface="Calibri"/>
                <a:cs typeface="Calibri"/>
              </a:rPr>
              <a:t> la </a:t>
            </a:r>
            <a:r>
              <a:rPr lang="en-US" dirty="0" err="1">
                <a:latin typeface="Calibri"/>
                <a:cs typeface="Calibri"/>
              </a:rPr>
              <a:t>seconda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colonna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sia</a:t>
            </a:r>
            <a:r>
              <a:rPr lang="en-US" dirty="0">
                <a:latin typeface="Calibri"/>
                <a:cs typeface="Calibri"/>
              </a:rPr>
              <a:t> un </a:t>
            </a:r>
            <a:r>
              <a:rPr lang="en-US" dirty="0" err="1">
                <a:latin typeface="Calibri"/>
                <a:cs typeface="Calibri"/>
              </a:rPr>
              <a:t>numero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intero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allora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verrà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triggerato</a:t>
            </a:r>
            <a:r>
              <a:rPr lang="en-US" dirty="0">
                <a:latin typeface="Calibri"/>
                <a:cs typeface="Calibri"/>
              </a:rPr>
              <a:t> un </a:t>
            </a:r>
            <a:r>
              <a:rPr lang="en-US" dirty="0" err="1">
                <a:latin typeface="Calibri"/>
                <a:cs typeface="Calibri"/>
              </a:rPr>
              <a:t>errore</a:t>
            </a:r>
            <a:r>
              <a:rPr lang="en-US" dirty="0">
                <a:latin typeface="Calibri"/>
                <a:cs typeface="Calibri"/>
              </a:rPr>
              <a:t> se </a:t>
            </a:r>
            <a:r>
              <a:rPr lang="en-US" dirty="0" err="1">
                <a:latin typeface="Calibri"/>
                <a:cs typeface="Calibri"/>
              </a:rPr>
              <a:t>viene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restituita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stringa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42078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4719</TotalTime>
  <Words>3889</Words>
  <Application>Microsoft Office PowerPoint</Application>
  <PresentationFormat>Widescreen</PresentationFormat>
  <Paragraphs>430</Paragraphs>
  <Slides>58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58</vt:i4>
      </vt:variant>
    </vt:vector>
  </HeadingPairs>
  <TitlesOfParts>
    <vt:vector size="68" baseType="lpstr">
      <vt:lpstr>Arial</vt:lpstr>
      <vt:lpstr>Calibri</vt:lpstr>
      <vt:lpstr>Consolas</vt:lpstr>
      <vt:lpstr>Courier</vt:lpstr>
      <vt:lpstr>Garamond</vt:lpstr>
      <vt:lpstr>inherit</vt:lpstr>
      <vt:lpstr>SFTT1200</vt:lpstr>
      <vt:lpstr>Trebuchet MS</vt:lpstr>
      <vt:lpstr>Wingdings 3</vt:lpstr>
      <vt:lpstr>Sfaccettatura</vt:lpstr>
      <vt:lpstr>Presentazione standard di PowerPoint</vt:lpstr>
      <vt:lpstr>SQL injections – login bypass</vt:lpstr>
      <vt:lpstr>SQL injections – login bypass</vt:lpstr>
      <vt:lpstr>SQL injections – login bypass</vt:lpstr>
      <vt:lpstr>SQL injections – login bypass</vt:lpstr>
      <vt:lpstr>SQL injections – UNION based</vt:lpstr>
      <vt:lpstr>SQL injections – UNION based</vt:lpstr>
      <vt:lpstr>SQL injections – UNION based</vt:lpstr>
      <vt:lpstr>SQL injections – UNION based</vt:lpstr>
      <vt:lpstr>SQL injections – UNION based</vt:lpstr>
      <vt:lpstr>SQL injections – UNION based</vt:lpstr>
      <vt:lpstr>SQL injections – UNION based</vt:lpstr>
      <vt:lpstr>SQL injections – UNION based</vt:lpstr>
      <vt:lpstr>SQL injections – UNION based</vt:lpstr>
      <vt:lpstr>SQL injections – UNION based</vt:lpstr>
      <vt:lpstr>SQL injections – UNION based</vt:lpstr>
      <vt:lpstr>SQL injections – UNION based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Blind SQL injections</vt:lpstr>
      <vt:lpstr>Time-based Blind SQL injections</vt:lpstr>
      <vt:lpstr>Time-based Blind SQL injections</vt:lpstr>
      <vt:lpstr>Time-based Blind SQL injections</vt:lpstr>
      <vt:lpstr>SQL injections – esercizi </vt:lpstr>
      <vt:lpstr>Server-Side Request Forgery</vt:lpstr>
      <vt:lpstr>Server-Side Request Forgery</vt:lpstr>
      <vt:lpstr>Server-Side Request Forgery – SSRF attack against the server  </vt:lpstr>
      <vt:lpstr>Server-Side Request Forgery – SSRF attack against the server </vt:lpstr>
      <vt:lpstr>Server-Side Request Forgery – SSRF attack against the server </vt:lpstr>
      <vt:lpstr>Server-Side Request Forgery – mitigation </vt:lpstr>
      <vt:lpstr>Server-Side Request Forgery – esercizi </vt:lpstr>
      <vt:lpstr>Client-Side Security</vt:lpstr>
      <vt:lpstr>Client-Side Security</vt:lpstr>
      <vt:lpstr>Client-Side Security</vt:lpstr>
      <vt:lpstr>Client-Side Security</vt:lpstr>
      <vt:lpstr>Client-Side Security</vt:lpstr>
      <vt:lpstr>Client-Side Security</vt:lpstr>
      <vt:lpstr>Client-Side Security</vt:lpstr>
      <vt:lpstr>Cross-Site Scripting</vt:lpstr>
      <vt:lpstr>Cross-Site Scripting</vt:lpstr>
      <vt:lpstr>Reflected Cross-Site Scripting</vt:lpstr>
      <vt:lpstr>Stored Cross-Site Scripting</vt:lpstr>
      <vt:lpstr>Stored Cross-Site Scripting</vt:lpstr>
      <vt:lpstr>XSS – mitigazioni</vt:lpstr>
      <vt:lpstr>Cross-Site Request Forgery</vt:lpstr>
      <vt:lpstr>Cross-Site Request Forgery</vt:lpstr>
      <vt:lpstr>Cross-Site Request Forgery – mitigazioni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per operational technologies</dc:title>
  <dc:creator>Guarino Simone</dc:creator>
  <cp:lastModifiedBy>Guarino Simone</cp:lastModifiedBy>
  <cp:revision>85</cp:revision>
  <dcterms:created xsi:type="dcterms:W3CDTF">2021-04-01T09:07:18Z</dcterms:created>
  <dcterms:modified xsi:type="dcterms:W3CDTF">2024-11-06T11:41:26Z</dcterms:modified>
</cp:coreProperties>
</file>