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945688"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31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9798"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34164" y="0"/>
            <a:ext cx="4309798"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4309798"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34164" y="6513513"/>
            <a:ext cx="4309798"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2: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60" name="Google Shape;560;p22: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39: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6" name="Google Shape;746;p39: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39: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ce190bd2b_1_47: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25ce190bd2b_1_47: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g25ce190bd2b_1_47:notes"/>
          <p:cNvSpPr txBox="1">
            <a:spLocks noGrp="1"/>
          </p:cNvSpPr>
          <p:nvPr>
            <p:ph type="sldNum" idx="12"/>
          </p:nvPr>
        </p:nvSpPr>
        <p:spPr>
          <a:xfrm>
            <a:off x="5634164" y="6513513"/>
            <a:ext cx="43098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5ce53a26ee_0_9: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3" name="Google Shape;793;g25ce53a26ee_0_9: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g25ce53a26ee_0_9: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7: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Google Shape;984;p7:notes"/>
          <p:cNvSpPr txBox="1">
            <a:spLocks noGrp="1"/>
          </p:cNvSpPr>
          <p:nvPr>
            <p:ph type="body" idx="1"/>
          </p:nvPr>
        </p:nvSpPr>
        <p:spPr>
          <a:xfrm>
            <a:off x="994569" y="3257550"/>
            <a:ext cx="7956600" cy="3086100"/>
          </a:xfrm>
          <a:prstGeom prst="rect">
            <a:avLst/>
          </a:prstGeom>
          <a:noFill/>
          <a:ln>
            <a:noFill/>
          </a:ln>
        </p:spPr>
        <p:txBody>
          <a:bodyPr spcFirstLastPara="1" wrap="square" lIns="91425" tIns="45700" rIns="91425" bIns="45700" anchor="t" anchorCtr="0">
            <a:noAutofit/>
          </a:bodyPr>
          <a:lstStyle/>
          <a:p>
            <a:pPr marL="457200" lvl="0" indent="-295275" algn="l" rtl="0">
              <a:spcBef>
                <a:spcPts val="0"/>
              </a:spcBef>
              <a:spcAft>
                <a:spcPts val="0"/>
              </a:spcAft>
              <a:buClr>
                <a:srgbClr val="101214"/>
              </a:buClr>
              <a:buSzPts val="1050"/>
              <a:buFont typeface="Arial"/>
              <a:buAutoNum type="arabicPeriod"/>
            </a:pPr>
            <a:r>
              <a:rPr lang="en-US" sz="1050">
                <a:solidFill>
                  <a:srgbClr val="101214"/>
                </a:solidFill>
                <a:latin typeface="Arial"/>
                <a:ea typeface="Arial"/>
                <a:cs typeface="Arial"/>
                <a:sym typeface="Arial"/>
              </a:rPr>
              <a:t>finding: alarming trend observed with customers subscribed to more than 2 products. recommendation:dive deeper into the product subscription trend. develop a Focus group discussions which can unveil the causes behind the high churn in this segment.</a:t>
            </a:r>
            <a:endParaRPr sz="1050">
              <a:solidFill>
                <a:srgbClr val="101214"/>
              </a:solidFill>
              <a:latin typeface="Arial"/>
              <a:ea typeface="Arial"/>
              <a:cs typeface="Arial"/>
              <a:sym typeface="Arial"/>
            </a:endParaRPr>
          </a:p>
          <a:p>
            <a:pPr marL="457200" lvl="0" indent="-295275" algn="l" rtl="0">
              <a:spcBef>
                <a:spcPts val="0"/>
              </a:spcBef>
              <a:spcAft>
                <a:spcPts val="0"/>
              </a:spcAft>
              <a:buClr>
                <a:srgbClr val="101214"/>
              </a:buClr>
              <a:buSzPts val="1050"/>
              <a:buAutoNum type="arabicPeriod"/>
            </a:pPr>
            <a:r>
              <a:rPr lang="en-US" sz="1050">
                <a:solidFill>
                  <a:srgbClr val="101214"/>
                </a:solidFill>
                <a:latin typeface="Arial"/>
                <a:ea typeface="Arial"/>
                <a:cs typeface="Arial"/>
                <a:sym typeface="Arial"/>
              </a:rPr>
              <a:t>finding： middle-aged customers (aged 45-54 years) showed a higher tendency to leave, while younger customers formed the majority of the retained clients. Gender discrepancies were also noted, with females being more inclined to churn. recommendation: develop targeted strategies for the 45-54 age group and Financial planning seminars focused on their specific needs.  Given the higher churn among females, a gender-specific analysis should be conducted to tailor products and services better.</a:t>
            </a:r>
            <a:endParaRPr sz="1050">
              <a:solidFill>
                <a:srgbClr val="101214"/>
              </a:solidFill>
              <a:latin typeface="Arial"/>
              <a:ea typeface="Arial"/>
              <a:cs typeface="Arial"/>
              <a:sym typeface="Arial"/>
            </a:endParaRPr>
          </a:p>
          <a:p>
            <a:pPr marL="457200" lvl="0" indent="-295275" algn="l" rtl="0">
              <a:spcBef>
                <a:spcPts val="0"/>
              </a:spcBef>
              <a:spcAft>
                <a:spcPts val="0"/>
              </a:spcAft>
              <a:buClr>
                <a:srgbClr val="101214"/>
              </a:buClr>
              <a:buSzPts val="1050"/>
              <a:buAutoNum type="arabicPeriod"/>
            </a:pPr>
            <a:r>
              <a:rPr lang="en-US" sz="1050">
                <a:solidFill>
                  <a:srgbClr val="101214"/>
                </a:solidFill>
                <a:latin typeface="Arial"/>
                <a:ea typeface="Arial"/>
                <a:cs typeface="Arial"/>
                <a:sym typeface="Arial"/>
              </a:rPr>
              <a:t>finding: French branches dominate the customer base but German branches stand out with the highest churn rate, suggesting underlying issues specific to this location. after  analyzing deeper into German branches,  recommendation: we should pay more attention and develop targeted strategies for the customers with the balance range from 100k to 130k since this range has the highest churn rate. Additionally, we could develop expansion strategies targeting Germany, Spain, and potential surrounding countries. </a:t>
            </a:r>
            <a:endParaRPr sz="1050">
              <a:solidFill>
                <a:srgbClr val="101214"/>
              </a:solidFill>
              <a:latin typeface="Arial"/>
              <a:ea typeface="Arial"/>
              <a:cs typeface="Arial"/>
              <a:sym typeface="Arial"/>
            </a:endParaRPr>
          </a:p>
        </p:txBody>
      </p:sp>
      <p:sp>
        <p:nvSpPr>
          <p:cNvPr id="985" name="Google Shape;985;p7:notes"/>
          <p:cNvSpPr txBox="1">
            <a:spLocks noGrp="1"/>
          </p:cNvSpPr>
          <p:nvPr>
            <p:ph type="hdr" idx="3"/>
          </p:nvPr>
        </p:nvSpPr>
        <p:spPr>
          <a:xfrm>
            <a:off x="0" y="0"/>
            <a:ext cx="43098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61: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 name="Google Shape;1048;p61: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8:notes"/>
          <p:cNvSpPr txBox="1">
            <a:spLocks noGrp="1"/>
          </p:cNvSpPr>
          <p:nvPr>
            <p:ph type="body" idx="1"/>
          </p:nvPr>
        </p:nvSpPr>
        <p:spPr>
          <a:xfrm>
            <a:off x="994569" y="3257550"/>
            <a:ext cx="795655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Now, picture this: a continuous stream of people flooding out of a bank. When customers leave, switching sides or shutting their accounts, that’s what we call customer churn. And it’s a big roadblock for banks aiming for solid growth and profitability.</a:t>
            </a:r>
            <a:endParaRPr/>
          </a:p>
        </p:txBody>
      </p:sp>
      <p:sp>
        <p:nvSpPr>
          <p:cNvPr id="573" name="Google Shape;573;p4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8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a:solidFill>
                  <a:srgbClr val="101214"/>
                </a:solidFill>
                <a:latin typeface="Arial"/>
                <a:ea typeface="Arial"/>
                <a:cs typeface="Arial"/>
                <a:sym typeface="Arial"/>
              </a:rPr>
              <a:t>This brings us to our client–Tommy, a customer services manager at ABC Bank. Seeing these numbers and trends, he was quite troubled. While there are numerous factors contributing to the customer churn, a key churn rate can often highlight underlying issues in customer services. So, he came to us and hoping we could find ways to turn the tide.</a:t>
            </a:r>
            <a:endParaRPr sz="1600"/>
          </a:p>
        </p:txBody>
      </p:sp>
      <p:sp>
        <p:nvSpPr>
          <p:cNvPr id="587" name="Google Shape;587;p8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1: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p11: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500"/>
              <a:t>Well, here’s a quick summary for you.</a:t>
            </a:r>
            <a:endParaRPr sz="1500"/>
          </a:p>
          <a:p>
            <a:pPr marL="0" lvl="0" indent="0" algn="l" rtl="0">
              <a:spcBef>
                <a:spcPts val="0"/>
              </a:spcBef>
              <a:spcAft>
                <a:spcPts val="0"/>
              </a:spcAft>
              <a:buNone/>
            </a:pPr>
            <a:r>
              <a:rPr lang="en-US" sz="1500"/>
              <a:t>The big challenge? ABC bank is losing customers. </a:t>
            </a:r>
            <a:endParaRPr sz="1500"/>
          </a:p>
          <a:p>
            <a:pPr marL="0" lvl="0" indent="0" algn="l" rtl="0">
              <a:spcBef>
                <a:spcPts val="0"/>
              </a:spcBef>
              <a:spcAft>
                <a:spcPts val="0"/>
              </a:spcAft>
              <a:buNone/>
            </a:pPr>
            <a:r>
              <a:rPr lang="en-US" sz="1500"/>
              <a:t>Our game plan? We’re harnessing the power of R and Excel to filter customer data and using tableau to draw a clear picture.</a:t>
            </a:r>
            <a:endParaRPr sz="1500"/>
          </a:p>
          <a:p>
            <a:pPr marL="0" lvl="0" indent="0" algn="l" rtl="0">
              <a:spcBef>
                <a:spcPts val="0"/>
              </a:spcBef>
              <a:spcAft>
                <a:spcPts val="0"/>
              </a:spcAft>
              <a:buNone/>
            </a:pPr>
            <a:r>
              <a:rPr lang="en-US" sz="1500"/>
              <a:t>And the end goal? To arm Tommy and his team with a detailed analytics report, complete with strategic recommendations that can make a real difference.</a:t>
            </a:r>
            <a:endParaRPr sz="1500"/>
          </a:p>
          <a:p>
            <a:pPr marL="0" lvl="0" indent="0" algn="l" rtl="0">
              <a:spcBef>
                <a:spcPts val="0"/>
              </a:spcBef>
              <a:spcAft>
                <a:spcPts val="0"/>
              </a:spcAft>
              <a:buNone/>
            </a:pPr>
            <a:endParaRPr/>
          </a:p>
        </p:txBody>
      </p:sp>
      <p:sp>
        <p:nvSpPr>
          <p:cNvPr id="611" name="Google Shape;611;p11: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93c8746745_1_6:notes"/>
          <p:cNvSpPr>
            <a:spLocks noGrp="1" noRot="1" noChangeAspect="1"/>
          </p:cNvSpPr>
          <p:nvPr>
            <p:ph type="sldImg" idx="2"/>
          </p:nvPr>
        </p:nvSpPr>
        <p:spPr>
          <a:xfrm>
            <a:off x="2686050" y="514350"/>
            <a:ext cx="4573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93c8746745_1_6:notes"/>
          <p:cNvSpPr txBox="1">
            <a:spLocks noGrp="1"/>
          </p:cNvSpPr>
          <p:nvPr>
            <p:ph type="body" idx="1"/>
          </p:nvPr>
        </p:nvSpPr>
        <p:spPr>
          <a:xfrm>
            <a:off x="994569" y="3257550"/>
            <a:ext cx="7956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g293c8746745_1_6:notes"/>
          <p:cNvSpPr txBox="1">
            <a:spLocks noGrp="1"/>
          </p:cNvSpPr>
          <p:nvPr>
            <p:ph type="sldNum" idx="12"/>
          </p:nvPr>
        </p:nvSpPr>
        <p:spPr>
          <a:xfrm>
            <a:off x="5634164" y="6513513"/>
            <a:ext cx="43098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7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7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7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66: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p66: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66: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8: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2" name="Google Shape;702;p68: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68: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40:notes"/>
          <p:cNvSpPr>
            <a:spLocks noGrp="1" noRot="1" noChangeAspect="1"/>
          </p:cNvSpPr>
          <p:nvPr>
            <p:ph type="sldImg" idx="2"/>
          </p:nvPr>
        </p:nvSpPr>
        <p:spPr>
          <a:xfrm>
            <a:off x="268605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40:notes"/>
          <p:cNvSpPr txBox="1">
            <a:spLocks noGrp="1"/>
          </p:cNvSpPr>
          <p:nvPr>
            <p:ph type="body" idx="1"/>
          </p:nvPr>
        </p:nvSpPr>
        <p:spPr>
          <a:xfrm>
            <a:off x="994569" y="3257550"/>
            <a:ext cx="795655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40:notes"/>
          <p:cNvSpPr txBox="1">
            <a:spLocks noGrp="1"/>
          </p:cNvSpPr>
          <p:nvPr>
            <p:ph type="hdr" idx="3"/>
          </p:nvPr>
        </p:nvSpPr>
        <p:spPr>
          <a:xfrm>
            <a:off x="0" y="0"/>
            <a:ext cx="4309798"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My First Template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Title">
  <p:cSld name="Main Titl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Effect transition="in" filter="fade">
                                      <p:cBhvr>
                                        <p:cTn id="31" dur="500"/>
                                        <p:tgtEl>
                                          <p:spTgt spid="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500"/>
                                        <p:tgtEl>
                                          <p:spTgt spid="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Effect transition="in" filter="fade">
                                      <p:cBhvr>
                                        <p:cTn id="39" dur="500"/>
                                        <p:tgtEl>
                                          <p:spTgt spid="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Effect transition="in" filter="fade">
                                      <p:cBhvr>
                                        <p:cTn id="43"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ree Blank">
  <p:cSld name="Free Blank">
    <p:spTree>
      <p:nvGrpSpPr>
        <p:cNvPr id="1" name="Shape 1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Free Blank With Footer">
  <p:cSld name="5_Free Blank With Footer">
    <p:spTree>
      <p:nvGrpSpPr>
        <p:cNvPr id="1" name="Shape 174"/>
        <p:cNvGrpSpPr/>
        <p:nvPr/>
      </p:nvGrpSpPr>
      <p:grpSpPr>
        <a:xfrm>
          <a:off x="0" y="0"/>
          <a:ext cx="0" cy="0"/>
          <a:chOff x="0" y="0"/>
          <a:chExt cx="0" cy="0"/>
        </a:xfrm>
      </p:grpSpPr>
      <p:sp>
        <p:nvSpPr>
          <p:cNvPr id="175" name="Google Shape;175;p1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76" name="Google Shape;176;p1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ockUp01">
  <p:cSld name="MockUp01">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1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180" name="Google Shape;180;p13"/>
          <p:cNvGrpSpPr/>
          <p:nvPr/>
        </p:nvGrpSpPr>
        <p:grpSpPr>
          <a:xfrm>
            <a:off x="459050" y="1404662"/>
            <a:ext cx="3882522" cy="2030568"/>
            <a:chOff x="2844800" y="1304396"/>
            <a:chExt cx="2803525" cy="1466250"/>
          </a:xfrm>
        </p:grpSpPr>
        <p:grpSp>
          <p:nvGrpSpPr>
            <p:cNvPr id="181" name="Google Shape;181;p13"/>
            <p:cNvGrpSpPr/>
            <p:nvPr/>
          </p:nvGrpSpPr>
          <p:grpSpPr>
            <a:xfrm>
              <a:off x="3209925" y="1304396"/>
              <a:ext cx="2073275" cy="1397000"/>
              <a:chOff x="4843457" y="992546"/>
              <a:chExt cx="2073275" cy="1397000"/>
            </a:xfrm>
          </p:grpSpPr>
          <p:sp>
            <p:nvSpPr>
              <p:cNvPr id="182" name="Google Shape;182;p13"/>
              <p:cNvSpPr/>
              <p:nvPr/>
            </p:nvSpPr>
            <p:spPr>
              <a:xfrm>
                <a:off x="4843457" y="992546"/>
                <a:ext cx="2073275" cy="1397000"/>
              </a:xfrm>
              <a:custGeom>
                <a:avLst/>
                <a:gdLst/>
                <a:ahLst/>
                <a:cxnLst/>
                <a:rect l="l" t="t" r="r" b="b"/>
                <a:pathLst>
                  <a:path w="1146" h="772" extrusionOk="0">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rgbClr val="5B5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3" name="Google Shape;183;p13"/>
              <p:cNvSpPr/>
              <p:nvPr/>
            </p:nvSpPr>
            <p:spPr>
              <a:xfrm>
                <a:off x="4926007" y="1068746"/>
                <a:ext cx="1914525" cy="1181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4" name="Google Shape;184;p13"/>
              <p:cNvSpPr/>
              <p:nvPr/>
            </p:nvSpPr>
            <p:spPr>
              <a:xfrm>
                <a:off x="4936351" y="1068746"/>
                <a:ext cx="1901825" cy="1089025"/>
              </a:xfrm>
              <a:custGeom>
                <a:avLst/>
                <a:gdLst/>
                <a:ahLst/>
                <a:cxnLst/>
                <a:rect l="l" t="t" r="r" b="b"/>
                <a:pathLst>
                  <a:path w="1198" h="686" extrusionOk="0">
                    <a:moveTo>
                      <a:pt x="1198" y="0"/>
                    </a:moveTo>
                    <a:lnTo>
                      <a:pt x="0" y="0"/>
                    </a:lnTo>
                    <a:lnTo>
                      <a:pt x="1198" y="686"/>
                    </a:lnTo>
                    <a:lnTo>
                      <a:pt x="1198" y="0"/>
                    </a:lnTo>
                    <a:close/>
                  </a:path>
                </a:pathLst>
              </a:custGeom>
              <a:solidFill>
                <a:schemeClr val="lt1">
                  <a:alpha val="2274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85" name="Google Shape;185;p13"/>
            <p:cNvGrpSpPr/>
            <p:nvPr/>
          </p:nvGrpSpPr>
          <p:grpSpPr>
            <a:xfrm>
              <a:off x="2844800" y="2648409"/>
              <a:ext cx="2803525" cy="122237"/>
              <a:chOff x="4462463" y="2425701"/>
              <a:chExt cx="2803525" cy="122237"/>
            </a:xfrm>
          </p:grpSpPr>
          <p:sp>
            <p:nvSpPr>
              <p:cNvPr id="186" name="Google Shape;186;p13"/>
              <p:cNvSpPr/>
              <p:nvPr/>
            </p:nvSpPr>
            <p:spPr>
              <a:xfrm>
                <a:off x="4462463" y="2481263"/>
                <a:ext cx="2800350" cy="66675"/>
              </a:xfrm>
              <a:custGeom>
                <a:avLst/>
                <a:gdLst/>
                <a:ahLst/>
                <a:cxnLst/>
                <a:rect l="l" t="t" r="r" b="b"/>
                <a:pathLst>
                  <a:path w="1547" h="37" extrusionOk="0">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7" name="Google Shape;187;p13"/>
              <p:cNvSpPr/>
              <p:nvPr/>
            </p:nvSpPr>
            <p:spPr>
              <a:xfrm>
                <a:off x="4478338" y="2425701"/>
                <a:ext cx="2787650" cy="84138"/>
              </a:xfrm>
              <a:custGeom>
                <a:avLst/>
                <a:gdLst/>
                <a:ahLst/>
                <a:cxnLst/>
                <a:rect l="l" t="t" r="r" b="b"/>
                <a:pathLst>
                  <a:path w="1540" h="47" extrusionOk="0">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88" name="Google Shape;188;p13"/>
              <p:cNvSpPr/>
              <p:nvPr/>
            </p:nvSpPr>
            <p:spPr>
              <a:xfrm>
                <a:off x="5672138" y="2425701"/>
                <a:ext cx="392113" cy="44450"/>
              </a:xfrm>
              <a:custGeom>
                <a:avLst/>
                <a:gdLst/>
                <a:ahLst/>
                <a:cxnLst/>
                <a:rect l="l" t="t" r="r" b="b"/>
                <a:pathLst>
                  <a:path w="217" h="25" extrusionOk="0">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189" name="Google Shape;189;p13"/>
          <p:cNvSpPr>
            <a:spLocks noGrp="1"/>
          </p:cNvSpPr>
          <p:nvPr>
            <p:ph type="pic" idx="2"/>
          </p:nvPr>
        </p:nvSpPr>
        <p:spPr>
          <a:xfrm>
            <a:off x="1079022" y="1510190"/>
            <a:ext cx="2651372" cy="1635672"/>
          </a:xfrm>
          <a:prstGeom prst="rect">
            <a:avLst/>
          </a:prstGeom>
          <a:noFill/>
          <a:ln>
            <a:noFill/>
          </a:ln>
        </p:spPr>
      </p:sp>
      <p:sp>
        <p:nvSpPr>
          <p:cNvPr id="190" name="Google Shape;190;p1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91" name="Google Shape;191;p1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9">
                                            <p:txEl>
                                              <p:pRg st="0" end="0"/>
                                            </p:txEl>
                                          </p:spTgt>
                                        </p:tgtEl>
                                        <p:attrNameLst>
                                          <p:attrName>style.visibility</p:attrName>
                                        </p:attrNameLst>
                                      </p:cBhvr>
                                      <p:to>
                                        <p:strVal val="visible"/>
                                      </p:to>
                                    </p:set>
                                    <p:animEffect transition="in" filter="fade">
                                      <p:cBhvr>
                                        <p:cTn id="11" dur="500"/>
                                        <p:tgtEl>
                                          <p:spTgt spid="1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9">
                                            <p:txEl>
                                              <p:pRg st="1" end="1"/>
                                            </p:txEl>
                                          </p:spTgt>
                                        </p:tgtEl>
                                        <p:attrNameLst>
                                          <p:attrName>style.visibility</p:attrName>
                                        </p:attrNameLst>
                                      </p:cBhvr>
                                      <p:to>
                                        <p:strVal val="visible"/>
                                      </p:to>
                                    </p:set>
                                    <p:animEffect transition="in" filter="fade">
                                      <p:cBhvr>
                                        <p:cTn id="15" dur="500"/>
                                        <p:tgtEl>
                                          <p:spTgt spid="1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9">
                                            <p:txEl>
                                              <p:pRg st="2" end="2"/>
                                            </p:txEl>
                                          </p:spTgt>
                                        </p:tgtEl>
                                        <p:attrNameLst>
                                          <p:attrName>style.visibility</p:attrName>
                                        </p:attrNameLst>
                                      </p:cBhvr>
                                      <p:to>
                                        <p:strVal val="visible"/>
                                      </p:to>
                                    </p:set>
                                    <p:animEffect transition="in" filter="fade">
                                      <p:cBhvr>
                                        <p:cTn id="19" dur="500"/>
                                        <p:tgtEl>
                                          <p:spTgt spid="1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9">
                                            <p:txEl>
                                              <p:pRg st="3" end="3"/>
                                            </p:txEl>
                                          </p:spTgt>
                                        </p:tgtEl>
                                        <p:attrNameLst>
                                          <p:attrName>style.visibility</p:attrName>
                                        </p:attrNameLst>
                                      </p:cBhvr>
                                      <p:to>
                                        <p:strVal val="visible"/>
                                      </p:to>
                                    </p:set>
                                    <p:animEffect transition="in" filter="fade">
                                      <p:cBhvr>
                                        <p:cTn id="23" dur="500"/>
                                        <p:tgtEl>
                                          <p:spTgt spid="1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500"/>
                                        <p:tgtEl>
                                          <p:spTgt spid="1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79">
                                            <p:txEl>
                                              <p:pRg st="5" end="5"/>
                                            </p:txEl>
                                          </p:spTgt>
                                        </p:tgtEl>
                                        <p:attrNameLst>
                                          <p:attrName>style.visibility</p:attrName>
                                        </p:attrNameLst>
                                      </p:cBhvr>
                                      <p:to>
                                        <p:strVal val="visible"/>
                                      </p:to>
                                    </p:set>
                                    <p:animEffect transition="in" filter="fade">
                                      <p:cBhvr>
                                        <p:cTn id="31" dur="500"/>
                                        <p:tgtEl>
                                          <p:spTgt spid="1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79">
                                            <p:txEl>
                                              <p:pRg st="6" end="6"/>
                                            </p:txEl>
                                          </p:spTgt>
                                        </p:tgtEl>
                                        <p:attrNameLst>
                                          <p:attrName>style.visibility</p:attrName>
                                        </p:attrNameLst>
                                      </p:cBhvr>
                                      <p:to>
                                        <p:strVal val="visible"/>
                                      </p:to>
                                    </p:set>
                                    <p:animEffect transition="in" filter="fade">
                                      <p:cBhvr>
                                        <p:cTn id="35" dur="500"/>
                                        <p:tgtEl>
                                          <p:spTgt spid="1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9">
                                            <p:txEl>
                                              <p:pRg st="7" end="7"/>
                                            </p:txEl>
                                          </p:spTgt>
                                        </p:tgtEl>
                                        <p:attrNameLst>
                                          <p:attrName>style.visibility</p:attrName>
                                        </p:attrNameLst>
                                      </p:cBhvr>
                                      <p:to>
                                        <p:strVal val="visible"/>
                                      </p:to>
                                    </p:set>
                                    <p:animEffect transition="in" filter="fade">
                                      <p:cBhvr>
                                        <p:cTn id="39" dur="500"/>
                                        <p:tgtEl>
                                          <p:spTgt spid="1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9">
                                            <p:txEl>
                                              <p:pRg st="8" end="8"/>
                                            </p:txEl>
                                          </p:spTgt>
                                        </p:tgtEl>
                                        <p:attrNameLst>
                                          <p:attrName>style.visibility</p:attrName>
                                        </p:attrNameLst>
                                      </p:cBhvr>
                                      <p:to>
                                        <p:strVal val="visible"/>
                                      </p:to>
                                    </p:set>
                                    <p:animEffect transition="in" filter="fade">
                                      <p:cBhvr>
                                        <p:cTn id="43" dur="500"/>
                                        <p:tgtEl>
                                          <p:spTgt spid="17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80"/>
                                        </p:tgtEl>
                                        <p:attrNameLst>
                                          <p:attrName>style.visibility</p:attrName>
                                        </p:attrNameLst>
                                      </p:cBhvr>
                                      <p:to>
                                        <p:strVal val="visible"/>
                                      </p:to>
                                    </p:set>
                                    <p:anim calcmode="lin" valueType="num">
                                      <p:cBhvr additive="base">
                                        <p:cTn id="47" dur="500"/>
                                        <p:tgtEl>
                                          <p:spTgt spid="180"/>
                                        </p:tgtEl>
                                        <p:attrNameLst>
                                          <p:attrName>ppt_w</p:attrName>
                                        </p:attrNameLst>
                                      </p:cBhvr>
                                      <p:tavLst>
                                        <p:tav tm="0">
                                          <p:val>
                                            <p:strVal val="0"/>
                                          </p:val>
                                        </p:tav>
                                        <p:tav tm="100000">
                                          <p:val>
                                            <p:strVal val="#ppt_w"/>
                                          </p:val>
                                        </p:tav>
                                      </p:tavLst>
                                    </p:anim>
                                    <p:anim calcmode="lin" valueType="num">
                                      <p:cBhvr additive="base">
                                        <p:cTn id="48" dur="500"/>
                                        <p:tgtEl>
                                          <p:spTgt spid="180"/>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189"/>
                                        </p:tgtEl>
                                        <p:attrNameLst>
                                          <p:attrName>style.visibility</p:attrName>
                                        </p:attrNameLst>
                                      </p:cBhvr>
                                      <p:to>
                                        <p:strVal val="visible"/>
                                      </p:to>
                                    </p:set>
                                    <p:animEffect transition="in" filter="fade">
                                      <p:cBhvr>
                                        <p:cTn id="5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ockUp4">
  <p:cSld name="MockUp4">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4" name="Google Shape;194;p1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cxnSp>
        <p:nvCxnSpPr>
          <p:cNvPr id="195" name="Google Shape;195;p14"/>
          <p:cNvCxnSpPr/>
          <p:nvPr/>
        </p:nvCxnSpPr>
        <p:spPr>
          <a:xfrm>
            <a:off x="0" y="3272559"/>
            <a:ext cx="9144000" cy="0"/>
          </a:xfrm>
          <a:prstGeom prst="straightConnector1">
            <a:avLst/>
          </a:prstGeom>
          <a:noFill/>
          <a:ln w="19050" cap="flat" cmpd="sng">
            <a:solidFill>
              <a:srgbClr val="929292"/>
            </a:solidFill>
            <a:prstDash val="dot"/>
            <a:round/>
            <a:headEnd type="none" w="sm" len="sm"/>
            <a:tailEnd type="none" w="sm" len="sm"/>
          </a:ln>
        </p:spPr>
      </p:cxnSp>
      <p:sp>
        <p:nvSpPr>
          <p:cNvPr id="196" name="Google Shape;196;p14"/>
          <p:cNvSpPr/>
          <p:nvPr/>
        </p:nvSpPr>
        <p:spPr>
          <a:xfrm>
            <a:off x="0" y="3273754"/>
            <a:ext cx="9144000" cy="186974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97" name="Google Shape;197;p14"/>
          <p:cNvGrpSpPr/>
          <p:nvPr/>
        </p:nvGrpSpPr>
        <p:grpSpPr>
          <a:xfrm>
            <a:off x="677728" y="1073968"/>
            <a:ext cx="1647598" cy="3481853"/>
            <a:chOff x="3189738" y="1562392"/>
            <a:chExt cx="1474792" cy="3116662"/>
          </a:xfrm>
        </p:grpSpPr>
        <p:sp>
          <p:nvSpPr>
            <p:cNvPr id="198" name="Google Shape;198;p14"/>
            <p:cNvSpPr/>
            <p:nvPr/>
          </p:nvSpPr>
          <p:spPr>
            <a:xfrm>
              <a:off x="3205386" y="1579715"/>
              <a:ext cx="1459144" cy="3099339"/>
            </a:xfrm>
            <a:custGeom>
              <a:avLst/>
              <a:gdLst/>
              <a:ahLst/>
              <a:cxnLst/>
              <a:rect l="l" t="t" r="r" b="b"/>
              <a:pathLst>
                <a:path w="1459144" h="3099339" extrusionOk="0">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199" name="Google Shape;199;p14"/>
            <p:cNvGrpSpPr/>
            <p:nvPr/>
          </p:nvGrpSpPr>
          <p:grpSpPr>
            <a:xfrm>
              <a:off x="3189738" y="1991495"/>
              <a:ext cx="23663" cy="645898"/>
              <a:chOff x="3392428" y="1951545"/>
              <a:chExt cx="27432" cy="735419"/>
            </a:xfrm>
          </p:grpSpPr>
          <p:sp>
            <p:nvSpPr>
              <p:cNvPr id="200" name="Google Shape;200;p14"/>
              <p:cNvSpPr/>
              <p:nvPr/>
            </p:nvSpPr>
            <p:spPr>
              <a:xfrm>
                <a:off x="3392428" y="1951545"/>
                <a:ext cx="18288" cy="172821"/>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1" name="Google Shape;201;p14"/>
              <p:cNvSpPr/>
              <p:nvPr/>
            </p:nvSpPr>
            <p:spPr>
              <a:xfrm>
                <a:off x="3401572" y="2289545"/>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2" name="Google Shape;202;p14"/>
              <p:cNvSpPr/>
              <p:nvPr/>
            </p:nvSpPr>
            <p:spPr>
              <a:xfrm>
                <a:off x="3401572" y="2568092"/>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03" name="Google Shape;203;p14"/>
            <p:cNvSpPr/>
            <p:nvPr/>
          </p:nvSpPr>
          <p:spPr>
            <a:xfrm>
              <a:off x="3806686" y="4332856"/>
              <a:ext cx="256543" cy="261216"/>
            </a:xfrm>
            <a:custGeom>
              <a:avLst/>
              <a:gdLst/>
              <a:ahLst/>
              <a:cxnLst/>
              <a:rect l="l" t="t" r="r" b="b"/>
              <a:pathLst>
                <a:path w="256543" h="261216" extrusionOk="0">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4" name="Google Shape;204;p14"/>
            <p:cNvSpPr/>
            <p:nvPr/>
          </p:nvSpPr>
          <p:spPr>
            <a:xfrm>
              <a:off x="3306742" y="1997538"/>
              <a:ext cx="1256433" cy="2276759"/>
            </a:xfrm>
            <a:custGeom>
              <a:avLst/>
              <a:gdLst/>
              <a:ahLst/>
              <a:cxnLst/>
              <a:rect l="l" t="t" r="r" b="b"/>
              <a:pathLst>
                <a:path w="1256433" h="2276759" extrusionOk="0">
                  <a:moveTo>
                    <a:pt x="0" y="0"/>
                  </a:moveTo>
                  <a:lnTo>
                    <a:pt x="1256433" y="0"/>
                  </a:lnTo>
                  <a:lnTo>
                    <a:pt x="1256433" y="2276759"/>
                  </a:lnTo>
                  <a:lnTo>
                    <a:pt x="0" y="227675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5" name="Google Shape;205;p14"/>
            <p:cNvSpPr/>
            <p:nvPr/>
          </p:nvSpPr>
          <p:spPr>
            <a:xfrm>
              <a:off x="3796931" y="1824436"/>
              <a:ext cx="276054" cy="32124"/>
            </a:xfrm>
            <a:custGeom>
              <a:avLst/>
              <a:gdLst/>
              <a:ahLst/>
              <a:cxnLst/>
              <a:rect l="l" t="t" r="r" b="b"/>
              <a:pathLst>
                <a:path w="276054" h="32124" extrusionOk="0">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rgbClr val="D8D8D8"/>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6" name="Google Shape;206;p14"/>
            <p:cNvSpPr/>
            <p:nvPr/>
          </p:nvSpPr>
          <p:spPr>
            <a:xfrm>
              <a:off x="3911556" y="1704426"/>
              <a:ext cx="46804" cy="47657"/>
            </a:xfrm>
            <a:custGeom>
              <a:avLst/>
              <a:gdLst/>
              <a:ahLst/>
              <a:cxnLst/>
              <a:rect l="l" t="t" r="r" b="b"/>
              <a:pathLst>
                <a:path w="46804" h="47657" extrusionOk="0">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07" name="Google Shape;207;p14"/>
            <p:cNvSpPr/>
            <p:nvPr/>
          </p:nvSpPr>
          <p:spPr>
            <a:xfrm>
              <a:off x="4293042" y="1562392"/>
              <a:ext cx="198758" cy="40154"/>
            </a:xfrm>
            <a:custGeom>
              <a:avLst/>
              <a:gdLst/>
              <a:ahLst/>
              <a:cxnLst/>
              <a:rect l="l" t="t" r="r" b="b"/>
              <a:pathLst>
                <a:path w="198758" h="40154" extrusionOk="0">
                  <a:moveTo>
                    <a:pt x="0" y="0"/>
                  </a:moveTo>
                  <a:lnTo>
                    <a:pt x="198758" y="0"/>
                  </a:lnTo>
                  <a:lnTo>
                    <a:pt x="198758" y="40154"/>
                  </a:lnTo>
                  <a:lnTo>
                    <a:pt x="0" y="40154"/>
                  </a:lnTo>
                  <a:lnTo>
                    <a:pt x="0" y="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pic>
        <p:nvPicPr>
          <p:cNvPr id="208" name="Google Shape;208;p14" descr="shadow.png"/>
          <p:cNvPicPr preferRelativeResize="0"/>
          <p:nvPr/>
        </p:nvPicPr>
        <p:blipFill rotWithShape="1">
          <a:blip r:embed="rId2">
            <a:alphaModFix/>
          </a:blip>
          <a:srcRect/>
          <a:stretch/>
        </p:blipFill>
        <p:spPr>
          <a:xfrm>
            <a:off x="376045" y="4555821"/>
            <a:ext cx="2320732" cy="238125"/>
          </a:xfrm>
          <a:prstGeom prst="rect">
            <a:avLst/>
          </a:prstGeom>
          <a:noFill/>
          <a:ln>
            <a:noFill/>
          </a:ln>
        </p:spPr>
      </p:pic>
      <p:sp>
        <p:nvSpPr>
          <p:cNvPr id="209" name="Google Shape;209;p14"/>
          <p:cNvSpPr>
            <a:spLocks noGrp="1"/>
          </p:cNvSpPr>
          <p:nvPr>
            <p:ph type="pic" idx="2"/>
          </p:nvPr>
        </p:nvSpPr>
        <p:spPr>
          <a:xfrm>
            <a:off x="808441" y="1563804"/>
            <a:ext cx="1403654" cy="2539833"/>
          </a:xfrm>
          <a:prstGeom prst="rect">
            <a:avLst/>
          </a:prstGeom>
          <a:noFill/>
          <a:ln>
            <a:noFill/>
          </a:ln>
        </p:spPr>
      </p:sp>
      <p:sp>
        <p:nvSpPr>
          <p:cNvPr id="210" name="Google Shape;210;p1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11" name="Google Shape;211;p1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4">
                                            <p:txEl>
                                              <p:pRg st="0" end="0"/>
                                            </p:txEl>
                                          </p:spTgt>
                                        </p:tgtEl>
                                        <p:attrNameLst>
                                          <p:attrName>style.visibility</p:attrName>
                                        </p:attrNameLst>
                                      </p:cBhvr>
                                      <p:to>
                                        <p:strVal val="visible"/>
                                      </p:to>
                                    </p:set>
                                    <p:animEffect transition="in" filter="fade">
                                      <p:cBhvr>
                                        <p:cTn id="11" dur="500"/>
                                        <p:tgtEl>
                                          <p:spTgt spid="19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4">
                                            <p:txEl>
                                              <p:pRg st="1" end="1"/>
                                            </p:txEl>
                                          </p:spTgt>
                                        </p:tgtEl>
                                        <p:attrNameLst>
                                          <p:attrName>style.visibility</p:attrName>
                                        </p:attrNameLst>
                                      </p:cBhvr>
                                      <p:to>
                                        <p:strVal val="visible"/>
                                      </p:to>
                                    </p:set>
                                    <p:animEffect transition="in" filter="fade">
                                      <p:cBhvr>
                                        <p:cTn id="15" dur="500"/>
                                        <p:tgtEl>
                                          <p:spTgt spid="19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4">
                                            <p:txEl>
                                              <p:pRg st="2" end="2"/>
                                            </p:txEl>
                                          </p:spTgt>
                                        </p:tgtEl>
                                        <p:attrNameLst>
                                          <p:attrName>style.visibility</p:attrName>
                                        </p:attrNameLst>
                                      </p:cBhvr>
                                      <p:to>
                                        <p:strVal val="visible"/>
                                      </p:to>
                                    </p:set>
                                    <p:animEffect transition="in" filter="fade">
                                      <p:cBhvr>
                                        <p:cTn id="19" dur="500"/>
                                        <p:tgtEl>
                                          <p:spTgt spid="19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4">
                                            <p:txEl>
                                              <p:pRg st="3" end="3"/>
                                            </p:txEl>
                                          </p:spTgt>
                                        </p:tgtEl>
                                        <p:attrNameLst>
                                          <p:attrName>style.visibility</p:attrName>
                                        </p:attrNameLst>
                                      </p:cBhvr>
                                      <p:to>
                                        <p:strVal val="visible"/>
                                      </p:to>
                                    </p:set>
                                    <p:animEffect transition="in" filter="fade">
                                      <p:cBhvr>
                                        <p:cTn id="23" dur="500"/>
                                        <p:tgtEl>
                                          <p:spTgt spid="19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500"/>
                                        <p:tgtEl>
                                          <p:spTgt spid="19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94">
                                            <p:txEl>
                                              <p:pRg st="5" end="5"/>
                                            </p:txEl>
                                          </p:spTgt>
                                        </p:tgtEl>
                                        <p:attrNameLst>
                                          <p:attrName>style.visibility</p:attrName>
                                        </p:attrNameLst>
                                      </p:cBhvr>
                                      <p:to>
                                        <p:strVal val="visible"/>
                                      </p:to>
                                    </p:set>
                                    <p:animEffect transition="in" filter="fade">
                                      <p:cBhvr>
                                        <p:cTn id="31" dur="500"/>
                                        <p:tgtEl>
                                          <p:spTgt spid="19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94">
                                            <p:txEl>
                                              <p:pRg st="6" end="6"/>
                                            </p:txEl>
                                          </p:spTgt>
                                        </p:tgtEl>
                                        <p:attrNameLst>
                                          <p:attrName>style.visibility</p:attrName>
                                        </p:attrNameLst>
                                      </p:cBhvr>
                                      <p:to>
                                        <p:strVal val="visible"/>
                                      </p:to>
                                    </p:set>
                                    <p:animEffect transition="in" filter="fade">
                                      <p:cBhvr>
                                        <p:cTn id="35" dur="500"/>
                                        <p:tgtEl>
                                          <p:spTgt spid="19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94">
                                            <p:txEl>
                                              <p:pRg st="7" end="7"/>
                                            </p:txEl>
                                          </p:spTgt>
                                        </p:tgtEl>
                                        <p:attrNameLst>
                                          <p:attrName>style.visibility</p:attrName>
                                        </p:attrNameLst>
                                      </p:cBhvr>
                                      <p:to>
                                        <p:strVal val="visible"/>
                                      </p:to>
                                    </p:set>
                                    <p:animEffect transition="in" filter="fade">
                                      <p:cBhvr>
                                        <p:cTn id="39" dur="500"/>
                                        <p:tgtEl>
                                          <p:spTgt spid="19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94">
                                            <p:txEl>
                                              <p:pRg st="8" end="8"/>
                                            </p:txEl>
                                          </p:spTgt>
                                        </p:tgtEl>
                                        <p:attrNameLst>
                                          <p:attrName>style.visibility</p:attrName>
                                        </p:attrNameLst>
                                      </p:cBhvr>
                                      <p:to>
                                        <p:strVal val="visible"/>
                                      </p:to>
                                    </p:set>
                                    <p:animEffect transition="in" filter="fade">
                                      <p:cBhvr>
                                        <p:cTn id="43" dur="500"/>
                                        <p:tgtEl>
                                          <p:spTgt spid="19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196"/>
                                        </p:tgtEl>
                                        <p:attrNameLst>
                                          <p:attrName>style.visibility</p:attrName>
                                        </p:attrNameLst>
                                      </p:cBhvr>
                                      <p:to>
                                        <p:strVal val="visible"/>
                                      </p:to>
                                    </p:set>
                                    <p:anim calcmode="lin" valueType="num">
                                      <p:cBhvr additive="base">
                                        <p:cTn id="47" dur="500"/>
                                        <p:tgtEl>
                                          <p:spTgt spid="196"/>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95"/>
                                        </p:tgtEl>
                                        <p:attrNameLst>
                                          <p:attrName>style.visibility</p:attrName>
                                        </p:attrNameLst>
                                      </p:cBhvr>
                                      <p:to>
                                        <p:strVal val="visible"/>
                                      </p:to>
                                    </p:set>
                                    <p:animEffect transition="in" filter="fade">
                                      <p:cBhvr>
                                        <p:cTn id="51" dur="500"/>
                                        <p:tgtEl>
                                          <p:spTgt spid="195"/>
                                        </p:tgtEl>
                                      </p:cBhvr>
                                    </p:animEffect>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197"/>
                                        </p:tgtEl>
                                        <p:attrNameLst>
                                          <p:attrName>style.visibility</p:attrName>
                                        </p:attrNameLst>
                                      </p:cBhvr>
                                      <p:to>
                                        <p:strVal val="visible"/>
                                      </p:to>
                                    </p:set>
                                    <p:anim calcmode="lin" valueType="num">
                                      <p:cBhvr additive="base">
                                        <p:cTn id="55" dur="500"/>
                                        <p:tgtEl>
                                          <p:spTgt spid="197"/>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 presetClass="entr" presetSubtype="4" fill="hold" nodeType="afterEffect">
                                  <p:stCondLst>
                                    <p:cond delay="0"/>
                                  </p:stCondLst>
                                  <p:childTnLst>
                                    <p:set>
                                      <p:cBhvr>
                                        <p:cTn id="58" dur="1" fill="hold">
                                          <p:stCondLst>
                                            <p:cond delay="0"/>
                                          </p:stCondLst>
                                        </p:cTn>
                                        <p:tgtEl>
                                          <p:spTgt spid="208"/>
                                        </p:tgtEl>
                                        <p:attrNameLst>
                                          <p:attrName>style.visibility</p:attrName>
                                        </p:attrNameLst>
                                      </p:cBhvr>
                                      <p:to>
                                        <p:strVal val="visible"/>
                                      </p:to>
                                    </p:set>
                                    <p:anim calcmode="lin" valueType="num">
                                      <p:cBhvr additive="base">
                                        <p:cTn id="59" dur="500"/>
                                        <p:tgtEl>
                                          <p:spTgt spid="208"/>
                                        </p:tgtEl>
                                        <p:attrNameLst>
                                          <p:attrName>ppt_y</p:attrName>
                                        </p:attrNameLst>
                                      </p:cBhvr>
                                      <p:tavLst>
                                        <p:tav tm="0">
                                          <p:val>
                                            <p:strVal val="#ppt_y+1"/>
                                          </p:val>
                                        </p:tav>
                                        <p:tav tm="100000">
                                          <p:val>
                                            <p:strVal val="#ppt_y"/>
                                          </p:val>
                                        </p:tav>
                                      </p:tavLst>
                                    </p:anim>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09"/>
                                        </p:tgtEl>
                                        <p:attrNameLst>
                                          <p:attrName>style.visibility</p:attrName>
                                        </p:attrNameLst>
                                      </p:cBhvr>
                                      <p:to>
                                        <p:strVal val="visible"/>
                                      </p:to>
                                    </p:set>
                                    <p:animEffect transition="in" filter="fade">
                                      <p:cBhvr>
                                        <p:cTn id="63"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ockUp02">
  <p:cSld name="MockUp02">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1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15" name="Google Shape;215;p15"/>
          <p:cNvGrpSpPr/>
          <p:nvPr/>
        </p:nvGrpSpPr>
        <p:grpSpPr>
          <a:xfrm>
            <a:off x="3834666" y="1298511"/>
            <a:ext cx="1474792" cy="3116663"/>
            <a:chOff x="3189738" y="1562392"/>
            <a:chExt cx="1474792" cy="3116662"/>
          </a:xfrm>
        </p:grpSpPr>
        <p:sp>
          <p:nvSpPr>
            <p:cNvPr id="216" name="Google Shape;216;p15"/>
            <p:cNvSpPr/>
            <p:nvPr/>
          </p:nvSpPr>
          <p:spPr>
            <a:xfrm>
              <a:off x="3205386" y="1579715"/>
              <a:ext cx="1459144" cy="3099339"/>
            </a:xfrm>
            <a:custGeom>
              <a:avLst/>
              <a:gdLst/>
              <a:ahLst/>
              <a:cxnLst/>
              <a:rect l="l" t="t" r="r" b="b"/>
              <a:pathLst>
                <a:path w="1459144" h="3099339" extrusionOk="0">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217" name="Google Shape;217;p15"/>
            <p:cNvGrpSpPr/>
            <p:nvPr/>
          </p:nvGrpSpPr>
          <p:grpSpPr>
            <a:xfrm>
              <a:off x="3189738" y="1991495"/>
              <a:ext cx="23663" cy="645898"/>
              <a:chOff x="3392428" y="1951545"/>
              <a:chExt cx="27432" cy="735419"/>
            </a:xfrm>
          </p:grpSpPr>
          <p:sp>
            <p:nvSpPr>
              <p:cNvPr id="218" name="Google Shape;218;p15"/>
              <p:cNvSpPr/>
              <p:nvPr/>
            </p:nvSpPr>
            <p:spPr>
              <a:xfrm>
                <a:off x="3392428" y="1951545"/>
                <a:ext cx="18288" cy="172821"/>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19" name="Google Shape;219;p15"/>
              <p:cNvSpPr/>
              <p:nvPr/>
            </p:nvSpPr>
            <p:spPr>
              <a:xfrm>
                <a:off x="3401572" y="2289545"/>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0" name="Google Shape;220;p15"/>
              <p:cNvSpPr/>
              <p:nvPr/>
            </p:nvSpPr>
            <p:spPr>
              <a:xfrm>
                <a:off x="3401572" y="2568092"/>
                <a:ext cx="18288" cy="118872"/>
              </a:xfrm>
              <a:prstGeom prst="rect">
                <a:avLst/>
              </a:pr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21" name="Google Shape;221;p15"/>
            <p:cNvSpPr/>
            <p:nvPr/>
          </p:nvSpPr>
          <p:spPr>
            <a:xfrm>
              <a:off x="3806686" y="4332856"/>
              <a:ext cx="256543" cy="261216"/>
            </a:xfrm>
            <a:custGeom>
              <a:avLst/>
              <a:gdLst/>
              <a:ahLst/>
              <a:cxnLst/>
              <a:rect l="l" t="t" r="r" b="b"/>
              <a:pathLst>
                <a:path w="256543" h="261216" extrusionOk="0">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2" name="Google Shape;222;p15"/>
            <p:cNvSpPr/>
            <p:nvPr/>
          </p:nvSpPr>
          <p:spPr>
            <a:xfrm>
              <a:off x="3306742" y="1997538"/>
              <a:ext cx="1256433" cy="2276759"/>
            </a:xfrm>
            <a:custGeom>
              <a:avLst/>
              <a:gdLst/>
              <a:ahLst/>
              <a:cxnLst/>
              <a:rect l="l" t="t" r="r" b="b"/>
              <a:pathLst>
                <a:path w="1256433" h="2276759" extrusionOk="0">
                  <a:moveTo>
                    <a:pt x="0" y="0"/>
                  </a:moveTo>
                  <a:lnTo>
                    <a:pt x="1256433" y="0"/>
                  </a:lnTo>
                  <a:lnTo>
                    <a:pt x="1256433" y="2276759"/>
                  </a:lnTo>
                  <a:lnTo>
                    <a:pt x="0" y="227675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3" name="Google Shape;223;p15"/>
            <p:cNvSpPr/>
            <p:nvPr/>
          </p:nvSpPr>
          <p:spPr>
            <a:xfrm>
              <a:off x="3796931" y="1824436"/>
              <a:ext cx="276054" cy="32124"/>
            </a:xfrm>
            <a:custGeom>
              <a:avLst/>
              <a:gdLst/>
              <a:ahLst/>
              <a:cxnLst/>
              <a:rect l="l" t="t" r="r" b="b"/>
              <a:pathLst>
                <a:path w="276054" h="32124" extrusionOk="0">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rgbClr val="D8D8D8"/>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4" name="Google Shape;224;p15"/>
            <p:cNvSpPr/>
            <p:nvPr/>
          </p:nvSpPr>
          <p:spPr>
            <a:xfrm>
              <a:off x="3911556" y="1704426"/>
              <a:ext cx="46804" cy="47657"/>
            </a:xfrm>
            <a:custGeom>
              <a:avLst/>
              <a:gdLst/>
              <a:ahLst/>
              <a:cxnLst/>
              <a:rect l="l" t="t" r="r" b="b"/>
              <a:pathLst>
                <a:path w="46804" h="47657" extrusionOk="0">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5" name="Google Shape;225;p15"/>
            <p:cNvSpPr/>
            <p:nvPr/>
          </p:nvSpPr>
          <p:spPr>
            <a:xfrm>
              <a:off x="4293042" y="1562392"/>
              <a:ext cx="198758" cy="40154"/>
            </a:xfrm>
            <a:custGeom>
              <a:avLst/>
              <a:gdLst/>
              <a:ahLst/>
              <a:cxnLst/>
              <a:rect l="l" t="t" r="r" b="b"/>
              <a:pathLst>
                <a:path w="198758" h="40154" extrusionOk="0">
                  <a:moveTo>
                    <a:pt x="0" y="0"/>
                  </a:moveTo>
                  <a:lnTo>
                    <a:pt x="198758" y="0"/>
                  </a:lnTo>
                  <a:lnTo>
                    <a:pt x="198758" y="40154"/>
                  </a:lnTo>
                  <a:lnTo>
                    <a:pt x="0" y="40154"/>
                  </a:lnTo>
                  <a:lnTo>
                    <a:pt x="0" y="0"/>
                  </a:ln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26" name="Google Shape;226;p15"/>
          <p:cNvSpPr>
            <a:spLocks noGrp="1"/>
          </p:cNvSpPr>
          <p:nvPr>
            <p:ph type="pic" idx="2"/>
          </p:nvPr>
        </p:nvSpPr>
        <p:spPr>
          <a:xfrm>
            <a:off x="3951670" y="1727613"/>
            <a:ext cx="1256433" cy="2282803"/>
          </a:xfrm>
          <a:prstGeom prst="rect">
            <a:avLst/>
          </a:prstGeom>
          <a:noFill/>
          <a:ln>
            <a:noFill/>
          </a:ln>
        </p:spPr>
      </p:sp>
      <p:sp>
        <p:nvSpPr>
          <p:cNvPr id="227" name="Google Shape;227;p1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28" name="Google Shape;228;p1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4">
                                            <p:txEl>
                                              <p:pRg st="0" end="0"/>
                                            </p:txEl>
                                          </p:spTgt>
                                        </p:tgtEl>
                                        <p:attrNameLst>
                                          <p:attrName>style.visibility</p:attrName>
                                        </p:attrNameLst>
                                      </p:cBhvr>
                                      <p:to>
                                        <p:strVal val="visible"/>
                                      </p:to>
                                    </p:set>
                                    <p:animEffect transition="in" filter="fade">
                                      <p:cBhvr>
                                        <p:cTn id="11" dur="500"/>
                                        <p:tgtEl>
                                          <p:spTgt spid="21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4">
                                            <p:txEl>
                                              <p:pRg st="1" end="1"/>
                                            </p:txEl>
                                          </p:spTgt>
                                        </p:tgtEl>
                                        <p:attrNameLst>
                                          <p:attrName>style.visibility</p:attrName>
                                        </p:attrNameLst>
                                      </p:cBhvr>
                                      <p:to>
                                        <p:strVal val="visible"/>
                                      </p:to>
                                    </p:set>
                                    <p:animEffect transition="in" filter="fade">
                                      <p:cBhvr>
                                        <p:cTn id="15" dur="500"/>
                                        <p:tgtEl>
                                          <p:spTgt spid="21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4">
                                            <p:txEl>
                                              <p:pRg st="2" end="2"/>
                                            </p:txEl>
                                          </p:spTgt>
                                        </p:tgtEl>
                                        <p:attrNameLst>
                                          <p:attrName>style.visibility</p:attrName>
                                        </p:attrNameLst>
                                      </p:cBhvr>
                                      <p:to>
                                        <p:strVal val="visible"/>
                                      </p:to>
                                    </p:set>
                                    <p:animEffect transition="in" filter="fade">
                                      <p:cBhvr>
                                        <p:cTn id="19" dur="500"/>
                                        <p:tgtEl>
                                          <p:spTgt spid="21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4">
                                            <p:txEl>
                                              <p:pRg st="3" end="3"/>
                                            </p:txEl>
                                          </p:spTgt>
                                        </p:tgtEl>
                                        <p:attrNameLst>
                                          <p:attrName>style.visibility</p:attrName>
                                        </p:attrNameLst>
                                      </p:cBhvr>
                                      <p:to>
                                        <p:strVal val="visible"/>
                                      </p:to>
                                    </p:set>
                                    <p:animEffect transition="in" filter="fade">
                                      <p:cBhvr>
                                        <p:cTn id="23" dur="500"/>
                                        <p:tgtEl>
                                          <p:spTgt spid="21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Effect transition="in" filter="fade">
                                      <p:cBhvr>
                                        <p:cTn id="27" dur="500"/>
                                        <p:tgtEl>
                                          <p:spTgt spid="21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4">
                                            <p:txEl>
                                              <p:pRg st="5" end="5"/>
                                            </p:txEl>
                                          </p:spTgt>
                                        </p:tgtEl>
                                        <p:attrNameLst>
                                          <p:attrName>style.visibility</p:attrName>
                                        </p:attrNameLst>
                                      </p:cBhvr>
                                      <p:to>
                                        <p:strVal val="visible"/>
                                      </p:to>
                                    </p:set>
                                    <p:animEffect transition="in" filter="fade">
                                      <p:cBhvr>
                                        <p:cTn id="31" dur="500"/>
                                        <p:tgtEl>
                                          <p:spTgt spid="21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14">
                                            <p:txEl>
                                              <p:pRg st="6" end="6"/>
                                            </p:txEl>
                                          </p:spTgt>
                                        </p:tgtEl>
                                        <p:attrNameLst>
                                          <p:attrName>style.visibility</p:attrName>
                                        </p:attrNameLst>
                                      </p:cBhvr>
                                      <p:to>
                                        <p:strVal val="visible"/>
                                      </p:to>
                                    </p:set>
                                    <p:animEffect transition="in" filter="fade">
                                      <p:cBhvr>
                                        <p:cTn id="35" dur="500"/>
                                        <p:tgtEl>
                                          <p:spTgt spid="21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14">
                                            <p:txEl>
                                              <p:pRg st="7" end="7"/>
                                            </p:txEl>
                                          </p:spTgt>
                                        </p:tgtEl>
                                        <p:attrNameLst>
                                          <p:attrName>style.visibility</p:attrName>
                                        </p:attrNameLst>
                                      </p:cBhvr>
                                      <p:to>
                                        <p:strVal val="visible"/>
                                      </p:to>
                                    </p:set>
                                    <p:animEffect transition="in" filter="fade">
                                      <p:cBhvr>
                                        <p:cTn id="39" dur="500"/>
                                        <p:tgtEl>
                                          <p:spTgt spid="21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14">
                                            <p:txEl>
                                              <p:pRg st="8" end="8"/>
                                            </p:txEl>
                                          </p:spTgt>
                                        </p:tgtEl>
                                        <p:attrNameLst>
                                          <p:attrName>style.visibility</p:attrName>
                                        </p:attrNameLst>
                                      </p:cBhvr>
                                      <p:to>
                                        <p:strVal val="visible"/>
                                      </p:to>
                                    </p:set>
                                    <p:animEffect transition="in" filter="fade">
                                      <p:cBhvr>
                                        <p:cTn id="43" dur="500"/>
                                        <p:tgtEl>
                                          <p:spTgt spid="21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15"/>
                                        </p:tgtEl>
                                        <p:attrNameLst>
                                          <p:attrName>style.visibility</p:attrName>
                                        </p:attrNameLst>
                                      </p:cBhvr>
                                      <p:to>
                                        <p:strVal val="visible"/>
                                      </p:to>
                                    </p:set>
                                    <p:anim calcmode="lin" valueType="num">
                                      <p:cBhvr additive="base">
                                        <p:cTn id="47" dur="500"/>
                                        <p:tgtEl>
                                          <p:spTgt spid="215"/>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26"/>
                                        </p:tgtEl>
                                        <p:attrNameLst>
                                          <p:attrName>style.visibility</p:attrName>
                                        </p:attrNameLst>
                                      </p:cBhvr>
                                      <p:to>
                                        <p:strVal val="visible"/>
                                      </p:to>
                                    </p:set>
                                    <p:animEffect transition="in" filter="fade">
                                      <p:cBhvr>
                                        <p:cTn id="51"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MockUp02">
  <p:cSld name="1_MockUp02">
    <p:spTree>
      <p:nvGrpSpPr>
        <p:cNvPr id="1" name="Shape 229"/>
        <p:cNvGrpSpPr/>
        <p:nvPr/>
      </p:nvGrpSpPr>
      <p:grpSpPr>
        <a:xfrm>
          <a:off x="0" y="0"/>
          <a:ext cx="0" cy="0"/>
          <a:chOff x="0" y="0"/>
          <a:chExt cx="0" cy="0"/>
        </a:xfrm>
      </p:grpSpPr>
      <p:sp>
        <p:nvSpPr>
          <p:cNvPr id="230" name="Google Shape;230;p16"/>
          <p:cNvSpPr/>
          <p:nvPr/>
        </p:nvSpPr>
        <p:spPr>
          <a:xfrm>
            <a:off x="0" y="3273754"/>
            <a:ext cx="9144000" cy="1869745"/>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231" name="Google Shape;231;p16"/>
          <p:cNvCxnSpPr/>
          <p:nvPr/>
        </p:nvCxnSpPr>
        <p:spPr>
          <a:xfrm>
            <a:off x="0" y="3273754"/>
            <a:ext cx="9144000" cy="0"/>
          </a:xfrm>
          <a:prstGeom prst="straightConnector1">
            <a:avLst/>
          </a:prstGeom>
          <a:noFill/>
          <a:ln w="19050" cap="flat" cmpd="sng">
            <a:solidFill>
              <a:srgbClr val="929292"/>
            </a:solidFill>
            <a:prstDash val="dot"/>
            <a:round/>
            <a:headEnd type="none" w="sm" len="sm"/>
            <a:tailEnd type="none" w="sm" len="sm"/>
          </a:ln>
        </p:spPr>
      </p:cxnSp>
      <p:grpSp>
        <p:nvGrpSpPr>
          <p:cNvPr id="232" name="Google Shape;232;p16"/>
          <p:cNvGrpSpPr/>
          <p:nvPr/>
        </p:nvGrpSpPr>
        <p:grpSpPr>
          <a:xfrm>
            <a:off x="3328989" y="1450783"/>
            <a:ext cx="2552732" cy="2031086"/>
            <a:chOff x="2094899" y="1081795"/>
            <a:chExt cx="4400683" cy="3501414"/>
          </a:xfrm>
        </p:grpSpPr>
        <p:sp>
          <p:nvSpPr>
            <p:cNvPr id="233" name="Google Shape;233;p16"/>
            <p:cNvSpPr/>
            <p:nvPr/>
          </p:nvSpPr>
          <p:spPr>
            <a:xfrm>
              <a:off x="2261198" y="1247618"/>
              <a:ext cx="4081379" cy="22598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2000">
                <a:solidFill>
                  <a:schemeClr val="lt1"/>
                </a:solidFill>
                <a:latin typeface="Calibri"/>
                <a:ea typeface="Calibri"/>
                <a:cs typeface="Calibri"/>
                <a:sym typeface="Calibri"/>
              </a:endParaRPr>
            </a:p>
          </p:txBody>
        </p:sp>
        <p:sp>
          <p:nvSpPr>
            <p:cNvPr id="234" name="Google Shape;234;p16"/>
            <p:cNvSpPr/>
            <p:nvPr/>
          </p:nvSpPr>
          <p:spPr>
            <a:xfrm>
              <a:off x="2094899" y="1081795"/>
              <a:ext cx="4400683" cy="2608522"/>
            </a:xfrm>
            <a:custGeom>
              <a:avLst/>
              <a:gdLst/>
              <a:ahLst/>
              <a:cxnLst/>
              <a:rect l="l" t="t" r="r" b="b"/>
              <a:pathLst>
                <a:path w="1816" h="1076" extrusionOk="0">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sp>
          <p:nvSpPr>
            <p:cNvPr id="235" name="Google Shape;235;p16"/>
            <p:cNvSpPr/>
            <p:nvPr/>
          </p:nvSpPr>
          <p:spPr>
            <a:xfrm>
              <a:off x="2311744" y="1247618"/>
              <a:ext cx="3979748" cy="2259869"/>
            </a:xfrm>
            <a:custGeom>
              <a:avLst/>
              <a:gdLst/>
              <a:ahLst/>
              <a:cxnLst/>
              <a:rect l="l" t="t" r="r" b="b"/>
              <a:pathLst>
                <a:path w="1872" h="1063" extrusionOk="0">
                  <a:moveTo>
                    <a:pt x="1872" y="0"/>
                  </a:moveTo>
                  <a:lnTo>
                    <a:pt x="0" y="0"/>
                  </a:lnTo>
                  <a:lnTo>
                    <a:pt x="1872" y="1063"/>
                  </a:lnTo>
                  <a:lnTo>
                    <a:pt x="1872" y="0"/>
                  </a:lnTo>
                  <a:close/>
                </a:path>
              </a:pathLst>
            </a:custGeom>
            <a:solidFill>
              <a:srgbClr val="FFFFFF">
                <a:alpha val="15686"/>
              </a:srgbClr>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sp>
          <p:nvSpPr>
            <p:cNvPr id="236" name="Google Shape;236;p16"/>
            <p:cNvSpPr/>
            <p:nvPr/>
          </p:nvSpPr>
          <p:spPr>
            <a:xfrm>
              <a:off x="2094899" y="3690315"/>
              <a:ext cx="4400683" cy="397550"/>
            </a:xfrm>
            <a:custGeom>
              <a:avLst/>
              <a:gdLst/>
              <a:ahLst/>
              <a:cxnLst/>
              <a:rect l="l" t="t" r="r" b="b"/>
              <a:pathLst>
                <a:path w="1816" h="164" extrusionOk="0">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0">
                  <a:srgbClr val="D8D8D8"/>
                </a:gs>
                <a:gs pos="54000">
                  <a:srgbClr val="D8D8D8"/>
                </a:gs>
                <a:gs pos="83000">
                  <a:srgbClr val="BFBFBF"/>
                </a:gs>
                <a:gs pos="100000">
                  <a:srgbClr val="BFBFBF"/>
                </a:gs>
              </a:gsLst>
              <a:lin ang="1800000" scaled="0"/>
            </a:gradFill>
            <a:ln>
              <a:noFill/>
            </a:ln>
          </p:spPr>
          <p:txBody>
            <a:bodyPr spcFirstLastPara="1" wrap="square" lIns="91425" tIns="45700" rIns="91425" bIns="45700" anchor="t" anchorCtr="0">
              <a:noAutofit/>
            </a:bodyPr>
            <a:lstStyle/>
            <a:p>
              <a:pPr marL="0" marR="0" lvl="0" indent="0" algn="r" rtl="1">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237" name="Google Shape;237;p16"/>
            <p:cNvSpPr/>
            <p:nvPr/>
          </p:nvSpPr>
          <p:spPr>
            <a:xfrm>
              <a:off x="3506519" y="4087866"/>
              <a:ext cx="1590198" cy="495343"/>
            </a:xfrm>
            <a:custGeom>
              <a:avLst/>
              <a:gdLst/>
              <a:ahLst/>
              <a:cxnLst/>
              <a:rect l="l" t="t" r="r" b="b"/>
              <a:pathLst>
                <a:path w="656" h="204" extrusionOk="0">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2000">
                <a:solidFill>
                  <a:schemeClr val="dk1"/>
                </a:solidFill>
                <a:latin typeface="Calibri"/>
                <a:ea typeface="Calibri"/>
                <a:cs typeface="Calibri"/>
                <a:sym typeface="Calibri"/>
              </a:endParaRPr>
            </a:p>
          </p:txBody>
        </p:sp>
      </p:grpSp>
      <p:sp>
        <p:nvSpPr>
          <p:cNvPr id="238" name="Google Shape;238;p1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9" name="Google Shape;239;p1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0" name="Google Shape;240;p16"/>
          <p:cNvSpPr>
            <a:spLocks noGrp="1"/>
          </p:cNvSpPr>
          <p:nvPr>
            <p:ph type="pic" idx="2"/>
          </p:nvPr>
        </p:nvSpPr>
        <p:spPr>
          <a:xfrm>
            <a:off x="3445151" y="1546974"/>
            <a:ext cx="2318183" cy="1310896"/>
          </a:xfrm>
          <a:prstGeom prst="rect">
            <a:avLst/>
          </a:prstGeom>
          <a:noFill/>
          <a:ln>
            <a:noFill/>
          </a:ln>
        </p:spPr>
      </p:sp>
      <p:sp>
        <p:nvSpPr>
          <p:cNvPr id="241" name="Google Shape;241;p1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42" name="Google Shape;242;p1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9">
                                            <p:txEl>
                                              <p:pRg st="0" end="0"/>
                                            </p:txEl>
                                          </p:spTgt>
                                        </p:tgtEl>
                                        <p:attrNameLst>
                                          <p:attrName>style.visibility</p:attrName>
                                        </p:attrNameLst>
                                      </p:cBhvr>
                                      <p:to>
                                        <p:strVal val="visible"/>
                                      </p:to>
                                    </p:set>
                                    <p:animEffect transition="in" filter="fade">
                                      <p:cBhvr>
                                        <p:cTn id="11" dur="500"/>
                                        <p:tgtEl>
                                          <p:spTgt spid="23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9">
                                            <p:txEl>
                                              <p:pRg st="1" end="1"/>
                                            </p:txEl>
                                          </p:spTgt>
                                        </p:tgtEl>
                                        <p:attrNameLst>
                                          <p:attrName>style.visibility</p:attrName>
                                        </p:attrNameLst>
                                      </p:cBhvr>
                                      <p:to>
                                        <p:strVal val="visible"/>
                                      </p:to>
                                    </p:set>
                                    <p:animEffect transition="in" filter="fade">
                                      <p:cBhvr>
                                        <p:cTn id="15" dur="500"/>
                                        <p:tgtEl>
                                          <p:spTgt spid="23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9">
                                            <p:txEl>
                                              <p:pRg st="2" end="2"/>
                                            </p:txEl>
                                          </p:spTgt>
                                        </p:tgtEl>
                                        <p:attrNameLst>
                                          <p:attrName>style.visibility</p:attrName>
                                        </p:attrNameLst>
                                      </p:cBhvr>
                                      <p:to>
                                        <p:strVal val="visible"/>
                                      </p:to>
                                    </p:set>
                                    <p:animEffect transition="in" filter="fade">
                                      <p:cBhvr>
                                        <p:cTn id="19" dur="500"/>
                                        <p:tgtEl>
                                          <p:spTgt spid="23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39">
                                            <p:txEl>
                                              <p:pRg st="3" end="3"/>
                                            </p:txEl>
                                          </p:spTgt>
                                        </p:tgtEl>
                                        <p:attrNameLst>
                                          <p:attrName>style.visibility</p:attrName>
                                        </p:attrNameLst>
                                      </p:cBhvr>
                                      <p:to>
                                        <p:strVal val="visible"/>
                                      </p:to>
                                    </p:set>
                                    <p:animEffect transition="in" filter="fade">
                                      <p:cBhvr>
                                        <p:cTn id="23" dur="500"/>
                                        <p:tgtEl>
                                          <p:spTgt spid="23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500"/>
                                        <p:tgtEl>
                                          <p:spTgt spid="23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9">
                                            <p:txEl>
                                              <p:pRg st="5" end="5"/>
                                            </p:txEl>
                                          </p:spTgt>
                                        </p:tgtEl>
                                        <p:attrNameLst>
                                          <p:attrName>style.visibility</p:attrName>
                                        </p:attrNameLst>
                                      </p:cBhvr>
                                      <p:to>
                                        <p:strVal val="visible"/>
                                      </p:to>
                                    </p:set>
                                    <p:animEffect transition="in" filter="fade">
                                      <p:cBhvr>
                                        <p:cTn id="31" dur="500"/>
                                        <p:tgtEl>
                                          <p:spTgt spid="23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39">
                                            <p:txEl>
                                              <p:pRg st="6" end="6"/>
                                            </p:txEl>
                                          </p:spTgt>
                                        </p:tgtEl>
                                        <p:attrNameLst>
                                          <p:attrName>style.visibility</p:attrName>
                                        </p:attrNameLst>
                                      </p:cBhvr>
                                      <p:to>
                                        <p:strVal val="visible"/>
                                      </p:to>
                                    </p:set>
                                    <p:animEffect transition="in" filter="fade">
                                      <p:cBhvr>
                                        <p:cTn id="35" dur="500"/>
                                        <p:tgtEl>
                                          <p:spTgt spid="23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39">
                                            <p:txEl>
                                              <p:pRg st="7" end="7"/>
                                            </p:txEl>
                                          </p:spTgt>
                                        </p:tgtEl>
                                        <p:attrNameLst>
                                          <p:attrName>style.visibility</p:attrName>
                                        </p:attrNameLst>
                                      </p:cBhvr>
                                      <p:to>
                                        <p:strVal val="visible"/>
                                      </p:to>
                                    </p:set>
                                    <p:animEffect transition="in" filter="fade">
                                      <p:cBhvr>
                                        <p:cTn id="39" dur="500"/>
                                        <p:tgtEl>
                                          <p:spTgt spid="23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39">
                                            <p:txEl>
                                              <p:pRg st="8" end="8"/>
                                            </p:txEl>
                                          </p:spTgt>
                                        </p:tgtEl>
                                        <p:attrNameLst>
                                          <p:attrName>style.visibility</p:attrName>
                                        </p:attrNameLst>
                                      </p:cBhvr>
                                      <p:to>
                                        <p:strVal val="visible"/>
                                      </p:to>
                                    </p:set>
                                    <p:animEffect transition="in" filter="fade">
                                      <p:cBhvr>
                                        <p:cTn id="43" dur="500"/>
                                        <p:tgtEl>
                                          <p:spTgt spid="23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32"/>
                                        </p:tgtEl>
                                        <p:attrNameLst>
                                          <p:attrName>style.visibility</p:attrName>
                                        </p:attrNameLst>
                                      </p:cBhvr>
                                      <p:to>
                                        <p:strVal val="visible"/>
                                      </p:to>
                                    </p:set>
                                    <p:anim calcmode="lin" valueType="num">
                                      <p:cBhvr additive="base">
                                        <p:cTn id="47" dur="500"/>
                                        <p:tgtEl>
                                          <p:spTgt spid="232"/>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40"/>
                                        </p:tgtEl>
                                        <p:attrNameLst>
                                          <p:attrName>style.visibility</p:attrName>
                                        </p:attrNameLst>
                                      </p:cBhvr>
                                      <p:to>
                                        <p:strVal val="visible"/>
                                      </p:to>
                                    </p:set>
                                    <p:animEffect transition="in" filter="fade">
                                      <p:cBhvr>
                                        <p:cTn id="51" dur="500"/>
                                        <p:tgtEl>
                                          <p:spTgt spid="240"/>
                                        </p:tgtEl>
                                      </p:cBhvr>
                                    </p:animEffect>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230"/>
                                        </p:tgtEl>
                                        <p:attrNameLst>
                                          <p:attrName>style.visibility</p:attrName>
                                        </p:attrNameLst>
                                      </p:cBhvr>
                                      <p:to>
                                        <p:strVal val="visible"/>
                                      </p:to>
                                    </p:set>
                                    <p:anim calcmode="lin" valueType="num">
                                      <p:cBhvr additive="base">
                                        <p:cTn id="55" dur="500"/>
                                        <p:tgtEl>
                                          <p:spTgt spid="230"/>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31"/>
                                        </p:tgtEl>
                                        <p:attrNameLst>
                                          <p:attrName>style.visibility</p:attrName>
                                        </p:attrNameLst>
                                      </p:cBhvr>
                                      <p:to>
                                        <p:strVal val="visible"/>
                                      </p:to>
                                    </p:set>
                                    <p:animEffect transition="in" filter="fade">
                                      <p:cBhvr>
                                        <p:cTn id="59"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ockUp5">
  <p:cSld name="MockUp5">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1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46" name="Google Shape;246;p17"/>
          <p:cNvGrpSpPr/>
          <p:nvPr/>
        </p:nvGrpSpPr>
        <p:grpSpPr>
          <a:xfrm>
            <a:off x="4168751" y="1201795"/>
            <a:ext cx="4400683" cy="3501414"/>
            <a:chOff x="2094899" y="1081795"/>
            <a:chExt cx="4400683" cy="3501414"/>
          </a:xfrm>
        </p:grpSpPr>
        <p:sp>
          <p:nvSpPr>
            <p:cNvPr id="247" name="Google Shape;247;p17"/>
            <p:cNvSpPr/>
            <p:nvPr/>
          </p:nvSpPr>
          <p:spPr>
            <a:xfrm>
              <a:off x="2261198" y="1247618"/>
              <a:ext cx="4081379" cy="22598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48" name="Google Shape;248;p17"/>
            <p:cNvSpPr/>
            <p:nvPr/>
          </p:nvSpPr>
          <p:spPr>
            <a:xfrm>
              <a:off x="2094899" y="1081795"/>
              <a:ext cx="4400683" cy="2608522"/>
            </a:xfrm>
            <a:custGeom>
              <a:avLst/>
              <a:gdLst/>
              <a:ahLst/>
              <a:cxnLst/>
              <a:rect l="l" t="t" r="r" b="b"/>
              <a:pathLst>
                <a:path w="1816" h="1076" extrusionOk="0">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49" name="Google Shape;249;p17"/>
            <p:cNvSpPr/>
            <p:nvPr/>
          </p:nvSpPr>
          <p:spPr>
            <a:xfrm>
              <a:off x="2311744" y="1247618"/>
              <a:ext cx="3979748" cy="2259869"/>
            </a:xfrm>
            <a:custGeom>
              <a:avLst/>
              <a:gdLst/>
              <a:ahLst/>
              <a:cxnLst/>
              <a:rect l="l" t="t" r="r" b="b"/>
              <a:pathLst>
                <a:path w="1872" h="1063" extrusionOk="0">
                  <a:moveTo>
                    <a:pt x="1872" y="0"/>
                  </a:moveTo>
                  <a:lnTo>
                    <a:pt x="0" y="0"/>
                  </a:lnTo>
                  <a:lnTo>
                    <a:pt x="1872" y="1063"/>
                  </a:lnTo>
                  <a:lnTo>
                    <a:pt x="1872" y="0"/>
                  </a:lnTo>
                  <a:close/>
                </a:path>
              </a:pathLst>
            </a:custGeom>
            <a:solidFill>
              <a:srgbClr val="FFFFFF">
                <a:alpha val="15686"/>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50" name="Google Shape;250;p17"/>
            <p:cNvSpPr/>
            <p:nvPr/>
          </p:nvSpPr>
          <p:spPr>
            <a:xfrm>
              <a:off x="2094899" y="3690315"/>
              <a:ext cx="4400683" cy="397550"/>
            </a:xfrm>
            <a:custGeom>
              <a:avLst/>
              <a:gdLst/>
              <a:ahLst/>
              <a:cxnLst/>
              <a:rect l="l" t="t" r="r" b="b"/>
              <a:pathLst>
                <a:path w="1816" h="164" extrusionOk="0">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0">
                  <a:srgbClr val="D8D8D8"/>
                </a:gs>
                <a:gs pos="54000">
                  <a:srgbClr val="D8D8D8"/>
                </a:gs>
                <a:gs pos="83000">
                  <a:srgbClr val="BFBFBF"/>
                </a:gs>
                <a:gs pos="100000">
                  <a:srgbClr val="BFBFBF"/>
                </a:gs>
              </a:gsLst>
              <a:lin ang="18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p:txBody>
        </p:sp>
        <p:sp>
          <p:nvSpPr>
            <p:cNvPr id="251" name="Google Shape;251;p17"/>
            <p:cNvSpPr/>
            <p:nvPr/>
          </p:nvSpPr>
          <p:spPr>
            <a:xfrm>
              <a:off x="3506519" y="4087866"/>
              <a:ext cx="1590198" cy="495343"/>
            </a:xfrm>
            <a:custGeom>
              <a:avLst/>
              <a:gdLst/>
              <a:ahLst/>
              <a:cxnLst/>
              <a:rect l="l" t="t" r="r" b="b"/>
              <a:pathLst>
                <a:path w="656" h="204" extrusionOk="0">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252" name="Google Shape;252;p17"/>
          <p:cNvSpPr>
            <a:spLocks noGrp="1"/>
          </p:cNvSpPr>
          <p:nvPr>
            <p:ph type="pic" idx="2"/>
          </p:nvPr>
        </p:nvSpPr>
        <p:spPr>
          <a:xfrm>
            <a:off x="4356720" y="1367618"/>
            <a:ext cx="4008623" cy="2259869"/>
          </a:xfrm>
          <a:prstGeom prst="rect">
            <a:avLst/>
          </a:prstGeom>
          <a:noFill/>
          <a:ln>
            <a:noFill/>
          </a:ln>
        </p:spPr>
      </p:sp>
      <p:sp>
        <p:nvSpPr>
          <p:cNvPr id="253" name="Google Shape;253;p1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54" name="Google Shape;254;p1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5">
                                            <p:txEl>
                                              <p:pRg st="0" end="0"/>
                                            </p:txEl>
                                          </p:spTgt>
                                        </p:tgtEl>
                                        <p:attrNameLst>
                                          <p:attrName>style.visibility</p:attrName>
                                        </p:attrNameLst>
                                      </p:cBhvr>
                                      <p:to>
                                        <p:strVal val="visible"/>
                                      </p:to>
                                    </p:set>
                                    <p:animEffect transition="in" filter="fade">
                                      <p:cBhvr>
                                        <p:cTn id="11" dur="500"/>
                                        <p:tgtEl>
                                          <p:spTgt spid="24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5">
                                            <p:txEl>
                                              <p:pRg st="1" end="1"/>
                                            </p:txEl>
                                          </p:spTgt>
                                        </p:tgtEl>
                                        <p:attrNameLst>
                                          <p:attrName>style.visibility</p:attrName>
                                        </p:attrNameLst>
                                      </p:cBhvr>
                                      <p:to>
                                        <p:strVal val="visible"/>
                                      </p:to>
                                    </p:set>
                                    <p:animEffect transition="in" filter="fade">
                                      <p:cBhvr>
                                        <p:cTn id="15" dur="500"/>
                                        <p:tgtEl>
                                          <p:spTgt spid="24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5">
                                            <p:txEl>
                                              <p:pRg st="2" end="2"/>
                                            </p:txEl>
                                          </p:spTgt>
                                        </p:tgtEl>
                                        <p:attrNameLst>
                                          <p:attrName>style.visibility</p:attrName>
                                        </p:attrNameLst>
                                      </p:cBhvr>
                                      <p:to>
                                        <p:strVal val="visible"/>
                                      </p:to>
                                    </p:set>
                                    <p:animEffect transition="in" filter="fade">
                                      <p:cBhvr>
                                        <p:cTn id="19" dur="500"/>
                                        <p:tgtEl>
                                          <p:spTgt spid="24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5">
                                            <p:txEl>
                                              <p:pRg st="3" end="3"/>
                                            </p:txEl>
                                          </p:spTgt>
                                        </p:tgtEl>
                                        <p:attrNameLst>
                                          <p:attrName>style.visibility</p:attrName>
                                        </p:attrNameLst>
                                      </p:cBhvr>
                                      <p:to>
                                        <p:strVal val="visible"/>
                                      </p:to>
                                    </p:set>
                                    <p:animEffect transition="in" filter="fade">
                                      <p:cBhvr>
                                        <p:cTn id="23" dur="500"/>
                                        <p:tgtEl>
                                          <p:spTgt spid="24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45">
                                            <p:txEl>
                                              <p:pRg st="4" end="4"/>
                                            </p:txEl>
                                          </p:spTgt>
                                        </p:tgtEl>
                                        <p:attrNameLst>
                                          <p:attrName>style.visibility</p:attrName>
                                        </p:attrNameLst>
                                      </p:cBhvr>
                                      <p:to>
                                        <p:strVal val="visible"/>
                                      </p:to>
                                    </p:set>
                                    <p:animEffect transition="in" filter="fade">
                                      <p:cBhvr>
                                        <p:cTn id="27" dur="500"/>
                                        <p:tgtEl>
                                          <p:spTgt spid="24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45">
                                            <p:txEl>
                                              <p:pRg st="5" end="5"/>
                                            </p:txEl>
                                          </p:spTgt>
                                        </p:tgtEl>
                                        <p:attrNameLst>
                                          <p:attrName>style.visibility</p:attrName>
                                        </p:attrNameLst>
                                      </p:cBhvr>
                                      <p:to>
                                        <p:strVal val="visible"/>
                                      </p:to>
                                    </p:set>
                                    <p:animEffect transition="in" filter="fade">
                                      <p:cBhvr>
                                        <p:cTn id="31" dur="500"/>
                                        <p:tgtEl>
                                          <p:spTgt spid="24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45">
                                            <p:txEl>
                                              <p:pRg st="6" end="6"/>
                                            </p:txEl>
                                          </p:spTgt>
                                        </p:tgtEl>
                                        <p:attrNameLst>
                                          <p:attrName>style.visibility</p:attrName>
                                        </p:attrNameLst>
                                      </p:cBhvr>
                                      <p:to>
                                        <p:strVal val="visible"/>
                                      </p:to>
                                    </p:set>
                                    <p:animEffect transition="in" filter="fade">
                                      <p:cBhvr>
                                        <p:cTn id="35" dur="500"/>
                                        <p:tgtEl>
                                          <p:spTgt spid="24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45">
                                            <p:txEl>
                                              <p:pRg st="7" end="7"/>
                                            </p:txEl>
                                          </p:spTgt>
                                        </p:tgtEl>
                                        <p:attrNameLst>
                                          <p:attrName>style.visibility</p:attrName>
                                        </p:attrNameLst>
                                      </p:cBhvr>
                                      <p:to>
                                        <p:strVal val="visible"/>
                                      </p:to>
                                    </p:set>
                                    <p:animEffect transition="in" filter="fade">
                                      <p:cBhvr>
                                        <p:cTn id="39" dur="500"/>
                                        <p:tgtEl>
                                          <p:spTgt spid="24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45">
                                            <p:txEl>
                                              <p:pRg st="8" end="8"/>
                                            </p:txEl>
                                          </p:spTgt>
                                        </p:tgtEl>
                                        <p:attrNameLst>
                                          <p:attrName>style.visibility</p:attrName>
                                        </p:attrNameLst>
                                      </p:cBhvr>
                                      <p:to>
                                        <p:strVal val="visible"/>
                                      </p:to>
                                    </p:set>
                                    <p:animEffect transition="in" filter="fade">
                                      <p:cBhvr>
                                        <p:cTn id="43" dur="500"/>
                                        <p:tgtEl>
                                          <p:spTgt spid="245">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46"/>
                                        </p:tgtEl>
                                        <p:attrNameLst>
                                          <p:attrName>style.visibility</p:attrName>
                                        </p:attrNameLst>
                                      </p:cBhvr>
                                      <p:to>
                                        <p:strVal val="visible"/>
                                      </p:to>
                                    </p:set>
                                    <p:anim calcmode="lin" valueType="num">
                                      <p:cBhvr additive="base">
                                        <p:cTn id="47" dur="500"/>
                                        <p:tgtEl>
                                          <p:spTgt spid="246"/>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52"/>
                                        </p:tgtEl>
                                        <p:attrNameLst>
                                          <p:attrName>style.visibility</p:attrName>
                                        </p:attrNameLst>
                                      </p:cBhvr>
                                      <p:to>
                                        <p:strVal val="visible"/>
                                      </p:to>
                                    </p:set>
                                    <p:animEffect transition="in" filter="fade">
                                      <p:cBhvr>
                                        <p:cTn id="51"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ockUp6">
  <p:cSld name="MockUp6">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7" name="Google Shape;257;p1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258" name="Google Shape;258;p18"/>
          <p:cNvGrpSpPr/>
          <p:nvPr/>
        </p:nvGrpSpPr>
        <p:grpSpPr>
          <a:xfrm>
            <a:off x="2908630" y="1255684"/>
            <a:ext cx="3326740" cy="4311630"/>
            <a:chOff x="2908630" y="1255684"/>
            <a:chExt cx="3326740" cy="4311630"/>
          </a:xfrm>
        </p:grpSpPr>
        <p:grpSp>
          <p:nvGrpSpPr>
            <p:cNvPr id="259" name="Google Shape;259;p18"/>
            <p:cNvGrpSpPr/>
            <p:nvPr/>
          </p:nvGrpSpPr>
          <p:grpSpPr>
            <a:xfrm>
              <a:off x="2908630" y="1255684"/>
              <a:ext cx="3326740" cy="4311630"/>
              <a:chOff x="1208088" y="2017712"/>
              <a:chExt cx="1206500" cy="1563688"/>
            </a:xfrm>
          </p:grpSpPr>
          <p:sp>
            <p:nvSpPr>
              <p:cNvPr id="260" name="Google Shape;260;p18"/>
              <p:cNvSpPr/>
              <p:nvPr/>
            </p:nvSpPr>
            <p:spPr>
              <a:xfrm>
                <a:off x="1319213" y="2152650"/>
                <a:ext cx="969963" cy="129698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61" name="Google Shape;261;p18"/>
              <p:cNvSpPr/>
              <p:nvPr/>
            </p:nvSpPr>
            <p:spPr>
              <a:xfrm>
                <a:off x="1319213" y="2152650"/>
                <a:ext cx="969963" cy="129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62" name="Google Shape;262;p18"/>
              <p:cNvSpPr/>
              <p:nvPr/>
            </p:nvSpPr>
            <p:spPr>
              <a:xfrm>
                <a:off x="1208088" y="2017712"/>
                <a:ext cx="1206500" cy="1563688"/>
              </a:xfrm>
              <a:custGeom>
                <a:avLst/>
                <a:gdLst/>
                <a:ahLst/>
                <a:cxnLst/>
                <a:rect l="l" t="t" r="r" b="b"/>
                <a:pathLst>
                  <a:path w="666" h="864" extrusionOk="0">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rgbClr val="3B3B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263" name="Google Shape;263;p18"/>
            <p:cNvSpPr/>
            <p:nvPr/>
          </p:nvSpPr>
          <p:spPr>
            <a:xfrm>
              <a:off x="4471627" y="1357124"/>
              <a:ext cx="200746" cy="200746"/>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264" name="Google Shape;264;p18"/>
          <p:cNvSpPr>
            <a:spLocks noGrp="1"/>
          </p:cNvSpPr>
          <p:nvPr>
            <p:ph type="pic" idx="2"/>
          </p:nvPr>
        </p:nvSpPr>
        <p:spPr>
          <a:xfrm>
            <a:off x="3215040" y="1627755"/>
            <a:ext cx="2674525" cy="3576246"/>
          </a:xfrm>
          <a:prstGeom prst="rect">
            <a:avLst/>
          </a:prstGeom>
          <a:noFill/>
          <a:ln>
            <a:noFill/>
          </a:ln>
        </p:spPr>
      </p:sp>
      <p:sp>
        <p:nvSpPr>
          <p:cNvPr id="265" name="Google Shape;265;p1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6" name="Google Shape;266;p1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7">
                                            <p:txEl>
                                              <p:pRg st="0" end="0"/>
                                            </p:txEl>
                                          </p:spTgt>
                                        </p:tgtEl>
                                        <p:attrNameLst>
                                          <p:attrName>style.visibility</p:attrName>
                                        </p:attrNameLst>
                                      </p:cBhvr>
                                      <p:to>
                                        <p:strVal val="visible"/>
                                      </p:to>
                                    </p:set>
                                    <p:animEffect transition="in" filter="fade">
                                      <p:cBhvr>
                                        <p:cTn id="11" dur="500"/>
                                        <p:tgtEl>
                                          <p:spTgt spid="25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7">
                                            <p:txEl>
                                              <p:pRg st="1" end="1"/>
                                            </p:txEl>
                                          </p:spTgt>
                                        </p:tgtEl>
                                        <p:attrNameLst>
                                          <p:attrName>style.visibility</p:attrName>
                                        </p:attrNameLst>
                                      </p:cBhvr>
                                      <p:to>
                                        <p:strVal val="visible"/>
                                      </p:to>
                                    </p:set>
                                    <p:animEffect transition="in" filter="fade">
                                      <p:cBhvr>
                                        <p:cTn id="15" dur="500"/>
                                        <p:tgtEl>
                                          <p:spTgt spid="25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7">
                                            <p:txEl>
                                              <p:pRg st="2" end="2"/>
                                            </p:txEl>
                                          </p:spTgt>
                                        </p:tgtEl>
                                        <p:attrNameLst>
                                          <p:attrName>style.visibility</p:attrName>
                                        </p:attrNameLst>
                                      </p:cBhvr>
                                      <p:to>
                                        <p:strVal val="visible"/>
                                      </p:to>
                                    </p:set>
                                    <p:animEffect transition="in" filter="fade">
                                      <p:cBhvr>
                                        <p:cTn id="19" dur="500"/>
                                        <p:tgtEl>
                                          <p:spTgt spid="25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7">
                                            <p:txEl>
                                              <p:pRg st="3" end="3"/>
                                            </p:txEl>
                                          </p:spTgt>
                                        </p:tgtEl>
                                        <p:attrNameLst>
                                          <p:attrName>style.visibility</p:attrName>
                                        </p:attrNameLst>
                                      </p:cBhvr>
                                      <p:to>
                                        <p:strVal val="visible"/>
                                      </p:to>
                                    </p:set>
                                    <p:animEffect transition="in" filter="fade">
                                      <p:cBhvr>
                                        <p:cTn id="23" dur="500"/>
                                        <p:tgtEl>
                                          <p:spTgt spid="25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Effect transition="in" filter="fade">
                                      <p:cBhvr>
                                        <p:cTn id="27" dur="500"/>
                                        <p:tgtEl>
                                          <p:spTgt spid="25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7">
                                            <p:txEl>
                                              <p:pRg st="5" end="5"/>
                                            </p:txEl>
                                          </p:spTgt>
                                        </p:tgtEl>
                                        <p:attrNameLst>
                                          <p:attrName>style.visibility</p:attrName>
                                        </p:attrNameLst>
                                      </p:cBhvr>
                                      <p:to>
                                        <p:strVal val="visible"/>
                                      </p:to>
                                    </p:set>
                                    <p:animEffect transition="in" filter="fade">
                                      <p:cBhvr>
                                        <p:cTn id="31" dur="500"/>
                                        <p:tgtEl>
                                          <p:spTgt spid="25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7">
                                            <p:txEl>
                                              <p:pRg st="6" end="6"/>
                                            </p:txEl>
                                          </p:spTgt>
                                        </p:tgtEl>
                                        <p:attrNameLst>
                                          <p:attrName>style.visibility</p:attrName>
                                        </p:attrNameLst>
                                      </p:cBhvr>
                                      <p:to>
                                        <p:strVal val="visible"/>
                                      </p:to>
                                    </p:set>
                                    <p:animEffect transition="in" filter="fade">
                                      <p:cBhvr>
                                        <p:cTn id="35" dur="500"/>
                                        <p:tgtEl>
                                          <p:spTgt spid="25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7">
                                            <p:txEl>
                                              <p:pRg st="7" end="7"/>
                                            </p:txEl>
                                          </p:spTgt>
                                        </p:tgtEl>
                                        <p:attrNameLst>
                                          <p:attrName>style.visibility</p:attrName>
                                        </p:attrNameLst>
                                      </p:cBhvr>
                                      <p:to>
                                        <p:strVal val="visible"/>
                                      </p:to>
                                    </p:set>
                                    <p:animEffect transition="in" filter="fade">
                                      <p:cBhvr>
                                        <p:cTn id="39" dur="500"/>
                                        <p:tgtEl>
                                          <p:spTgt spid="25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7">
                                            <p:txEl>
                                              <p:pRg st="8" end="8"/>
                                            </p:txEl>
                                          </p:spTgt>
                                        </p:tgtEl>
                                        <p:attrNameLst>
                                          <p:attrName>style.visibility</p:attrName>
                                        </p:attrNameLst>
                                      </p:cBhvr>
                                      <p:to>
                                        <p:strVal val="visible"/>
                                      </p:to>
                                    </p:set>
                                    <p:animEffect transition="in" filter="fade">
                                      <p:cBhvr>
                                        <p:cTn id="43" dur="500"/>
                                        <p:tgtEl>
                                          <p:spTgt spid="257">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58"/>
                                        </p:tgtEl>
                                        <p:attrNameLst>
                                          <p:attrName>style.visibility</p:attrName>
                                        </p:attrNameLst>
                                      </p:cBhvr>
                                      <p:to>
                                        <p:strVal val="visible"/>
                                      </p:to>
                                    </p:set>
                                    <p:anim calcmode="lin" valueType="num">
                                      <p:cBhvr additive="base">
                                        <p:cTn id="47" dur="500"/>
                                        <p:tgtEl>
                                          <p:spTgt spid="258"/>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64"/>
                                        </p:tgtEl>
                                        <p:attrNameLst>
                                          <p:attrName>style.visibility</p:attrName>
                                        </p:attrNameLst>
                                      </p:cBhvr>
                                      <p:to>
                                        <p:strVal val="visible"/>
                                      </p:to>
                                    </p:set>
                                    <p:animEffect transition="in" filter="fade">
                                      <p:cBhvr>
                                        <p:cTn id="51"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ullPic">
  <p:cSld name="FullPic">
    <p:spTree>
      <p:nvGrpSpPr>
        <p:cNvPr id="1" name="Shape 267"/>
        <p:cNvGrpSpPr/>
        <p:nvPr/>
      </p:nvGrpSpPr>
      <p:grpSpPr>
        <a:xfrm>
          <a:off x="0" y="0"/>
          <a:ext cx="0" cy="0"/>
          <a:chOff x="0" y="0"/>
          <a:chExt cx="0" cy="0"/>
        </a:xfrm>
      </p:grpSpPr>
      <p:sp>
        <p:nvSpPr>
          <p:cNvPr id="268" name="Google Shape;268;p19"/>
          <p:cNvSpPr>
            <a:spLocks noGrp="1"/>
          </p:cNvSpPr>
          <p:nvPr>
            <p:ph type="pic" idx="2"/>
          </p:nvPr>
        </p:nvSpPr>
        <p:spPr>
          <a:xfrm>
            <a:off x="0" y="0"/>
            <a:ext cx="9144000" cy="5143499"/>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am00">
  <p:cSld name="Team00">
    <p:spTree>
      <p:nvGrpSpPr>
        <p:cNvPr id="1" name="Shape 269"/>
        <p:cNvGrpSpPr/>
        <p:nvPr/>
      </p:nvGrpSpPr>
      <p:grpSpPr>
        <a:xfrm>
          <a:off x="0" y="0"/>
          <a:ext cx="0" cy="0"/>
          <a:chOff x="0" y="0"/>
          <a:chExt cx="0" cy="0"/>
        </a:xfrm>
      </p:grpSpPr>
      <p:sp>
        <p:nvSpPr>
          <p:cNvPr id="270" name="Google Shape;270;p20"/>
          <p:cNvSpPr/>
          <p:nvPr/>
        </p:nvSpPr>
        <p:spPr>
          <a:xfrm>
            <a:off x="0" y="0"/>
            <a:ext cx="9144000" cy="2529116"/>
          </a:xfrm>
          <a:prstGeom prst="downArrowCallout">
            <a:avLst>
              <a:gd name="adj1" fmla="val 32676"/>
              <a:gd name="adj2" fmla="val 14109"/>
              <a:gd name="adj3" fmla="val 10498"/>
              <a:gd name="adj4" fmla="val 92638"/>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271" name="Google Shape;271;p20"/>
          <p:cNvSpPr>
            <a:spLocks noGrp="1"/>
          </p:cNvSpPr>
          <p:nvPr>
            <p:ph type="pic" idx="2"/>
          </p:nvPr>
        </p:nvSpPr>
        <p:spPr>
          <a:xfrm>
            <a:off x="3749377" y="466776"/>
            <a:ext cx="1645246" cy="1644754"/>
          </a:xfrm>
          <a:prstGeom prst="ellipse">
            <a:avLst/>
          </a:prstGeom>
          <a:noFill/>
          <a:ln w="28575" cap="flat" cmpd="sng">
            <a:solidFill>
              <a:srgbClr val="BDA700"/>
            </a:solidFill>
            <a:prstDash val="solid"/>
            <a:round/>
            <a:headEnd type="none" w="sm" len="sm"/>
            <a:tailEnd type="none" w="sm" len="sm"/>
          </a:ln>
        </p:spPr>
      </p:sp>
      <p:sp>
        <p:nvSpPr>
          <p:cNvPr id="272" name="Google Shape;272;p2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3" name="Google Shape;273;p2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500"/>
                                        <p:tgtEl>
                                          <p:spTgt spid="27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71"/>
                                        </p:tgtEl>
                                        <p:attrNameLst>
                                          <p:attrName>style.visibility</p:attrName>
                                        </p:attrNameLst>
                                      </p:cBhvr>
                                      <p:to>
                                        <p:strVal val="visible"/>
                                      </p:to>
                                    </p:set>
                                    <p:anim calcmode="lin" valueType="num">
                                      <p:cBhvr additive="base">
                                        <p:cTn id="11" dur="500"/>
                                        <p:tgtEl>
                                          <p:spTgt spid="271"/>
                                        </p:tgtEl>
                                        <p:attrNameLst>
                                          <p:attrName>ppt_w</p:attrName>
                                        </p:attrNameLst>
                                      </p:cBhvr>
                                      <p:tavLst>
                                        <p:tav tm="0">
                                          <p:val>
                                            <p:strVal val="0"/>
                                          </p:val>
                                        </p:tav>
                                        <p:tav tm="100000">
                                          <p:val>
                                            <p:strVal val="#ppt_w"/>
                                          </p:val>
                                        </p:tav>
                                      </p:tavLst>
                                    </p:anim>
                                    <p:anim calcmode="lin" valueType="num">
                                      <p:cBhvr additive="base">
                                        <p:cTn id="12" dur="5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SubTitle+Number">
  <p:cSld name="Main Title+ SubTitle+Numb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6" name="Google Shape;16;p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7" name="Google Shape;17;p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i="0" u="none" strike="noStrike" cap="none">
                <a:solidFill>
                  <a:srgbClr val="C8C8C8"/>
                </a:solidFill>
                <a:latin typeface="Calibri"/>
                <a:ea typeface="Calibri"/>
                <a:cs typeface="Calibri"/>
                <a:sym typeface="Calibri"/>
              </a:defRPr>
            </a:lvl1pPr>
            <a:lvl2pPr marL="0" marR="0" lvl="1" indent="0" algn="ctr" rtl="0">
              <a:spcBef>
                <a:spcPts val="0"/>
              </a:spcBef>
              <a:buNone/>
              <a:defRPr sz="1000" b="1" i="0" u="none" strike="noStrike" cap="none">
                <a:solidFill>
                  <a:srgbClr val="C8C8C8"/>
                </a:solidFill>
                <a:latin typeface="Calibri"/>
                <a:ea typeface="Calibri"/>
                <a:cs typeface="Calibri"/>
                <a:sym typeface="Calibri"/>
              </a:defRPr>
            </a:lvl2pPr>
            <a:lvl3pPr marL="0" marR="0" lvl="2" indent="0" algn="ctr" rtl="0">
              <a:spcBef>
                <a:spcPts val="0"/>
              </a:spcBef>
              <a:buNone/>
              <a:defRPr sz="1000" b="1" i="0" u="none" strike="noStrike" cap="none">
                <a:solidFill>
                  <a:srgbClr val="C8C8C8"/>
                </a:solidFill>
                <a:latin typeface="Calibri"/>
                <a:ea typeface="Calibri"/>
                <a:cs typeface="Calibri"/>
                <a:sym typeface="Calibri"/>
              </a:defRPr>
            </a:lvl3pPr>
            <a:lvl4pPr marL="0" marR="0" lvl="3" indent="0" algn="ctr" rtl="0">
              <a:spcBef>
                <a:spcPts val="0"/>
              </a:spcBef>
              <a:buNone/>
              <a:defRPr sz="1000" b="1" i="0" u="none" strike="noStrike" cap="none">
                <a:solidFill>
                  <a:srgbClr val="C8C8C8"/>
                </a:solidFill>
                <a:latin typeface="Calibri"/>
                <a:ea typeface="Calibri"/>
                <a:cs typeface="Calibri"/>
                <a:sym typeface="Calibri"/>
              </a:defRPr>
            </a:lvl4pPr>
            <a:lvl5pPr marL="0" marR="0" lvl="4" indent="0" algn="ctr" rtl="0">
              <a:spcBef>
                <a:spcPts val="0"/>
              </a:spcBef>
              <a:buNone/>
              <a:defRPr sz="1000" b="1" i="0" u="none" strike="noStrike" cap="none">
                <a:solidFill>
                  <a:srgbClr val="C8C8C8"/>
                </a:solidFill>
                <a:latin typeface="Calibri"/>
                <a:ea typeface="Calibri"/>
                <a:cs typeface="Calibri"/>
                <a:sym typeface="Calibri"/>
              </a:defRPr>
            </a:lvl5pPr>
            <a:lvl6pPr marL="0" marR="0" lvl="5" indent="0" algn="ctr" rtl="0">
              <a:spcBef>
                <a:spcPts val="0"/>
              </a:spcBef>
              <a:buNone/>
              <a:defRPr sz="1000" b="1" i="0" u="none" strike="noStrike" cap="none">
                <a:solidFill>
                  <a:srgbClr val="C8C8C8"/>
                </a:solidFill>
                <a:latin typeface="Calibri"/>
                <a:ea typeface="Calibri"/>
                <a:cs typeface="Calibri"/>
                <a:sym typeface="Calibri"/>
              </a:defRPr>
            </a:lvl6pPr>
            <a:lvl7pPr marL="0" marR="0" lvl="6" indent="0" algn="ctr" rtl="0">
              <a:spcBef>
                <a:spcPts val="0"/>
              </a:spcBef>
              <a:buNone/>
              <a:defRPr sz="1000" b="1" i="0" u="none" strike="noStrike" cap="none">
                <a:solidFill>
                  <a:srgbClr val="C8C8C8"/>
                </a:solidFill>
                <a:latin typeface="Calibri"/>
                <a:ea typeface="Calibri"/>
                <a:cs typeface="Calibri"/>
                <a:sym typeface="Calibri"/>
              </a:defRPr>
            </a:lvl7pPr>
            <a:lvl8pPr marL="0" marR="0" lvl="7" indent="0" algn="ctr" rtl="0">
              <a:spcBef>
                <a:spcPts val="0"/>
              </a:spcBef>
              <a:buNone/>
              <a:defRPr sz="1000" b="1" i="0" u="none" strike="noStrike" cap="none">
                <a:solidFill>
                  <a:srgbClr val="C8C8C8"/>
                </a:solidFill>
                <a:latin typeface="Calibri"/>
                <a:ea typeface="Calibri"/>
                <a:cs typeface="Calibri"/>
                <a:sym typeface="Calibri"/>
              </a:defRPr>
            </a:lvl8pPr>
            <a:lvl9pPr marL="0" marR="0" lvl="8" indent="0" algn="ctr" rtl="0">
              <a:spcBef>
                <a:spcPts val="0"/>
              </a:spcBef>
              <a:buNone/>
              <a:defRPr sz="1000" b="1" i="0" u="none" strike="noStrike" cap="none">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500"/>
                                        <p:tgtEl>
                                          <p:spTgt spid="1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fade">
                                      <p:cBhvr>
                                        <p:cTn id="23" dur="500"/>
                                        <p:tgtEl>
                                          <p:spTgt spid="1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Effect transition="in" filter="fade">
                                      <p:cBhvr>
                                        <p:cTn id="31" dur="500"/>
                                        <p:tgtEl>
                                          <p:spTgt spid="1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fade">
                                      <p:cBhvr>
                                        <p:cTn id="35" dur="500"/>
                                        <p:tgtEl>
                                          <p:spTgt spid="1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animEffect transition="in" filter="fade">
                                      <p:cBhvr>
                                        <p:cTn id="39" dur="500"/>
                                        <p:tgtEl>
                                          <p:spTgt spid="1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5">
                                            <p:txEl>
                                              <p:pRg st="8" end="8"/>
                                            </p:txEl>
                                          </p:spTgt>
                                        </p:tgtEl>
                                        <p:attrNameLst>
                                          <p:attrName>style.visibility</p:attrName>
                                        </p:attrNameLst>
                                      </p:cBhvr>
                                      <p:to>
                                        <p:strVal val="visible"/>
                                      </p:to>
                                    </p:set>
                                    <p:animEffect transition="in" filter="fade">
                                      <p:cBhvr>
                                        <p:cTn id="43"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ter01">
  <p:cSld name="Enter01">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6" name="Google Shape;276;p21"/>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77" name="Google Shape;277;p2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8" name="Google Shape;278;p2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79" name="Google Shape;279;p21"/>
          <p:cNvSpPr>
            <a:spLocks noGrp="1"/>
          </p:cNvSpPr>
          <p:nvPr>
            <p:ph type="pic" idx="2"/>
          </p:nvPr>
        </p:nvSpPr>
        <p:spPr>
          <a:xfrm>
            <a:off x="6195156" y="1419753"/>
            <a:ext cx="2944764" cy="2783019"/>
          </a:xfrm>
          <a:prstGeom prst="downArrowCallout">
            <a:avLst>
              <a:gd name="adj1" fmla="val 15850"/>
              <a:gd name="adj2" fmla="val 3818"/>
              <a:gd name="adj3" fmla="val 3117"/>
              <a:gd name="adj4" fmla="val 96883"/>
            </a:avLst>
          </a:prstGeom>
          <a:noFill/>
          <a:ln>
            <a:noFill/>
          </a:ln>
        </p:spPr>
      </p:sp>
      <p:sp>
        <p:nvSpPr>
          <p:cNvPr id="280" name="Google Shape;280;p21"/>
          <p:cNvSpPr/>
          <p:nvPr/>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1" name="Google Shape;281;p21"/>
          <p:cNvSpPr/>
          <p:nvPr/>
        </p:nvSpPr>
        <p:spPr>
          <a:xfrm>
            <a:off x="2903437" y="1419753"/>
            <a:ext cx="3291719" cy="2783019"/>
          </a:xfrm>
          <a:prstGeom prst="downArrowCallout">
            <a:avLst>
              <a:gd name="adj1" fmla="val 25000"/>
              <a:gd name="adj2" fmla="val 6698"/>
              <a:gd name="adj3" fmla="val 4369"/>
              <a:gd name="adj4" fmla="val 95631"/>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6">
                                            <p:txEl>
                                              <p:pRg st="0" end="0"/>
                                            </p:txEl>
                                          </p:spTgt>
                                        </p:tgtEl>
                                        <p:attrNameLst>
                                          <p:attrName>style.visibility</p:attrName>
                                        </p:attrNameLst>
                                      </p:cBhvr>
                                      <p:to>
                                        <p:strVal val="visible"/>
                                      </p:to>
                                    </p:set>
                                    <p:animEffect transition="in" filter="fade">
                                      <p:cBhvr>
                                        <p:cTn id="11" dur="500"/>
                                        <p:tgtEl>
                                          <p:spTgt spid="27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6">
                                            <p:txEl>
                                              <p:pRg st="1" end="1"/>
                                            </p:txEl>
                                          </p:spTgt>
                                        </p:tgtEl>
                                        <p:attrNameLst>
                                          <p:attrName>style.visibility</p:attrName>
                                        </p:attrNameLst>
                                      </p:cBhvr>
                                      <p:to>
                                        <p:strVal val="visible"/>
                                      </p:to>
                                    </p:set>
                                    <p:animEffect transition="in" filter="fade">
                                      <p:cBhvr>
                                        <p:cTn id="15" dur="500"/>
                                        <p:tgtEl>
                                          <p:spTgt spid="27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6">
                                            <p:txEl>
                                              <p:pRg st="2" end="2"/>
                                            </p:txEl>
                                          </p:spTgt>
                                        </p:tgtEl>
                                        <p:attrNameLst>
                                          <p:attrName>style.visibility</p:attrName>
                                        </p:attrNameLst>
                                      </p:cBhvr>
                                      <p:to>
                                        <p:strVal val="visible"/>
                                      </p:to>
                                    </p:set>
                                    <p:animEffect transition="in" filter="fade">
                                      <p:cBhvr>
                                        <p:cTn id="19" dur="500"/>
                                        <p:tgtEl>
                                          <p:spTgt spid="27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6">
                                            <p:txEl>
                                              <p:pRg st="3" end="3"/>
                                            </p:txEl>
                                          </p:spTgt>
                                        </p:tgtEl>
                                        <p:attrNameLst>
                                          <p:attrName>style.visibility</p:attrName>
                                        </p:attrNameLst>
                                      </p:cBhvr>
                                      <p:to>
                                        <p:strVal val="visible"/>
                                      </p:to>
                                    </p:set>
                                    <p:animEffect transition="in" filter="fade">
                                      <p:cBhvr>
                                        <p:cTn id="23" dur="500"/>
                                        <p:tgtEl>
                                          <p:spTgt spid="27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500"/>
                                        <p:tgtEl>
                                          <p:spTgt spid="27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6">
                                            <p:txEl>
                                              <p:pRg st="5" end="5"/>
                                            </p:txEl>
                                          </p:spTgt>
                                        </p:tgtEl>
                                        <p:attrNameLst>
                                          <p:attrName>style.visibility</p:attrName>
                                        </p:attrNameLst>
                                      </p:cBhvr>
                                      <p:to>
                                        <p:strVal val="visible"/>
                                      </p:to>
                                    </p:set>
                                    <p:animEffect transition="in" filter="fade">
                                      <p:cBhvr>
                                        <p:cTn id="31" dur="500"/>
                                        <p:tgtEl>
                                          <p:spTgt spid="27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6">
                                            <p:txEl>
                                              <p:pRg st="6" end="6"/>
                                            </p:txEl>
                                          </p:spTgt>
                                        </p:tgtEl>
                                        <p:attrNameLst>
                                          <p:attrName>style.visibility</p:attrName>
                                        </p:attrNameLst>
                                      </p:cBhvr>
                                      <p:to>
                                        <p:strVal val="visible"/>
                                      </p:to>
                                    </p:set>
                                    <p:animEffect transition="in" filter="fade">
                                      <p:cBhvr>
                                        <p:cTn id="35" dur="500"/>
                                        <p:tgtEl>
                                          <p:spTgt spid="27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6">
                                            <p:txEl>
                                              <p:pRg st="7" end="7"/>
                                            </p:txEl>
                                          </p:spTgt>
                                        </p:tgtEl>
                                        <p:attrNameLst>
                                          <p:attrName>style.visibility</p:attrName>
                                        </p:attrNameLst>
                                      </p:cBhvr>
                                      <p:to>
                                        <p:strVal val="visible"/>
                                      </p:to>
                                    </p:set>
                                    <p:animEffect transition="in" filter="fade">
                                      <p:cBhvr>
                                        <p:cTn id="39" dur="500"/>
                                        <p:tgtEl>
                                          <p:spTgt spid="27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6">
                                            <p:txEl>
                                              <p:pRg st="8" end="8"/>
                                            </p:txEl>
                                          </p:spTgt>
                                        </p:tgtEl>
                                        <p:attrNameLst>
                                          <p:attrName>style.visibility</p:attrName>
                                        </p:attrNameLst>
                                      </p:cBhvr>
                                      <p:to>
                                        <p:strVal val="visible"/>
                                      </p:to>
                                    </p:set>
                                    <p:animEffect transition="in" filter="fade">
                                      <p:cBhvr>
                                        <p:cTn id="43" dur="500"/>
                                        <p:tgtEl>
                                          <p:spTgt spid="276">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79"/>
                                        </p:tgtEl>
                                        <p:attrNameLst>
                                          <p:attrName>style.visibility</p:attrName>
                                        </p:attrNameLst>
                                      </p:cBhvr>
                                      <p:to>
                                        <p:strVal val="visible"/>
                                      </p:to>
                                    </p:set>
                                    <p:anim calcmode="lin" valueType="num">
                                      <p:cBhvr additive="base">
                                        <p:cTn id="47" dur="500"/>
                                        <p:tgtEl>
                                          <p:spTgt spid="27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280"/>
                                        </p:tgtEl>
                                        <p:attrNameLst>
                                          <p:attrName>style.visibility</p:attrName>
                                        </p:attrNameLst>
                                      </p:cBhvr>
                                      <p:to>
                                        <p:strVal val="visible"/>
                                      </p:to>
                                    </p:set>
                                    <p:anim calcmode="lin" valueType="num">
                                      <p:cBhvr additive="base">
                                        <p:cTn id="51" dur="500"/>
                                        <p:tgtEl>
                                          <p:spTgt spid="280"/>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4" fill="hold" nodeType="afterEffect">
                                  <p:stCondLst>
                                    <p:cond delay="0"/>
                                  </p:stCondLst>
                                  <p:childTnLst>
                                    <p:set>
                                      <p:cBhvr>
                                        <p:cTn id="54" dur="1" fill="hold">
                                          <p:stCondLst>
                                            <p:cond delay="0"/>
                                          </p:stCondLst>
                                        </p:cTn>
                                        <p:tgtEl>
                                          <p:spTgt spid="281"/>
                                        </p:tgtEl>
                                        <p:attrNameLst>
                                          <p:attrName>style.visibility</p:attrName>
                                        </p:attrNameLst>
                                      </p:cBhvr>
                                      <p:to>
                                        <p:strVal val="visible"/>
                                      </p:to>
                                    </p:set>
                                    <p:anim calcmode="lin" valueType="num">
                                      <p:cBhvr additive="base">
                                        <p:cTn id="55" dur="500"/>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nter02">
  <p:cSld name="Enter02">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4" name="Google Shape;284;p2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85" name="Google Shape;285;p2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6" name="Google Shape;286;p2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87" name="Google Shape;287;p22"/>
          <p:cNvSpPr>
            <a:spLocks noGrp="1"/>
          </p:cNvSpPr>
          <p:nvPr>
            <p:ph type="pic" idx="2"/>
          </p:nvPr>
        </p:nvSpPr>
        <p:spPr>
          <a:xfrm>
            <a:off x="664552" y="1246790"/>
            <a:ext cx="1854144" cy="3225991"/>
          </a:xfrm>
          <a:prstGeom prst="downArrowCallout">
            <a:avLst>
              <a:gd name="adj1" fmla="val 17910"/>
              <a:gd name="adj2" fmla="val 8955"/>
              <a:gd name="adj3" fmla="val 6884"/>
              <a:gd name="adj4" fmla="val 96043"/>
            </a:avLst>
          </a:prstGeom>
          <a:noFill/>
          <a:ln>
            <a:noFill/>
          </a:ln>
        </p:spPr>
      </p:sp>
      <p:sp>
        <p:nvSpPr>
          <p:cNvPr id="288" name="Google Shape;288;p22"/>
          <p:cNvSpPr>
            <a:spLocks noGrp="1"/>
          </p:cNvSpPr>
          <p:nvPr>
            <p:ph type="pic" idx="3"/>
          </p:nvPr>
        </p:nvSpPr>
        <p:spPr>
          <a:xfrm>
            <a:off x="6635132" y="1246790"/>
            <a:ext cx="1854144" cy="3225991"/>
          </a:xfrm>
          <a:prstGeom prst="downArrowCallout">
            <a:avLst>
              <a:gd name="adj1" fmla="val 17910"/>
              <a:gd name="adj2" fmla="val 8955"/>
              <a:gd name="adj3" fmla="val 6884"/>
              <a:gd name="adj4" fmla="val 96043"/>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4">
                                            <p:txEl>
                                              <p:pRg st="0" end="0"/>
                                            </p:txEl>
                                          </p:spTgt>
                                        </p:tgtEl>
                                        <p:attrNameLst>
                                          <p:attrName>style.visibility</p:attrName>
                                        </p:attrNameLst>
                                      </p:cBhvr>
                                      <p:to>
                                        <p:strVal val="visible"/>
                                      </p:to>
                                    </p:set>
                                    <p:animEffect transition="in" filter="fade">
                                      <p:cBhvr>
                                        <p:cTn id="11" dur="500"/>
                                        <p:tgtEl>
                                          <p:spTgt spid="2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4">
                                            <p:txEl>
                                              <p:pRg st="1" end="1"/>
                                            </p:txEl>
                                          </p:spTgt>
                                        </p:tgtEl>
                                        <p:attrNameLst>
                                          <p:attrName>style.visibility</p:attrName>
                                        </p:attrNameLst>
                                      </p:cBhvr>
                                      <p:to>
                                        <p:strVal val="visible"/>
                                      </p:to>
                                    </p:set>
                                    <p:animEffect transition="in" filter="fade">
                                      <p:cBhvr>
                                        <p:cTn id="15" dur="500"/>
                                        <p:tgtEl>
                                          <p:spTgt spid="2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4">
                                            <p:txEl>
                                              <p:pRg st="2" end="2"/>
                                            </p:txEl>
                                          </p:spTgt>
                                        </p:tgtEl>
                                        <p:attrNameLst>
                                          <p:attrName>style.visibility</p:attrName>
                                        </p:attrNameLst>
                                      </p:cBhvr>
                                      <p:to>
                                        <p:strVal val="visible"/>
                                      </p:to>
                                    </p:set>
                                    <p:animEffect transition="in" filter="fade">
                                      <p:cBhvr>
                                        <p:cTn id="19" dur="500"/>
                                        <p:tgtEl>
                                          <p:spTgt spid="2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4">
                                            <p:txEl>
                                              <p:pRg st="3" end="3"/>
                                            </p:txEl>
                                          </p:spTgt>
                                        </p:tgtEl>
                                        <p:attrNameLst>
                                          <p:attrName>style.visibility</p:attrName>
                                        </p:attrNameLst>
                                      </p:cBhvr>
                                      <p:to>
                                        <p:strVal val="visible"/>
                                      </p:to>
                                    </p:set>
                                    <p:animEffect transition="in" filter="fade">
                                      <p:cBhvr>
                                        <p:cTn id="23" dur="500"/>
                                        <p:tgtEl>
                                          <p:spTgt spid="2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84">
                                            <p:txEl>
                                              <p:pRg st="4" end="4"/>
                                            </p:txEl>
                                          </p:spTgt>
                                        </p:tgtEl>
                                        <p:attrNameLst>
                                          <p:attrName>style.visibility</p:attrName>
                                        </p:attrNameLst>
                                      </p:cBhvr>
                                      <p:to>
                                        <p:strVal val="visible"/>
                                      </p:to>
                                    </p:set>
                                    <p:animEffect transition="in" filter="fade">
                                      <p:cBhvr>
                                        <p:cTn id="27" dur="500"/>
                                        <p:tgtEl>
                                          <p:spTgt spid="2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84">
                                            <p:txEl>
                                              <p:pRg st="5" end="5"/>
                                            </p:txEl>
                                          </p:spTgt>
                                        </p:tgtEl>
                                        <p:attrNameLst>
                                          <p:attrName>style.visibility</p:attrName>
                                        </p:attrNameLst>
                                      </p:cBhvr>
                                      <p:to>
                                        <p:strVal val="visible"/>
                                      </p:to>
                                    </p:set>
                                    <p:animEffect transition="in" filter="fade">
                                      <p:cBhvr>
                                        <p:cTn id="31" dur="500"/>
                                        <p:tgtEl>
                                          <p:spTgt spid="2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84">
                                            <p:txEl>
                                              <p:pRg st="6" end="6"/>
                                            </p:txEl>
                                          </p:spTgt>
                                        </p:tgtEl>
                                        <p:attrNameLst>
                                          <p:attrName>style.visibility</p:attrName>
                                        </p:attrNameLst>
                                      </p:cBhvr>
                                      <p:to>
                                        <p:strVal val="visible"/>
                                      </p:to>
                                    </p:set>
                                    <p:animEffect transition="in" filter="fade">
                                      <p:cBhvr>
                                        <p:cTn id="35" dur="500"/>
                                        <p:tgtEl>
                                          <p:spTgt spid="2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4">
                                            <p:txEl>
                                              <p:pRg st="7" end="7"/>
                                            </p:txEl>
                                          </p:spTgt>
                                        </p:tgtEl>
                                        <p:attrNameLst>
                                          <p:attrName>style.visibility</p:attrName>
                                        </p:attrNameLst>
                                      </p:cBhvr>
                                      <p:to>
                                        <p:strVal val="visible"/>
                                      </p:to>
                                    </p:set>
                                    <p:animEffect transition="in" filter="fade">
                                      <p:cBhvr>
                                        <p:cTn id="39" dur="500"/>
                                        <p:tgtEl>
                                          <p:spTgt spid="2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84">
                                            <p:txEl>
                                              <p:pRg st="8" end="8"/>
                                            </p:txEl>
                                          </p:spTgt>
                                        </p:tgtEl>
                                        <p:attrNameLst>
                                          <p:attrName>style.visibility</p:attrName>
                                        </p:attrNameLst>
                                      </p:cBhvr>
                                      <p:to>
                                        <p:strVal val="visible"/>
                                      </p:to>
                                    </p:set>
                                    <p:animEffect transition="in" filter="fade">
                                      <p:cBhvr>
                                        <p:cTn id="43" dur="500"/>
                                        <p:tgtEl>
                                          <p:spTgt spid="28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87"/>
                                        </p:tgtEl>
                                        <p:attrNameLst>
                                          <p:attrName>style.visibility</p:attrName>
                                        </p:attrNameLst>
                                      </p:cBhvr>
                                      <p:to>
                                        <p:strVal val="visible"/>
                                      </p:to>
                                    </p:set>
                                    <p:anim calcmode="lin" valueType="num">
                                      <p:cBhvr additive="base">
                                        <p:cTn id="47" dur="500"/>
                                        <p:tgtEl>
                                          <p:spTgt spid="28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 presetClass="entr" presetSubtype="4" fill="hold" nodeType="afterEffect">
                                  <p:stCondLst>
                                    <p:cond delay="0"/>
                                  </p:stCondLst>
                                  <p:childTnLst>
                                    <p:set>
                                      <p:cBhvr>
                                        <p:cTn id="50" dur="1" fill="hold">
                                          <p:stCondLst>
                                            <p:cond delay="0"/>
                                          </p:stCondLst>
                                        </p:cTn>
                                        <p:tgtEl>
                                          <p:spTgt spid="288"/>
                                        </p:tgtEl>
                                        <p:attrNameLst>
                                          <p:attrName>style.visibility</p:attrName>
                                        </p:attrNameLst>
                                      </p:cBhvr>
                                      <p:to>
                                        <p:strVal val="visible"/>
                                      </p:to>
                                    </p:set>
                                    <p:anim calcmode="lin" valueType="num">
                                      <p:cBhvr additive="base">
                                        <p:cTn id="51" dur="500"/>
                                        <p:tgtEl>
                                          <p:spTgt spid="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ter03">
  <p:cSld name="Enter03">
    <p:spTree>
      <p:nvGrpSpPr>
        <p:cNvPr id="1" name="Shape 289"/>
        <p:cNvGrpSpPr/>
        <p:nvPr/>
      </p:nvGrpSpPr>
      <p:grpSpPr>
        <a:xfrm>
          <a:off x="0" y="0"/>
          <a:ext cx="0" cy="0"/>
          <a:chOff x="0" y="0"/>
          <a:chExt cx="0" cy="0"/>
        </a:xfrm>
      </p:grpSpPr>
      <p:sp>
        <p:nvSpPr>
          <p:cNvPr id="290" name="Google Shape;290;p2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1" name="Google Shape;291;p2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2" name="Google Shape;292;p2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3" name="Google Shape;293;p2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294" name="Google Shape;294;p23"/>
          <p:cNvSpPr>
            <a:spLocks noGrp="1"/>
          </p:cNvSpPr>
          <p:nvPr>
            <p:ph type="pic" idx="2"/>
          </p:nvPr>
        </p:nvSpPr>
        <p:spPr>
          <a:xfrm>
            <a:off x="664552" y="1246790"/>
            <a:ext cx="1854144" cy="3225991"/>
          </a:xfrm>
          <a:prstGeom prst="downArrowCallout">
            <a:avLst>
              <a:gd name="adj1" fmla="val 17910"/>
              <a:gd name="adj2" fmla="val 8955"/>
              <a:gd name="adj3" fmla="val 6884"/>
              <a:gd name="adj4" fmla="val 96043"/>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1">
                                            <p:txEl>
                                              <p:pRg st="0" end="0"/>
                                            </p:txEl>
                                          </p:spTgt>
                                        </p:tgtEl>
                                        <p:attrNameLst>
                                          <p:attrName>style.visibility</p:attrName>
                                        </p:attrNameLst>
                                      </p:cBhvr>
                                      <p:to>
                                        <p:strVal val="visible"/>
                                      </p:to>
                                    </p:set>
                                    <p:animEffect transition="in" filter="fade">
                                      <p:cBhvr>
                                        <p:cTn id="11" dur="500"/>
                                        <p:tgtEl>
                                          <p:spTgt spid="29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1">
                                            <p:txEl>
                                              <p:pRg st="1" end="1"/>
                                            </p:txEl>
                                          </p:spTgt>
                                        </p:tgtEl>
                                        <p:attrNameLst>
                                          <p:attrName>style.visibility</p:attrName>
                                        </p:attrNameLst>
                                      </p:cBhvr>
                                      <p:to>
                                        <p:strVal val="visible"/>
                                      </p:to>
                                    </p:set>
                                    <p:animEffect transition="in" filter="fade">
                                      <p:cBhvr>
                                        <p:cTn id="15" dur="500"/>
                                        <p:tgtEl>
                                          <p:spTgt spid="29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1">
                                            <p:txEl>
                                              <p:pRg st="2" end="2"/>
                                            </p:txEl>
                                          </p:spTgt>
                                        </p:tgtEl>
                                        <p:attrNameLst>
                                          <p:attrName>style.visibility</p:attrName>
                                        </p:attrNameLst>
                                      </p:cBhvr>
                                      <p:to>
                                        <p:strVal val="visible"/>
                                      </p:to>
                                    </p:set>
                                    <p:animEffect transition="in" filter="fade">
                                      <p:cBhvr>
                                        <p:cTn id="19" dur="500"/>
                                        <p:tgtEl>
                                          <p:spTgt spid="29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1">
                                            <p:txEl>
                                              <p:pRg st="3" end="3"/>
                                            </p:txEl>
                                          </p:spTgt>
                                        </p:tgtEl>
                                        <p:attrNameLst>
                                          <p:attrName>style.visibility</p:attrName>
                                        </p:attrNameLst>
                                      </p:cBhvr>
                                      <p:to>
                                        <p:strVal val="visible"/>
                                      </p:to>
                                    </p:set>
                                    <p:animEffect transition="in" filter="fade">
                                      <p:cBhvr>
                                        <p:cTn id="23" dur="500"/>
                                        <p:tgtEl>
                                          <p:spTgt spid="29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1">
                                            <p:txEl>
                                              <p:pRg st="4" end="4"/>
                                            </p:txEl>
                                          </p:spTgt>
                                        </p:tgtEl>
                                        <p:attrNameLst>
                                          <p:attrName>style.visibility</p:attrName>
                                        </p:attrNameLst>
                                      </p:cBhvr>
                                      <p:to>
                                        <p:strVal val="visible"/>
                                      </p:to>
                                    </p:set>
                                    <p:animEffect transition="in" filter="fade">
                                      <p:cBhvr>
                                        <p:cTn id="27" dur="500"/>
                                        <p:tgtEl>
                                          <p:spTgt spid="29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1">
                                            <p:txEl>
                                              <p:pRg st="5" end="5"/>
                                            </p:txEl>
                                          </p:spTgt>
                                        </p:tgtEl>
                                        <p:attrNameLst>
                                          <p:attrName>style.visibility</p:attrName>
                                        </p:attrNameLst>
                                      </p:cBhvr>
                                      <p:to>
                                        <p:strVal val="visible"/>
                                      </p:to>
                                    </p:set>
                                    <p:animEffect transition="in" filter="fade">
                                      <p:cBhvr>
                                        <p:cTn id="31" dur="500"/>
                                        <p:tgtEl>
                                          <p:spTgt spid="29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91">
                                            <p:txEl>
                                              <p:pRg st="6" end="6"/>
                                            </p:txEl>
                                          </p:spTgt>
                                        </p:tgtEl>
                                        <p:attrNameLst>
                                          <p:attrName>style.visibility</p:attrName>
                                        </p:attrNameLst>
                                      </p:cBhvr>
                                      <p:to>
                                        <p:strVal val="visible"/>
                                      </p:to>
                                    </p:set>
                                    <p:animEffect transition="in" filter="fade">
                                      <p:cBhvr>
                                        <p:cTn id="35" dur="500"/>
                                        <p:tgtEl>
                                          <p:spTgt spid="29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1">
                                            <p:txEl>
                                              <p:pRg st="7" end="7"/>
                                            </p:txEl>
                                          </p:spTgt>
                                        </p:tgtEl>
                                        <p:attrNameLst>
                                          <p:attrName>style.visibility</p:attrName>
                                        </p:attrNameLst>
                                      </p:cBhvr>
                                      <p:to>
                                        <p:strVal val="visible"/>
                                      </p:to>
                                    </p:set>
                                    <p:animEffect transition="in" filter="fade">
                                      <p:cBhvr>
                                        <p:cTn id="39" dur="500"/>
                                        <p:tgtEl>
                                          <p:spTgt spid="29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1">
                                            <p:txEl>
                                              <p:pRg st="8" end="8"/>
                                            </p:txEl>
                                          </p:spTgt>
                                        </p:tgtEl>
                                        <p:attrNameLst>
                                          <p:attrName>style.visibility</p:attrName>
                                        </p:attrNameLst>
                                      </p:cBhvr>
                                      <p:to>
                                        <p:strVal val="visible"/>
                                      </p:to>
                                    </p:set>
                                    <p:animEffect transition="in" filter="fade">
                                      <p:cBhvr>
                                        <p:cTn id="43" dur="500"/>
                                        <p:tgtEl>
                                          <p:spTgt spid="291">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294"/>
                                        </p:tgtEl>
                                        <p:attrNameLst>
                                          <p:attrName>style.visibility</p:attrName>
                                        </p:attrNameLst>
                                      </p:cBhvr>
                                      <p:to>
                                        <p:strVal val="visible"/>
                                      </p:to>
                                    </p:set>
                                    <p:anim calcmode="lin" valueType="num">
                                      <p:cBhvr additive="base">
                                        <p:cTn id="47" dur="5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eam01">
  <p:cSld name="Team01">
    <p:spTree>
      <p:nvGrpSpPr>
        <p:cNvPr id="1" name="Shape 295"/>
        <p:cNvGrpSpPr/>
        <p:nvPr/>
      </p:nvGrpSpPr>
      <p:grpSpPr>
        <a:xfrm>
          <a:off x="0" y="0"/>
          <a:ext cx="0" cy="0"/>
          <a:chOff x="0" y="0"/>
          <a:chExt cx="0" cy="0"/>
        </a:xfrm>
      </p:grpSpPr>
      <p:sp>
        <p:nvSpPr>
          <p:cNvPr id="296" name="Google Shape;296;p24"/>
          <p:cNvSpPr txBox="1">
            <a:spLocks noGrp="1"/>
          </p:cNvSpPr>
          <p:nvPr>
            <p:ph type="body" idx="1"/>
          </p:nvPr>
        </p:nvSpPr>
        <p:spPr>
          <a:xfrm>
            <a:off x="867991"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7" name="Google Shape;297;p24"/>
          <p:cNvSpPr>
            <a:spLocks noGrp="1"/>
          </p:cNvSpPr>
          <p:nvPr>
            <p:ph type="pic" idx="2"/>
          </p:nvPr>
        </p:nvSpPr>
        <p:spPr>
          <a:xfrm>
            <a:off x="867991" y="1472626"/>
            <a:ext cx="1421516" cy="1421092"/>
          </a:xfrm>
          <a:prstGeom prst="ellipse">
            <a:avLst/>
          </a:prstGeom>
          <a:noFill/>
          <a:ln w="28575" cap="flat" cmpd="sng">
            <a:solidFill>
              <a:schemeClr val="accent1"/>
            </a:solidFill>
            <a:prstDash val="solid"/>
            <a:round/>
            <a:headEnd type="none" w="sm" len="sm"/>
            <a:tailEnd type="none" w="sm" len="sm"/>
          </a:ln>
        </p:spPr>
      </p:sp>
      <p:sp>
        <p:nvSpPr>
          <p:cNvPr id="298" name="Google Shape;298;p24"/>
          <p:cNvSpPr txBox="1">
            <a:spLocks noGrp="1"/>
          </p:cNvSpPr>
          <p:nvPr>
            <p:ph type="body" idx="3"/>
          </p:nvPr>
        </p:nvSpPr>
        <p:spPr>
          <a:xfrm>
            <a:off x="727168"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9" name="Google Shape;299;p24"/>
          <p:cNvSpPr txBox="1">
            <a:spLocks noGrp="1"/>
          </p:cNvSpPr>
          <p:nvPr>
            <p:ph type="body" idx="4"/>
          </p:nvPr>
        </p:nvSpPr>
        <p:spPr>
          <a:xfrm>
            <a:off x="2822643"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0" name="Google Shape;300;p24"/>
          <p:cNvSpPr>
            <a:spLocks noGrp="1"/>
          </p:cNvSpPr>
          <p:nvPr>
            <p:ph type="pic" idx="5"/>
          </p:nvPr>
        </p:nvSpPr>
        <p:spPr>
          <a:xfrm>
            <a:off x="2822643" y="1472626"/>
            <a:ext cx="1421516" cy="1421092"/>
          </a:xfrm>
          <a:prstGeom prst="ellipse">
            <a:avLst/>
          </a:prstGeom>
          <a:noFill/>
          <a:ln w="28575" cap="flat" cmpd="sng">
            <a:solidFill>
              <a:schemeClr val="accent2"/>
            </a:solidFill>
            <a:prstDash val="solid"/>
            <a:round/>
            <a:headEnd type="none" w="sm" len="sm"/>
            <a:tailEnd type="none" w="sm" len="sm"/>
          </a:ln>
        </p:spPr>
      </p:sp>
      <p:sp>
        <p:nvSpPr>
          <p:cNvPr id="301" name="Google Shape;301;p24"/>
          <p:cNvSpPr txBox="1">
            <a:spLocks noGrp="1"/>
          </p:cNvSpPr>
          <p:nvPr>
            <p:ph type="body" idx="6"/>
          </p:nvPr>
        </p:nvSpPr>
        <p:spPr>
          <a:xfrm>
            <a:off x="2681820"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2" name="Google Shape;302;p24"/>
          <p:cNvSpPr txBox="1">
            <a:spLocks noGrp="1"/>
          </p:cNvSpPr>
          <p:nvPr>
            <p:ph type="body" idx="7"/>
          </p:nvPr>
        </p:nvSpPr>
        <p:spPr>
          <a:xfrm>
            <a:off x="4829092"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3" name="Google Shape;303;p24"/>
          <p:cNvSpPr>
            <a:spLocks noGrp="1"/>
          </p:cNvSpPr>
          <p:nvPr>
            <p:ph type="pic" idx="8"/>
          </p:nvPr>
        </p:nvSpPr>
        <p:spPr>
          <a:xfrm>
            <a:off x="4829092" y="1472626"/>
            <a:ext cx="1421516" cy="1421092"/>
          </a:xfrm>
          <a:prstGeom prst="ellipse">
            <a:avLst/>
          </a:prstGeom>
          <a:noFill/>
          <a:ln w="28575" cap="flat" cmpd="sng">
            <a:solidFill>
              <a:schemeClr val="accent3"/>
            </a:solidFill>
            <a:prstDash val="solid"/>
            <a:round/>
            <a:headEnd type="none" w="sm" len="sm"/>
            <a:tailEnd type="none" w="sm" len="sm"/>
          </a:ln>
        </p:spPr>
      </p:sp>
      <p:sp>
        <p:nvSpPr>
          <p:cNvPr id="304" name="Google Shape;304;p24"/>
          <p:cNvSpPr txBox="1">
            <a:spLocks noGrp="1"/>
          </p:cNvSpPr>
          <p:nvPr>
            <p:ph type="body" idx="9"/>
          </p:nvPr>
        </p:nvSpPr>
        <p:spPr>
          <a:xfrm>
            <a:off x="4688269"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5" name="Google Shape;305;p24"/>
          <p:cNvSpPr txBox="1">
            <a:spLocks noGrp="1"/>
          </p:cNvSpPr>
          <p:nvPr>
            <p:ph type="body" idx="13"/>
          </p:nvPr>
        </p:nvSpPr>
        <p:spPr>
          <a:xfrm>
            <a:off x="6835350" y="3001502"/>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6" name="Google Shape;306;p24"/>
          <p:cNvSpPr>
            <a:spLocks noGrp="1"/>
          </p:cNvSpPr>
          <p:nvPr>
            <p:ph type="pic" idx="14"/>
          </p:nvPr>
        </p:nvSpPr>
        <p:spPr>
          <a:xfrm>
            <a:off x="6835350" y="1472626"/>
            <a:ext cx="1421516" cy="1421092"/>
          </a:xfrm>
          <a:prstGeom prst="ellipse">
            <a:avLst/>
          </a:prstGeom>
          <a:noFill/>
          <a:ln w="28575" cap="flat" cmpd="sng">
            <a:solidFill>
              <a:schemeClr val="accent4"/>
            </a:solidFill>
            <a:prstDash val="solid"/>
            <a:round/>
            <a:headEnd type="none" w="sm" len="sm"/>
            <a:tailEnd type="none" w="sm" len="sm"/>
          </a:ln>
        </p:spPr>
      </p:sp>
      <p:sp>
        <p:nvSpPr>
          <p:cNvPr id="307" name="Google Shape;307;p24"/>
          <p:cNvSpPr txBox="1">
            <a:spLocks noGrp="1"/>
          </p:cNvSpPr>
          <p:nvPr>
            <p:ph type="body" idx="15"/>
          </p:nvPr>
        </p:nvSpPr>
        <p:spPr>
          <a:xfrm>
            <a:off x="6694527" y="3414419"/>
            <a:ext cx="1703163" cy="9233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08" name="Google Shape;308;p2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9" name="Google Shape;309;p24"/>
          <p:cNvSpPr txBox="1">
            <a:spLocks noGrp="1"/>
          </p:cNvSpPr>
          <p:nvPr>
            <p:ph type="body" idx="16"/>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0" name="Google Shape;310;p2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1" name="Google Shape;311;p2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9">
                                            <p:txEl>
                                              <p:pRg st="0" end="0"/>
                                            </p:txEl>
                                          </p:spTgt>
                                        </p:tgtEl>
                                        <p:attrNameLst>
                                          <p:attrName>style.visibility</p:attrName>
                                        </p:attrNameLst>
                                      </p:cBhvr>
                                      <p:to>
                                        <p:strVal val="visible"/>
                                      </p:to>
                                    </p:set>
                                    <p:animEffect transition="in" filter="fade">
                                      <p:cBhvr>
                                        <p:cTn id="11" dur="500"/>
                                        <p:tgtEl>
                                          <p:spTgt spid="30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9">
                                            <p:txEl>
                                              <p:pRg st="1" end="1"/>
                                            </p:txEl>
                                          </p:spTgt>
                                        </p:tgtEl>
                                        <p:attrNameLst>
                                          <p:attrName>style.visibility</p:attrName>
                                        </p:attrNameLst>
                                      </p:cBhvr>
                                      <p:to>
                                        <p:strVal val="visible"/>
                                      </p:to>
                                    </p:set>
                                    <p:animEffect transition="in" filter="fade">
                                      <p:cBhvr>
                                        <p:cTn id="15" dur="500"/>
                                        <p:tgtEl>
                                          <p:spTgt spid="30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9">
                                            <p:txEl>
                                              <p:pRg st="2" end="2"/>
                                            </p:txEl>
                                          </p:spTgt>
                                        </p:tgtEl>
                                        <p:attrNameLst>
                                          <p:attrName>style.visibility</p:attrName>
                                        </p:attrNameLst>
                                      </p:cBhvr>
                                      <p:to>
                                        <p:strVal val="visible"/>
                                      </p:to>
                                    </p:set>
                                    <p:animEffect transition="in" filter="fade">
                                      <p:cBhvr>
                                        <p:cTn id="19" dur="500"/>
                                        <p:tgtEl>
                                          <p:spTgt spid="30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9">
                                            <p:txEl>
                                              <p:pRg st="3" end="3"/>
                                            </p:txEl>
                                          </p:spTgt>
                                        </p:tgtEl>
                                        <p:attrNameLst>
                                          <p:attrName>style.visibility</p:attrName>
                                        </p:attrNameLst>
                                      </p:cBhvr>
                                      <p:to>
                                        <p:strVal val="visible"/>
                                      </p:to>
                                    </p:set>
                                    <p:animEffect transition="in" filter="fade">
                                      <p:cBhvr>
                                        <p:cTn id="23" dur="500"/>
                                        <p:tgtEl>
                                          <p:spTgt spid="30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9">
                                            <p:txEl>
                                              <p:pRg st="4" end="4"/>
                                            </p:txEl>
                                          </p:spTgt>
                                        </p:tgtEl>
                                        <p:attrNameLst>
                                          <p:attrName>style.visibility</p:attrName>
                                        </p:attrNameLst>
                                      </p:cBhvr>
                                      <p:to>
                                        <p:strVal val="visible"/>
                                      </p:to>
                                    </p:set>
                                    <p:animEffect transition="in" filter="fade">
                                      <p:cBhvr>
                                        <p:cTn id="27" dur="500"/>
                                        <p:tgtEl>
                                          <p:spTgt spid="30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09">
                                            <p:txEl>
                                              <p:pRg st="5" end="5"/>
                                            </p:txEl>
                                          </p:spTgt>
                                        </p:tgtEl>
                                        <p:attrNameLst>
                                          <p:attrName>style.visibility</p:attrName>
                                        </p:attrNameLst>
                                      </p:cBhvr>
                                      <p:to>
                                        <p:strVal val="visible"/>
                                      </p:to>
                                    </p:set>
                                    <p:animEffect transition="in" filter="fade">
                                      <p:cBhvr>
                                        <p:cTn id="31" dur="500"/>
                                        <p:tgtEl>
                                          <p:spTgt spid="30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9">
                                            <p:txEl>
                                              <p:pRg st="6" end="6"/>
                                            </p:txEl>
                                          </p:spTgt>
                                        </p:tgtEl>
                                        <p:attrNameLst>
                                          <p:attrName>style.visibility</p:attrName>
                                        </p:attrNameLst>
                                      </p:cBhvr>
                                      <p:to>
                                        <p:strVal val="visible"/>
                                      </p:to>
                                    </p:set>
                                    <p:animEffect transition="in" filter="fade">
                                      <p:cBhvr>
                                        <p:cTn id="35" dur="500"/>
                                        <p:tgtEl>
                                          <p:spTgt spid="30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09">
                                            <p:txEl>
                                              <p:pRg st="7" end="7"/>
                                            </p:txEl>
                                          </p:spTgt>
                                        </p:tgtEl>
                                        <p:attrNameLst>
                                          <p:attrName>style.visibility</p:attrName>
                                        </p:attrNameLst>
                                      </p:cBhvr>
                                      <p:to>
                                        <p:strVal val="visible"/>
                                      </p:to>
                                    </p:set>
                                    <p:animEffect transition="in" filter="fade">
                                      <p:cBhvr>
                                        <p:cTn id="39" dur="500"/>
                                        <p:tgtEl>
                                          <p:spTgt spid="30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9">
                                            <p:txEl>
                                              <p:pRg st="8" end="8"/>
                                            </p:txEl>
                                          </p:spTgt>
                                        </p:tgtEl>
                                        <p:attrNameLst>
                                          <p:attrName>style.visibility</p:attrName>
                                        </p:attrNameLst>
                                      </p:cBhvr>
                                      <p:to>
                                        <p:strVal val="visible"/>
                                      </p:to>
                                    </p:set>
                                    <p:animEffect transition="in" filter="fade">
                                      <p:cBhvr>
                                        <p:cTn id="43" dur="500"/>
                                        <p:tgtEl>
                                          <p:spTgt spid="309">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additive="base">
                                        <p:cTn id="47" dur="500"/>
                                        <p:tgtEl>
                                          <p:spTgt spid="297"/>
                                        </p:tgtEl>
                                        <p:attrNameLst>
                                          <p:attrName>ppt_w</p:attrName>
                                        </p:attrNameLst>
                                      </p:cBhvr>
                                      <p:tavLst>
                                        <p:tav tm="0">
                                          <p:val>
                                            <p:strVal val="0"/>
                                          </p:val>
                                        </p:tav>
                                        <p:tav tm="100000">
                                          <p:val>
                                            <p:strVal val="#ppt_w"/>
                                          </p:val>
                                        </p:tav>
                                      </p:tavLst>
                                    </p:anim>
                                    <p:anim calcmode="lin" valueType="num">
                                      <p:cBhvr additive="base">
                                        <p:cTn id="48" dur="500"/>
                                        <p:tgtEl>
                                          <p:spTgt spid="297"/>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296">
                                            <p:txEl>
                                              <p:pRg st="0" end="0"/>
                                            </p:txEl>
                                          </p:spTgt>
                                        </p:tgtEl>
                                        <p:attrNameLst>
                                          <p:attrName>style.visibility</p:attrName>
                                        </p:attrNameLst>
                                      </p:cBhvr>
                                      <p:to>
                                        <p:strVal val="visible"/>
                                      </p:to>
                                    </p:set>
                                    <p:animEffect transition="in" filter="fade">
                                      <p:cBhvr>
                                        <p:cTn id="52" dur="500"/>
                                        <p:tgtEl>
                                          <p:spTgt spid="296">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296">
                                            <p:txEl>
                                              <p:pRg st="1" end="1"/>
                                            </p:txEl>
                                          </p:spTgt>
                                        </p:tgtEl>
                                        <p:attrNameLst>
                                          <p:attrName>style.visibility</p:attrName>
                                        </p:attrNameLst>
                                      </p:cBhvr>
                                      <p:to>
                                        <p:strVal val="visible"/>
                                      </p:to>
                                    </p:set>
                                    <p:animEffect transition="in" filter="fade">
                                      <p:cBhvr>
                                        <p:cTn id="56" dur="500"/>
                                        <p:tgtEl>
                                          <p:spTgt spid="296">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296">
                                            <p:txEl>
                                              <p:pRg st="2" end="2"/>
                                            </p:txEl>
                                          </p:spTgt>
                                        </p:tgtEl>
                                        <p:attrNameLst>
                                          <p:attrName>style.visibility</p:attrName>
                                        </p:attrNameLst>
                                      </p:cBhvr>
                                      <p:to>
                                        <p:strVal val="visible"/>
                                      </p:to>
                                    </p:set>
                                    <p:animEffect transition="in" filter="fade">
                                      <p:cBhvr>
                                        <p:cTn id="60" dur="500"/>
                                        <p:tgtEl>
                                          <p:spTgt spid="296">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296">
                                            <p:txEl>
                                              <p:pRg st="3" end="3"/>
                                            </p:txEl>
                                          </p:spTgt>
                                        </p:tgtEl>
                                        <p:attrNameLst>
                                          <p:attrName>style.visibility</p:attrName>
                                        </p:attrNameLst>
                                      </p:cBhvr>
                                      <p:to>
                                        <p:strVal val="visible"/>
                                      </p:to>
                                    </p:set>
                                    <p:animEffect transition="in" filter="fade">
                                      <p:cBhvr>
                                        <p:cTn id="64" dur="500"/>
                                        <p:tgtEl>
                                          <p:spTgt spid="296">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296">
                                            <p:txEl>
                                              <p:pRg st="4" end="4"/>
                                            </p:txEl>
                                          </p:spTgt>
                                        </p:tgtEl>
                                        <p:attrNameLst>
                                          <p:attrName>style.visibility</p:attrName>
                                        </p:attrNameLst>
                                      </p:cBhvr>
                                      <p:to>
                                        <p:strVal val="visible"/>
                                      </p:to>
                                    </p:set>
                                    <p:animEffect transition="in" filter="fade">
                                      <p:cBhvr>
                                        <p:cTn id="68" dur="500"/>
                                        <p:tgtEl>
                                          <p:spTgt spid="296">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296">
                                            <p:txEl>
                                              <p:pRg st="5" end="5"/>
                                            </p:txEl>
                                          </p:spTgt>
                                        </p:tgtEl>
                                        <p:attrNameLst>
                                          <p:attrName>style.visibility</p:attrName>
                                        </p:attrNameLst>
                                      </p:cBhvr>
                                      <p:to>
                                        <p:strVal val="visible"/>
                                      </p:to>
                                    </p:set>
                                    <p:animEffect transition="in" filter="fade">
                                      <p:cBhvr>
                                        <p:cTn id="72" dur="500"/>
                                        <p:tgtEl>
                                          <p:spTgt spid="296">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296">
                                            <p:txEl>
                                              <p:pRg st="6" end="6"/>
                                            </p:txEl>
                                          </p:spTgt>
                                        </p:tgtEl>
                                        <p:attrNameLst>
                                          <p:attrName>style.visibility</p:attrName>
                                        </p:attrNameLst>
                                      </p:cBhvr>
                                      <p:to>
                                        <p:strVal val="visible"/>
                                      </p:to>
                                    </p:set>
                                    <p:animEffect transition="in" filter="fade">
                                      <p:cBhvr>
                                        <p:cTn id="76" dur="500"/>
                                        <p:tgtEl>
                                          <p:spTgt spid="296">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296">
                                            <p:txEl>
                                              <p:pRg st="7" end="7"/>
                                            </p:txEl>
                                          </p:spTgt>
                                        </p:tgtEl>
                                        <p:attrNameLst>
                                          <p:attrName>style.visibility</p:attrName>
                                        </p:attrNameLst>
                                      </p:cBhvr>
                                      <p:to>
                                        <p:strVal val="visible"/>
                                      </p:to>
                                    </p:set>
                                    <p:animEffect transition="in" filter="fade">
                                      <p:cBhvr>
                                        <p:cTn id="80" dur="500"/>
                                        <p:tgtEl>
                                          <p:spTgt spid="296">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296">
                                            <p:txEl>
                                              <p:pRg st="8" end="8"/>
                                            </p:txEl>
                                          </p:spTgt>
                                        </p:tgtEl>
                                        <p:attrNameLst>
                                          <p:attrName>style.visibility</p:attrName>
                                        </p:attrNameLst>
                                      </p:cBhvr>
                                      <p:to>
                                        <p:strVal val="visible"/>
                                      </p:to>
                                    </p:set>
                                    <p:animEffect transition="in" filter="fade">
                                      <p:cBhvr>
                                        <p:cTn id="84" dur="500"/>
                                        <p:tgtEl>
                                          <p:spTgt spid="296">
                                            <p:txEl>
                                              <p:pRg st="8" end="8"/>
                                            </p:txEl>
                                          </p:spTgt>
                                        </p:tgtEl>
                                      </p:cBhvr>
                                    </p:animEffect>
                                  </p:childTnLst>
                                </p:cTn>
                              </p:par>
                            </p:childTnLst>
                          </p:cTn>
                        </p:par>
                        <p:par>
                          <p:cTn id="85" fill="hold">
                            <p:stCondLst>
                              <p:cond delay="10000"/>
                            </p:stCondLst>
                            <p:childTnLst>
                              <p:par>
                                <p:cTn id="86" presetID="2" presetClass="entr" presetSubtype="4" fill="hold" nodeType="afterEffect">
                                  <p:stCondLst>
                                    <p:cond delay="0"/>
                                  </p:stCondLst>
                                  <p:childTnLst>
                                    <p:set>
                                      <p:cBhvr>
                                        <p:cTn id="87" dur="1" fill="hold">
                                          <p:stCondLst>
                                            <p:cond delay="0"/>
                                          </p:stCondLst>
                                        </p:cTn>
                                        <p:tgtEl>
                                          <p:spTgt spid="298">
                                            <p:txEl>
                                              <p:pRg st="0" end="0"/>
                                            </p:txEl>
                                          </p:spTgt>
                                        </p:tgtEl>
                                        <p:attrNameLst>
                                          <p:attrName>style.visibility</p:attrName>
                                        </p:attrNameLst>
                                      </p:cBhvr>
                                      <p:to>
                                        <p:strVal val="visible"/>
                                      </p:to>
                                    </p:set>
                                    <p:anim calcmode="lin" valueType="num">
                                      <p:cBhvr additive="base">
                                        <p:cTn id="88" dur="500"/>
                                        <p:tgtEl>
                                          <p:spTgt spid="298">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500"/>
                            </p:stCondLst>
                            <p:childTnLst>
                              <p:par>
                                <p:cTn id="90" presetID="2" presetClass="entr" presetSubtype="4" fill="hold" nodeType="afterEffect">
                                  <p:stCondLst>
                                    <p:cond delay="0"/>
                                  </p:stCondLst>
                                  <p:childTnLst>
                                    <p:set>
                                      <p:cBhvr>
                                        <p:cTn id="91" dur="1" fill="hold">
                                          <p:stCondLst>
                                            <p:cond delay="0"/>
                                          </p:stCondLst>
                                        </p:cTn>
                                        <p:tgtEl>
                                          <p:spTgt spid="298">
                                            <p:txEl>
                                              <p:pRg st="1" end="1"/>
                                            </p:txEl>
                                          </p:spTgt>
                                        </p:tgtEl>
                                        <p:attrNameLst>
                                          <p:attrName>style.visibility</p:attrName>
                                        </p:attrNameLst>
                                      </p:cBhvr>
                                      <p:to>
                                        <p:strVal val="visible"/>
                                      </p:to>
                                    </p:set>
                                    <p:anim calcmode="lin" valueType="num">
                                      <p:cBhvr additive="base">
                                        <p:cTn id="92" dur="500"/>
                                        <p:tgtEl>
                                          <p:spTgt spid="298">
                                            <p:txEl>
                                              <p:pRg st="1" end="1"/>
                                            </p:txEl>
                                          </p:spTgt>
                                        </p:tgtEl>
                                        <p:attrNameLst>
                                          <p:attrName>ppt_y</p:attrName>
                                        </p:attrNameLst>
                                      </p:cBhvr>
                                      <p:tavLst>
                                        <p:tav tm="0">
                                          <p:val>
                                            <p:strVal val="#ppt_y+1"/>
                                          </p:val>
                                        </p:tav>
                                        <p:tav tm="100000">
                                          <p:val>
                                            <p:strVal val="#ppt_y"/>
                                          </p:val>
                                        </p:tav>
                                      </p:tavLst>
                                    </p:anim>
                                  </p:childTnLst>
                                </p:cTn>
                              </p:par>
                            </p:childTnLst>
                          </p:cTn>
                        </p:par>
                        <p:par>
                          <p:cTn id="93" fill="hold">
                            <p:stCondLst>
                              <p:cond delay="11000"/>
                            </p:stCondLst>
                            <p:childTnLst>
                              <p:par>
                                <p:cTn id="94" presetID="2" presetClass="entr" presetSubtype="4" fill="hold" nodeType="afterEffect">
                                  <p:stCondLst>
                                    <p:cond delay="0"/>
                                  </p:stCondLst>
                                  <p:childTnLst>
                                    <p:set>
                                      <p:cBhvr>
                                        <p:cTn id="95" dur="1" fill="hold">
                                          <p:stCondLst>
                                            <p:cond delay="0"/>
                                          </p:stCondLst>
                                        </p:cTn>
                                        <p:tgtEl>
                                          <p:spTgt spid="298">
                                            <p:txEl>
                                              <p:pRg st="2" end="2"/>
                                            </p:txEl>
                                          </p:spTgt>
                                        </p:tgtEl>
                                        <p:attrNameLst>
                                          <p:attrName>style.visibility</p:attrName>
                                        </p:attrNameLst>
                                      </p:cBhvr>
                                      <p:to>
                                        <p:strVal val="visible"/>
                                      </p:to>
                                    </p:set>
                                    <p:anim calcmode="lin" valueType="num">
                                      <p:cBhvr additive="base">
                                        <p:cTn id="96" dur="500"/>
                                        <p:tgtEl>
                                          <p:spTgt spid="298">
                                            <p:txEl>
                                              <p:pRg st="2" end="2"/>
                                            </p:txEl>
                                          </p:spTgt>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2" presetClass="entr" presetSubtype="4" fill="hold" nodeType="afterEffect">
                                  <p:stCondLst>
                                    <p:cond delay="0"/>
                                  </p:stCondLst>
                                  <p:childTnLst>
                                    <p:set>
                                      <p:cBhvr>
                                        <p:cTn id="99" dur="1" fill="hold">
                                          <p:stCondLst>
                                            <p:cond delay="0"/>
                                          </p:stCondLst>
                                        </p:cTn>
                                        <p:tgtEl>
                                          <p:spTgt spid="298">
                                            <p:txEl>
                                              <p:pRg st="3" end="3"/>
                                            </p:txEl>
                                          </p:spTgt>
                                        </p:tgtEl>
                                        <p:attrNameLst>
                                          <p:attrName>style.visibility</p:attrName>
                                        </p:attrNameLst>
                                      </p:cBhvr>
                                      <p:to>
                                        <p:strVal val="visible"/>
                                      </p:to>
                                    </p:set>
                                    <p:anim calcmode="lin" valueType="num">
                                      <p:cBhvr additive="base">
                                        <p:cTn id="100" dur="500"/>
                                        <p:tgtEl>
                                          <p:spTgt spid="298">
                                            <p:txEl>
                                              <p:pRg st="3" end="3"/>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2000"/>
                            </p:stCondLst>
                            <p:childTnLst>
                              <p:par>
                                <p:cTn id="102" presetID="2" presetClass="entr" presetSubtype="4" fill="hold" nodeType="afterEffect">
                                  <p:stCondLst>
                                    <p:cond delay="0"/>
                                  </p:stCondLst>
                                  <p:childTnLst>
                                    <p:set>
                                      <p:cBhvr>
                                        <p:cTn id="103" dur="1" fill="hold">
                                          <p:stCondLst>
                                            <p:cond delay="0"/>
                                          </p:stCondLst>
                                        </p:cTn>
                                        <p:tgtEl>
                                          <p:spTgt spid="298">
                                            <p:txEl>
                                              <p:pRg st="4" end="4"/>
                                            </p:txEl>
                                          </p:spTgt>
                                        </p:tgtEl>
                                        <p:attrNameLst>
                                          <p:attrName>style.visibility</p:attrName>
                                        </p:attrNameLst>
                                      </p:cBhvr>
                                      <p:to>
                                        <p:strVal val="visible"/>
                                      </p:to>
                                    </p:set>
                                    <p:anim calcmode="lin" valueType="num">
                                      <p:cBhvr additive="base">
                                        <p:cTn id="104" dur="500"/>
                                        <p:tgtEl>
                                          <p:spTgt spid="298">
                                            <p:txEl>
                                              <p:pRg st="4" end="4"/>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2500"/>
                            </p:stCondLst>
                            <p:childTnLst>
                              <p:par>
                                <p:cTn id="106" presetID="2" presetClass="entr" presetSubtype="4" fill="hold" nodeType="afterEffect">
                                  <p:stCondLst>
                                    <p:cond delay="0"/>
                                  </p:stCondLst>
                                  <p:childTnLst>
                                    <p:set>
                                      <p:cBhvr>
                                        <p:cTn id="107" dur="1" fill="hold">
                                          <p:stCondLst>
                                            <p:cond delay="0"/>
                                          </p:stCondLst>
                                        </p:cTn>
                                        <p:tgtEl>
                                          <p:spTgt spid="298">
                                            <p:txEl>
                                              <p:pRg st="5" end="5"/>
                                            </p:txEl>
                                          </p:spTgt>
                                        </p:tgtEl>
                                        <p:attrNameLst>
                                          <p:attrName>style.visibility</p:attrName>
                                        </p:attrNameLst>
                                      </p:cBhvr>
                                      <p:to>
                                        <p:strVal val="visible"/>
                                      </p:to>
                                    </p:set>
                                    <p:anim calcmode="lin" valueType="num">
                                      <p:cBhvr additive="base">
                                        <p:cTn id="108" dur="500"/>
                                        <p:tgtEl>
                                          <p:spTgt spid="298">
                                            <p:txEl>
                                              <p:pRg st="5" end="5"/>
                                            </p:txEl>
                                          </p:spTgt>
                                        </p:tgtEl>
                                        <p:attrNameLst>
                                          <p:attrName>ppt_y</p:attrName>
                                        </p:attrNameLst>
                                      </p:cBhvr>
                                      <p:tavLst>
                                        <p:tav tm="0">
                                          <p:val>
                                            <p:strVal val="#ppt_y+1"/>
                                          </p:val>
                                        </p:tav>
                                        <p:tav tm="100000">
                                          <p:val>
                                            <p:strVal val="#ppt_y"/>
                                          </p:val>
                                        </p:tav>
                                      </p:tavLst>
                                    </p:anim>
                                  </p:childTnLst>
                                </p:cTn>
                              </p:par>
                            </p:childTnLst>
                          </p:cTn>
                        </p:par>
                        <p:par>
                          <p:cTn id="109" fill="hold">
                            <p:stCondLst>
                              <p:cond delay="13000"/>
                            </p:stCondLst>
                            <p:childTnLst>
                              <p:par>
                                <p:cTn id="110" presetID="2" presetClass="entr" presetSubtype="4" fill="hold" nodeType="afterEffect">
                                  <p:stCondLst>
                                    <p:cond delay="0"/>
                                  </p:stCondLst>
                                  <p:childTnLst>
                                    <p:set>
                                      <p:cBhvr>
                                        <p:cTn id="111" dur="1" fill="hold">
                                          <p:stCondLst>
                                            <p:cond delay="0"/>
                                          </p:stCondLst>
                                        </p:cTn>
                                        <p:tgtEl>
                                          <p:spTgt spid="298">
                                            <p:txEl>
                                              <p:pRg st="6" end="6"/>
                                            </p:txEl>
                                          </p:spTgt>
                                        </p:tgtEl>
                                        <p:attrNameLst>
                                          <p:attrName>style.visibility</p:attrName>
                                        </p:attrNameLst>
                                      </p:cBhvr>
                                      <p:to>
                                        <p:strVal val="visible"/>
                                      </p:to>
                                    </p:set>
                                    <p:anim calcmode="lin" valueType="num">
                                      <p:cBhvr additive="base">
                                        <p:cTn id="112" dur="500"/>
                                        <p:tgtEl>
                                          <p:spTgt spid="298">
                                            <p:txEl>
                                              <p:pRg st="6" end="6"/>
                                            </p:txEl>
                                          </p:spTgt>
                                        </p:tgtEl>
                                        <p:attrNameLst>
                                          <p:attrName>ppt_y</p:attrName>
                                        </p:attrNameLst>
                                      </p:cBhvr>
                                      <p:tavLst>
                                        <p:tav tm="0">
                                          <p:val>
                                            <p:strVal val="#ppt_y+1"/>
                                          </p:val>
                                        </p:tav>
                                        <p:tav tm="100000">
                                          <p:val>
                                            <p:strVal val="#ppt_y"/>
                                          </p:val>
                                        </p:tav>
                                      </p:tavLst>
                                    </p:anim>
                                  </p:childTnLst>
                                </p:cTn>
                              </p:par>
                            </p:childTnLst>
                          </p:cTn>
                        </p:par>
                        <p:par>
                          <p:cTn id="113" fill="hold">
                            <p:stCondLst>
                              <p:cond delay="13500"/>
                            </p:stCondLst>
                            <p:childTnLst>
                              <p:par>
                                <p:cTn id="114" presetID="2" presetClass="entr" presetSubtype="4" fill="hold" nodeType="afterEffect">
                                  <p:stCondLst>
                                    <p:cond delay="0"/>
                                  </p:stCondLst>
                                  <p:childTnLst>
                                    <p:set>
                                      <p:cBhvr>
                                        <p:cTn id="115" dur="1" fill="hold">
                                          <p:stCondLst>
                                            <p:cond delay="0"/>
                                          </p:stCondLst>
                                        </p:cTn>
                                        <p:tgtEl>
                                          <p:spTgt spid="298">
                                            <p:txEl>
                                              <p:pRg st="7" end="7"/>
                                            </p:txEl>
                                          </p:spTgt>
                                        </p:tgtEl>
                                        <p:attrNameLst>
                                          <p:attrName>style.visibility</p:attrName>
                                        </p:attrNameLst>
                                      </p:cBhvr>
                                      <p:to>
                                        <p:strVal val="visible"/>
                                      </p:to>
                                    </p:set>
                                    <p:anim calcmode="lin" valueType="num">
                                      <p:cBhvr additive="base">
                                        <p:cTn id="116" dur="500"/>
                                        <p:tgtEl>
                                          <p:spTgt spid="298">
                                            <p:txEl>
                                              <p:pRg st="7" end="7"/>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4000"/>
                            </p:stCondLst>
                            <p:childTnLst>
                              <p:par>
                                <p:cTn id="118" presetID="2" presetClass="entr" presetSubtype="4" fill="hold" nodeType="afterEffect">
                                  <p:stCondLst>
                                    <p:cond delay="0"/>
                                  </p:stCondLst>
                                  <p:childTnLst>
                                    <p:set>
                                      <p:cBhvr>
                                        <p:cTn id="119" dur="1" fill="hold">
                                          <p:stCondLst>
                                            <p:cond delay="0"/>
                                          </p:stCondLst>
                                        </p:cTn>
                                        <p:tgtEl>
                                          <p:spTgt spid="298">
                                            <p:txEl>
                                              <p:pRg st="8" end="8"/>
                                            </p:txEl>
                                          </p:spTgt>
                                        </p:tgtEl>
                                        <p:attrNameLst>
                                          <p:attrName>style.visibility</p:attrName>
                                        </p:attrNameLst>
                                      </p:cBhvr>
                                      <p:to>
                                        <p:strVal val="visible"/>
                                      </p:to>
                                    </p:set>
                                    <p:anim calcmode="lin" valueType="num">
                                      <p:cBhvr additive="base">
                                        <p:cTn id="120" dur="500"/>
                                        <p:tgtEl>
                                          <p:spTgt spid="298">
                                            <p:txEl>
                                              <p:pRg st="8" end="8"/>
                                            </p:txEl>
                                          </p:spTgt>
                                        </p:tgtEl>
                                        <p:attrNameLst>
                                          <p:attrName>ppt_y</p:attrName>
                                        </p:attrNameLst>
                                      </p:cBhvr>
                                      <p:tavLst>
                                        <p:tav tm="0">
                                          <p:val>
                                            <p:strVal val="#ppt_y+1"/>
                                          </p:val>
                                        </p:tav>
                                        <p:tav tm="100000">
                                          <p:val>
                                            <p:strVal val="#ppt_y"/>
                                          </p:val>
                                        </p:tav>
                                      </p:tavLst>
                                    </p:anim>
                                  </p:childTnLst>
                                </p:cTn>
                              </p:par>
                            </p:childTnLst>
                          </p:cTn>
                        </p:par>
                        <p:par>
                          <p:cTn id="121" fill="hold">
                            <p:stCondLst>
                              <p:cond delay="14500"/>
                            </p:stCondLst>
                            <p:childTnLst>
                              <p:par>
                                <p:cTn id="122" presetID="23" presetClass="entr" presetSubtype="16" fill="hold" nodeType="afterEffect">
                                  <p:stCondLst>
                                    <p:cond delay="0"/>
                                  </p:stCondLst>
                                  <p:childTnLst>
                                    <p:set>
                                      <p:cBhvr>
                                        <p:cTn id="123" dur="1" fill="hold">
                                          <p:stCondLst>
                                            <p:cond delay="0"/>
                                          </p:stCondLst>
                                        </p:cTn>
                                        <p:tgtEl>
                                          <p:spTgt spid="300"/>
                                        </p:tgtEl>
                                        <p:attrNameLst>
                                          <p:attrName>style.visibility</p:attrName>
                                        </p:attrNameLst>
                                      </p:cBhvr>
                                      <p:to>
                                        <p:strVal val="visible"/>
                                      </p:to>
                                    </p:set>
                                    <p:anim calcmode="lin" valueType="num">
                                      <p:cBhvr additive="base">
                                        <p:cTn id="124" dur="500"/>
                                        <p:tgtEl>
                                          <p:spTgt spid="300"/>
                                        </p:tgtEl>
                                        <p:attrNameLst>
                                          <p:attrName>ppt_w</p:attrName>
                                        </p:attrNameLst>
                                      </p:cBhvr>
                                      <p:tavLst>
                                        <p:tav tm="0">
                                          <p:val>
                                            <p:strVal val="0"/>
                                          </p:val>
                                        </p:tav>
                                        <p:tav tm="100000">
                                          <p:val>
                                            <p:strVal val="#ppt_w"/>
                                          </p:val>
                                        </p:tav>
                                      </p:tavLst>
                                    </p:anim>
                                    <p:anim calcmode="lin" valueType="num">
                                      <p:cBhvr additive="base">
                                        <p:cTn id="125" dur="500"/>
                                        <p:tgtEl>
                                          <p:spTgt spid="300"/>
                                        </p:tgtEl>
                                        <p:attrNameLst>
                                          <p:attrName>ppt_h</p:attrName>
                                        </p:attrNameLst>
                                      </p:cBhvr>
                                      <p:tavLst>
                                        <p:tav tm="0">
                                          <p:val>
                                            <p:strVal val="0"/>
                                          </p:val>
                                        </p:tav>
                                        <p:tav tm="100000">
                                          <p:val>
                                            <p:strVal val="#ppt_h"/>
                                          </p:val>
                                        </p:tav>
                                      </p:tavLst>
                                    </p:anim>
                                  </p:childTnLst>
                                </p:cTn>
                              </p:par>
                            </p:childTnLst>
                          </p:cTn>
                        </p:par>
                        <p:par>
                          <p:cTn id="126" fill="hold">
                            <p:stCondLst>
                              <p:cond delay="15000"/>
                            </p:stCondLst>
                            <p:childTnLst>
                              <p:par>
                                <p:cTn id="127" presetID="10" presetClass="entr" presetSubtype="0" fill="hold" nodeType="afterEffect">
                                  <p:stCondLst>
                                    <p:cond delay="0"/>
                                  </p:stCondLst>
                                  <p:childTnLst>
                                    <p:set>
                                      <p:cBhvr>
                                        <p:cTn id="128" dur="1" fill="hold">
                                          <p:stCondLst>
                                            <p:cond delay="0"/>
                                          </p:stCondLst>
                                        </p:cTn>
                                        <p:tgtEl>
                                          <p:spTgt spid="299">
                                            <p:txEl>
                                              <p:pRg st="0" end="0"/>
                                            </p:txEl>
                                          </p:spTgt>
                                        </p:tgtEl>
                                        <p:attrNameLst>
                                          <p:attrName>style.visibility</p:attrName>
                                        </p:attrNameLst>
                                      </p:cBhvr>
                                      <p:to>
                                        <p:strVal val="visible"/>
                                      </p:to>
                                    </p:set>
                                    <p:animEffect transition="in" filter="fade">
                                      <p:cBhvr>
                                        <p:cTn id="129" dur="500"/>
                                        <p:tgtEl>
                                          <p:spTgt spid="299">
                                            <p:txEl>
                                              <p:pRg st="0" end="0"/>
                                            </p:txEl>
                                          </p:spTgt>
                                        </p:tgtEl>
                                      </p:cBhvr>
                                    </p:animEffect>
                                  </p:childTnLst>
                                </p:cTn>
                              </p:par>
                            </p:childTnLst>
                          </p:cTn>
                        </p:par>
                        <p:par>
                          <p:cTn id="130" fill="hold">
                            <p:stCondLst>
                              <p:cond delay="15500"/>
                            </p:stCondLst>
                            <p:childTnLst>
                              <p:par>
                                <p:cTn id="131" presetID="10" presetClass="entr" presetSubtype="0" fill="hold" nodeType="afterEffect">
                                  <p:stCondLst>
                                    <p:cond delay="0"/>
                                  </p:stCondLst>
                                  <p:childTnLst>
                                    <p:set>
                                      <p:cBhvr>
                                        <p:cTn id="132" dur="1" fill="hold">
                                          <p:stCondLst>
                                            <p:cond delay="0"/>
                                          </p:stCondLst>
                                        </p:cTn>
                                        <p:tgtEl>
                                          <p:spTgt spid="299">
                                            <p:txEl>
                                              <p:pRg st="1" end="1"/>
                                            </p:txEl>
                                          </p:spTgt>
                                        </p:tgtEl>
                                        <p:attrNameLst>
                                          <p:attrName>style.visibility</p:attrName>
                                        </p:attrNameLst>
                                      </p:cBhvr>
                                      <p:to>
                                        <p:strVal val="visible"/>
                                      </p:to>
                                    </p:set>
                                    <p:animEffect transition="in" filter="fade">
                                      <p:cBhvr>
                                        <p:cTn id="133" dur="500"/>
                                        <p:tgtEl>
                                          <p:spTgt spid="299">
                                            <p:txEl>
                                              <p:pRg st="1" end="1"/>
                                            </p:txEl>
                                          </p:spTgt>
                                        </p:tgtEl>
                                      </p:cBhvr>
                                    </p:animEffect>
                                  </p:childTnLst>
                                </p:cTn>
                              </p:par>
                            </p:childTnLst>
                          </p:cTn>
                        </p:par>
                        <p:par>
                          <p:cTn id="134" fill="hold">
                            <p:stCondLst>
                              <p:cond delay="16000"/>
                            </p:stCondLst>
                            <p:childTnLst>
                              <p:par>
                                <p:cTn id="135" presetID="10" presetClass="entr" presetSubtype="0" fill="hold" nodeType="afterEffect">
                                  <p:stCondLst>
                                    <p:cond delay="0"/>
                                  </p:stCondLst>
                                  <p:childTnLst>
                                    <p:set>
                                      <p:cBhvr>
                                        <p:cTn id="136" dur="1" fill="hold">
                                          <p:stCondLst>
                                            <p:cond delay="0"/>
                                          </p:stCondLst>
                                        </p:cTn>
                                        <p:tgtEl>
                                          <p:spTgt spid="299">
                                            <p:txEl>
                                              <p:pRg st="2" end="2"/>
                                            </p:txEl>
                                          </p:spTgt>
                                        </p:tgtEl>
                                        <p:attrNameLst>
                                          <p:attrName>style.visibility</p:attrName>
                                        </p:attrNameLst>
                                      </p:cBhvr>
                                      <p:to>
                                        <p:strVal val="visible"/>
                                      </p:to>
                                    </p:set>
                                    <p:animEffect transition="in" filter="fade">
                                      <p:cBhvr>
                                        <p:cTn id="137" dur="500"/>
                                        <p:tgtEl>
                                          <p:spTgt spid="299">
                                            <p:txEl>
                                              <p:pRg st="2" end="2"/>
                                            </p:txEl>
                                          </p:spTgt>
                                        </p:tgtEl>
                                      </p:cBhvr>
                                    </p:animEffect>
                                  </p:childTnLst>
                                </p:cTn>
                              </p:par>
                            </p:childTnLst>
                          </p:cTn>
                        </p:par>
                        <p:par>
                          <p:cTn id="138" fill="hold">
                            <p:stCondLst>
                              <p:cond delay="16500"/>
                            </p:stCondLst>
                            <p:childTnLst>
                              <p:par>
                                <p:cTn id="139" presetID="10" presetClass="entr" presetSubtype="0" fill="hold" nodeType="afterEffect">
                                  <p:stCondLst>
                                    <p:cond delay="0"/>
                                  </p:stCondLst>
                                  <p:childTnLst>
                                    <p:set>
                                      <p:cBhvr>
                                        <p:cTn id="140" dur="1" fill="hold">
                                          <p:stCondLst>
                                            <p:cond delay="0"/>
                                          </p:stCondLst>
                                        </p:cTn>
                                        <p:tgtEl>
                                          <p:spTgt spid="299">
                                            <p:txEl>
                                              <p:pRg st="3" end="3"/>
                                            </p:txEl>
                                          </p:spTgt>
                                        </p:tgtEl>
                                        <p:attrNameLst>
                                          <p:attrName>style.visibility</p:attrName>
                                        </p:attrNameLst>
                                      </p:cBhvr>
                                      <p:to>
                                        <p:strVal val="visible"/>
                                      </p:to>
                                    </p:set>
                                    <p:animEffect transition="in" filter="fade">
                                      <p:cBhvr>
                                        <p:cTn id="141" dur="500"/>
                                        <p:tgtEl>
                                          <p:spTgt spid="299">
                                            <p:txEl>
                                              <p:pRg st="3" end="3"/>
                                            </p:txEl>
                                          </p:spTgt>
                                        </p:tgtEl>
                                      </p:cBhvr>
                                    </p:animEffect>
                                  </p:childTnLst>
                                </p:cTn>
                              </p:par>
                            </p:childTnLst>
                          </p:cTn>
                        </p:par>
                        <p:par>
                          <p:cTn id="142" fill="hold">
                            <p:stCondLst>
                              <p:cond delay="17000"/>
                            </p:stCondLst>
                            <p:childTnLst>
                              <p:par>
                                <p:cTn id="143" presetID="10" presetClass="entr" presetSubtype="0" fill="hold" nodeType="afterEffect">
                                  <p:stCondLst>
                                    <p:cond delay="0"/>
                                  </p:stCondLst>
                                  <p:childTnLst>
                                    <p:set>
                                      <p:cBhvr>
                                        <p:cTn id="144" dur="1" fill="hold">
                                          <p:stCondLst>
                                            <p:cond delay="0"/>
                                          </p:stCondLst>
                                        </p:cTn>
                                        <p:tgtEl>
                                          <p:spTgt spid="299">
                                            <p:txEl>
                                              <p:pRg st="4" end="4"/>
                                            </p:txEl>
                                          </p:spTgt>
                                        </p:tgtEl>
                                        <p:attrNameLst>
                                          <p:attrName>style.visibility</p:attrName>
                                        </p:attrNameLst>
                                      </p:cBhvr>
                                      <p:to>
                                        <p:strVal val="visible"/>
                                      </p:to>
                                    </p:set>
                                    <p:animEffect transition="in" filter="fade">
                                      <p:cBhvr>
                                        <p:cTn id="145" dur="500"/>
                                        <p:tgtEl>
                                          <p:spTgt spid="299">
                                            <p:txEl>
                                              <p:pRg st="4" end="4"/>
                                            </p:txEl>
                                          </p:spTgt>
                                        </p:tgtEl>
                                      </p:cBhvr>
                                    </p:animEffect>
                                  </p:childTnLst>
                                </p:cTn>
                              </p:par>
                            </p:childTnLst>
                          </p:cTn>
                        </p:par>
                        <p:par>
                          <p:cTn id="146" fill="hold">
                            <p:stCondLst>
                              <p:cond delay="17500"/>
                            </p:stCondLst>
                            <p:childTnLst>
                              <p:par>
                                <p:cTn id="147" presetID="10" presetClass="entr" presetSubtype="0" fill="hold" nodeType="afterEffect">
                                  <p:stCondLst>
                                    <p:cond delay="0"/>
                                  </p:stCondLst>
                                  <p:childTnLst>
                                    <p:set>
                                      <p:cBhvr>
                                        <p:cTn id="148" dur="1" fill="hold">
                                          <p:stCondLst>
                                            <p:cond delay="0"/>
                                          </p:stCondLst>
                                        </p:cTn>
                                        <p:tgtEl>
                                          <p:spTgt spid="299">
                                            <p:txEl>
                                              <p:pRg st="5" end="5"/>
                                            </p:txEl>
                                          </p:spTgt>
                                        </p:tgtEl>
                                        <p:attrNameLst>
                                          <p:attrName>style.visibility</p:attrName>
                                        </p:attrNameLst>
                                      </p:cBhvr>
                                      <p:to>
                                        <p:strVal val="visible"/>
                                      </p:to>
                                    </p:set>
                                    <p:animEffect transition="in" filter="fade">
                                      <p:cBhvr>
                                        <p:cTn id="149" dur="500"/>
                                        <p:tgtEl>
                                          <p:spTgt spid="299">
                                            <p:txEl>
                                              <p:pRg st="5" end="5"/>
                                            </p:txEl>
                                          </p:spTgt>
                                        </p:tgtEl>
                                      </p:cBhvr>
                                    </p:animEffect>
                                  </p:childTnLst>
                                </p:cTn>
                              </p:par>
                            </p:childTnLst>
                          </p:cTn>
                        </p:par>
                        <p:par>
                          <p:cTn id="150" fill="hold">
                            <p:stCondLst>
                              <p:cond delay="18000"/>
                            </p:stCondLst>
                            <p:childTnLst>
                              <p:par>
                                <p:cTn id="151" presetID="10" presetClass="entr" presetSubtype="0" fill="hold" nodeType="afterEffect">
                                  <p:stCondLst>
                                    <p:cond delay="0"/>
                                  </p:stCondLst>
                                  <p:childTnLst>
                                    <p:set>
                                      <p:cBhvr>
                                        <p:cTn id="152" dur="1" fill="hold">
                                          <p:stCondLst>
                                            <p:cond delay="0"/>
                                          </p:stCondLst>
                                        </p:cTn>
                                        <p:tgtEl>
                                          <p:spTgt spid="299">
                                            <p:txEl>
                                              <p:pRg st="6" end="6"/>
                                            </p:txEl>
                                          </p:spTgt>
                                        </p:tgtEl>
                                        <p:attrNameLst>
                                          <p:attrName>style.visibility</p:attrName>
                                        </p:attrNameLst>
                                      </p:cBhvr>
                                      <p:to>
                                        <p:strVal val="visible"/>
                                      </p:to>
                                    </p:set>
                                    <p:animEffect transition="in" filter="fade">
                                      <p:cBhvr>
                                        <p:cTn id="153" dur="500"/>
                                        <p:tgtEl>
                                          <p:spTgt spid="299">
                                            <p:txEl>
                                              <p:pRg st="6" end="6"/>
                                            </p:txEl>
                                          </p:spTgt>
                                        </p:tgtEl>
                                      </p:cBhvr>
                                    </p:animEffect>
                                  </p:childTnLst>
                                </p:cTn>
                              </p:par>
                            </p:childTnLst>
                          </p:cTn>
                        </p:par>
                        <p:par>
                          <p:cTn id="154" fill="hold">
                            <p:stCondLst>
                              <p:cond delay="18500"/>
                            </p:stCondLst>
                            <p:childTnLst>
                              <p:par>
                                <p:cTn id="155" presetID="10" presetClass="entr" presetSubtype="0" fill="hold" nodeType="afterEffect">
                                  <p:stCondLst>
                                    <p:cond delay="0"/>
                                  </p:stCondLst>
                                  <p:childTnLst>
                                    <p:set>
                                      <p:cBhvr>
                                        <p:cTn id="156" dur="1" fill="hold">
                                          <p:stCondLst>
                                            <p:cond delay="0"/>
                                          </p:stCondLst>
                                        </p:cTn>
                                        <p:tgtEl>
                                          <p:spTgt spid="299">
                                            <p:txEl>
                                              <p:pRg st="7" end="7"/>
                                            </p:txEl>
                                          </p:spTgt>
                                        </p:tgtEl>
                                        <p:attrNameLst>
                                          <p:attrName>style.visibility</p:attrName>
                                        </p:attrNameLst>
                                      </p:cBhvr>
                                      <p:to>
                                        <p:strVal val="visible"/>
                                      </p:to>
                                    </p:set>
                                    <p:animEffect transition="in" filter="fade">
                                      <p:cBhvr>
                                        <p:cTn id="157" dur="500"/>
                                        <p:tgtEl>
                                          <p:spTgt spid="299">
                                            <p:txEl>
                                              <p:pRg st="7" end="7"/>
                                            </p:txEl>
                                          </p:spTgt>
                                        </p:tgtEl>
                                      </p:cBhvr>
                                    </p:animEffect>
                                  </p:childTnLst>
                                </p:cTn>
                              </p:par>
                            </p:childTnLst>
                          </p:cTn>
                        </p:par>
                        <p:par>
                          <p:cTn id="158" fill="hold">
                            <p:stCondLst>
                              <p:cond delay="19000"/>
                            </p:stCondLst>
                            <p:childTnLst>
                              <p:par>
                                <p:cTn id="159" presetID="10" presetClass="entr" presetSubtype="0" fill="hold" nodeType="afterEffect">
                                  <p:stCondLst>
                                    <p:cond delay="0"/>
                                  </p:stCondLst>
                                  <p:childTnLst>
                                    <p:set>
                                      <p:cBhvr>
                                        <p:cTn id="160" dur="1" fill="hold">
                                          <p:stCondLst>
                                            <p:cond delay="0"/>
                                          </p:stCondLst>
                                        </p:cTn>
                                        <p:tgtEl>
                                          <p:spTgt spid="299">
                                            <p:txEl>
                                              <p:pRg st="8" end="8"/>
                                            </p:txEl>
                                          </p:spTgt>
                                        </p:tgtEl>
                                        <p:attrNameLst>
                                          <p:attrName>style.visibility</p:attrName>
                                        </p:attrNameLst>
                                      </p:cBhvr>
                                      <p:to>
                                        <p:strVal val="visible"/>
                                      </p:to>
                                    </p:set>
                                    <p:animEffect transition="in" filter="fade">
                                      <p:cBhvr>
                                        <p:cTn id="161" dur="500"/>
                                        <p:tgtEl>
                                          <p:spTgt spid="299">
                                            <p:txEl>
                                              <p:pRg st="8" end="8"/>
                                            </p:txEl>
                                          </p:spTgt>
                                        </p:tgtEl>
                                      </p:cBhvr>
                                    </p:animEffect>
                                  </p:childTnLst>
                                </p:cTn>
                              </p:par>
                            </p:childTnLst>
                          </p:cTn>
                        </p:par>
                        <p:par>
                          <p:cTn id="162" fill="hold">
                            <p:stCondLst>
                              <p:cond delay="19500"/>
                            </p:stCondLst>
                            <p:childTnLst>
                              <p:par>
                                <p:cTn id="163" presetID="2" presetClass="entr" presetSubtype="4" fill="hold" nodeType="afterEffect">
                                  <p:stCondLst>
                                    <p:cond delay="0"/>
                                  </p:stCondLst>
                                  <p:childTnLst>
                                    <p:set>
                                      <p:cBhvr>
                                        <p:cTn id="164" dur="1" fill="hold">
                                          <p:stCondLst>
                                            <p:cond delay="0"/>
                                          </p:stCondLst>
                                        </p:cTn>
                                        <p:tgtEl>
                                          <p:spTgt spid="301">
                                            <p:txEl>
                                              <p:pRg st="0" end="0"/>
                                            </p:txEl>
                                          </p:spTgt>
                                        </p:tgtEl>
                                        <p:attrNameLst>
                                          <p:attrName>style.visibility</p:attrName>
                                        </p:attrNameLst>
                                      </p:cBhvr>
                                      <p:to>
                                        <p:strVal val="visible"/>
                                      </p:to>
                                    </p:set>
                                    <p:anim calcmode="lin" valueType="num">
                                      <p:cBhvr additive="base">
                                        <p:cTn id="165" dur="500"/>
                                        <p:tgtEl>
                                          <p:spTgt spid="301">
                                            <p:txEl>
                                              <p:pRg st="0" end="0"/>
                                            </p:txEl>
                                          </p:spTgt>
                                        </p:tgtEl>
                                        <p:attrNameLst>
                                          <p:attrName>ppt_y</p:attrName>
                                        </p:attrNameLst>
                                      </p:cBhvr>
                                      <p:tavLst>
                                        <p:tav tm="0">
                                          <p:val>
                                            <p:strVal val="#ppt_y+1"/>
                                          </p:val>
                                        </p:tav>
                                        <p:tav tm="100000">
                                          <p:val>
                                            <p:strVal val="#ppt_y"/>
                                          </p:val>
                                        </p:tav>
                                      </p:tavLst>
                                    </p:anim>
                                  </p:childTnLst>
                                </p:cTn>
                              </p:par>
                            </p:childTnLst>
                          </p:cTn>
                        </p:par>
                        <p:par>
                          <p:cTn id="166" fill="hold">
                            <p:stCondLst>
                              <p:cond delay="20000"/>
                            </p:stCondLst>
                            <p:childTnLst>
                              <p:par>
                                <p:cTn id="167" presetID="2" presetClass="entr" presetSubtype="4" fill="hold" nodeType="afterEffect">
                                  <p:stCondLst>
                                    <p:cond delay="0"/>
                                  </p:stCondLst>
                                  <p:childTnLst>
                                    <p:set>
                                      <p:cBhvr>
                                        <p:cTn id="168" dur="1" fill="hold">
                                          <p:stCondLst>
                                            <p:cond delay="0"/>
                                          </p:stCondLst>
                                        </p:cTn>
                                        <p:tgtEl>
                                          <p:spTgt spid="301">
                                            <p:txEl>
                                              <p:pRg st="1" end="1"/>
                                            </p:txEl>
                                          </p:spTgt>
                                        </p:tgtEl>
                                        <p:attrNameLst>
                                          <p:attrName>style.visibility</p:attrName>
                                        </p:attrNameLst>
                                      </p:cBhvr>
                                      <p:to>
                                        <p:strVal val="visible"/>
                                      </p:to>
                                    </p:set>
                                    <p:anim calcmode="lin" valueType="num">
                                      <p:cBhvr additive="base">
                                        <p:cTn id="169" dur="500"/>
                                        <p:tgtEl>
                                          <p:spTgt spid="301">
                                            <p:txEl>
                                              <p:pRg st="1" end="1"/>
                                            </p:txEl>
                                          </p:spTgt>
                                        </p:tgtEl>
                                        <p:attrNameLst>
                                          <p:attrName>ppt_y</p:attrName>
                                        </p:attrNameLst>
                                      </p:cBhvr>
                                      <p:tavLst>
                                        <p:tav tm="0">
                                          <p:val>
                                            <p:strVal val="#ppt_y+1"/>
                                          </p:val>
                                        </p:tav>
                                        <p:tav tm="100000">
                                          <p:val>
                                            <p:strVal val="#ppt_y"/>
                                          </p:val>
                                        </p:tav>
                                      </p:tavLst>
                                    </p:anim>
                                  </p:childTnLst>
                                </p:cTn>
                              </p:par>
                            </p:childTnLst>
                          </p:cTn>
                        </p:par>
                        <p:par>
                          <p:cTn id="170" fill="hold">
                            <p:stCondLst>
                              <p:cond delay="20500"/>
                            </p:stCondLst>
                            <p:childTnLst>
                              <p:par>
                                <p:cTn id="171" presetID="2" presetClass="entr" presetSubtype="4" fill="hold" nodeType="afterEffect">
                                  <p:stCondLst>
                                    <p:cond delay="0"/>
                                  </p:stCondLst>
                                  <p:childTnLst>
                                    <p:set>
                                      <p:cBhvr>
                                        <p:cTn id="172" dur="1" fill="hold">
                                          <p:stCondLst>
                                            <p:cond delay="0"/>
                                          </p:stCondLst>
                                        </p:cTn>
                                        <p:tgtEl>
                                          <p:spTgt spid="301">
                                            <p:txEl>
                                              <p:pRg st="2" end="2"/>
                                            </p:txEl>
                                          </p:spTgt>
                                        </p:tgtEl>
                                        <p:attrNameLst>
                                          <p:attrName>style.visibility</p:attrName>
                                        </p:attrNameLst>
                                      </p:cBhvr>
                                      <p:to>
                                        <p:strVal val="visible"/>
                                      </p:to>
                                    </p:set>
                                    <p:anim calcmode="lin" valueType="num">
                                      <p:cBhvr additive="base">
                                        <p:cTn id="173" dur="500"/>
                                        <p:tgtEl>
                                          <p:spTgt spid="301">
                                            <p:txEl>
                                              <p:pRg st="2" end="2"/>
                                            </p:txEl>
                                          </p:spTgt>
                                        </p:tgtEl>
                                        <p:attrNameLst>
                                          <p:attrName>ppt_y</p:attrName>
                                        </p:attrNameLst>
                                      </p:cBhvr>
                                      <p:tavLst>
                                        <p:tav tm="0">
                                          <p:val>
                                            <p:strVal val="#ppt_y+1"/>
                                          </p:val>
                                        </p:tav>
                                        <p:tav tm="100000">
                                          <p:val>
                                            <p:strVal val="#ppt_y"/>
                                          </p:val>
                                        </p:tav>
                                      </p:tavLst>
                                    </p:anim>
                                  </p:childTnLst>
                                </p:cTn>
                              </p:par>
                            </p:childTnLst>
                          </p:cTn>
                        </p:par>
                        <p:par>
                          <p:cTn id="174" fill="hold">
                            <p:stCondLst>
                              <p:cond delay="21000"/>
                            </p:stCondLst>
                            <p:childTnLst>
                              <p:par>
                                <p:cTn id="175" presetID="2" presetClass="entr" presetSubtype="4" fill="hold" nodeType="afterEffect">
                                  <p:stCondLst>
                                    <p:cond delay="0"/>
                                  </p:stCondLst>
                                  <p:childTnLst>
                                    <p:set>
                                      <p:cBhvr>
                                        <p:cTn id="176" dur="1" fill="hold">
                                          <p:stCondLst>
                                            <p:cond delay="0"/>
                                          </p:stCondLst>
                                        </p:cTn>
                                        <p:tgtEl>
                                          <p:spTgt spid="301">
                                            <p:txEl>
                                              <p:pRg st="3" end="3"/>
                                            </p:txEl>
                                          </p:spTgt>
                                        </p:tgtEl>
                                        <p:attrNameLst>
                                          <p:attrName>style.visibility</p:attrName>
                                        </p:attrNameLst>
                                      </p:cBhvr>
                                      <p:to>
                                        <p:strVal val="visible"/>
                                      </p:to>
                                    </p:set>
                                    <p:anim calcmode="lin" valueType="num">
                                      <p:cBhvr additive="base">
                                        <p:cTn id="177" dur="500"/>
                                        <p:tgtEl>
                                          <p:spTgt spid="301">
                                            <p:txEl>
                                              <p:pRg st="3" end="3"/>
                                            </p:txEl>
                                          </p:spTgt>
                                        </p:tgtEl>
                                        <p:attrNameLst>
                                          <p:attrName>ppt_y</p:attrName>
                                        </p:attrNameLst>
                                      </p:cBhvr>
                                      <p:tavLst>
                                        <p:tav tm="0">
                                          <p:val>
                                            <p:strVal val="#ppt_y+1"/>
                                          </p:val>
                                        </p:tav>
                                        <p:tav tm="100000">
                                          <p:val>
                                            <p:strVal val="#ppt_y"/>
                                          </p:val>
                                        </p:tav>
                                      </p:tavLst>
                                    </p:anim>
                                  </p:childTnLst>
                                </p:cTn>
                              </p:par>
                            </p:childTnLst>
                          </p:cTn>
                        </p:par>
                        <p:par>
                          <p:cTn id="178" fill="hold">
                            <p:stCondLst>
                              <p:cond delay="21500"/>
                            </p:stCondLst>
                            <p:childTnLst>
                              <p:par>
                                <p:cTn id="179" presetID="2" presetClass="entr" presetSubtype="4" fill="hold" nodeType="afterEffect">
                                  <p:stCondLst>
                                    <p:cond delay="0"/>
                                  </p:stCondLst>
                                  <p:childTnLst>
                                    <p:set>
                                      <p:cBhvr>
                                        <p:cTn id="180" dur="1" fill="hold">
                                          <p:stCondLst>
                                            <p:cond delay="0"/>
                                          </p:stCondLst>
                                        </p:cTn>
                                        <p:tgtEl>
                                          <p:spTgt spid="301">
                                            <p:txEl>
                                              <p:pRg st="4" end="4"/>
                                            </p:txEl>
                                          </p:spTgt>
                                        </p:tgtEl>
                                        <p:attrNameLst>
                                          <p:attrName>style.visibility</p:attrName>
                                        </p:attrNameLst>
                                      </p:cBhvr>
                                      <p:to>
                                        <p:strVal val="visible"/>
                                      </p:to>
                                    </p:set>
                                    <p:anim calcmode="lin" valueType="num">
                                      <p:cBhvr additive="base">
                                        <p:cTn id="181" dur="500"/>
                                        <p:tgtEl>
                                          <p:spTgt spid="301">
                                            <p:txEl>
                                              <p:pRg st="4" end="4"/>
                                            </p:txEl>
                                          </p:spTgt>
                                        </p:tgtEl>
                                        <p:attrNameLst>
                                          <p:attrName>ppt_y</p:attrName>
                                        </p:attrNameLst>
                                      </p:cBhvr>
                                      <p:tavLst>
                                        <p:tav tm="0">
                                          <p:val>
                                            <p:strVal val="#ppt_y+1"/>
                                          </p:val>
                                        </p:tav>
                                        <p:tav tm="100000">
                                          <p:val>
                                            <p:strVal val="#ppt_y"/>
                                          </p:val>
                                        </p:tav>
                                      </p:tavLst>
                                    </p:anim>
                                  </p:childTnLst>
                                </p:cTn>
                              </p:par>
                            </p:childTnLst>
                          </p:cTn>
                        </p:par>
                        <p:par>
                          <p:cTn id="182" fill="hold">
                            <p:stCondLst>
                              <p:cond delay="22000"/>
                            </p:stCondLst>
                            <p:childTnLst>
                              <p:par>
                                <p:cTn id="183" presetID="2" presetClass="entr" presetSubtype="4" fill="hold" nodeType="afterEffect">
                                  <p:stCondLst>
                                    <p:cond delay="0"/>
                                  </p:stCondLst>
                                  <p:childTnLst>
                                    <p:set>
                                      <p:cBhvr>
                                        <p:cTn id="184" dur="1" fill="hold">
                                          <p:stCondLst>
                                            <p:cond delay="0"/>
                                          </p:stCondLst>
                                        </p:cTn>
                                        <p:tgtEl>
                                          <p:spTgt spid="301">
                                            <p:txEl>
                                              <p:pRg st="5" end="5"/>
                                            </p:txEl>
                                          </p:spTgt>
                                        </p:tgtEl>
                                        <p:attrNameLst>
                                          <p:attrName>style.visibility</p:attrName>
                                        </p:attrNameLst>
                                      </p:cBhvr>
                                      <p:to>
                                        <p:strVal val="visible"/>
                                      </p:to>
                                    </p:set>
                                    <p:anim calcmode="lin" valueType="num">
                                      <p:cBhvr additive="base">
                                        <p:cTn id="185" dur="500"/>
                                        <p:tgtEl>
                                          <p:spTgt spid="301">
                                            <p:txEl>
                                              <p:pRg st="5" end="5"/>
                                            </p:txEl>
                                          </p:spTgt>
                                        </p:tgtEl>
                                        <p:attrNameLst>
                                          <p:attrName>ppt_y</p:attrName>
                                        </p:attrNameLst>
                                      </p:cBhvr>
                                      <p:tavLst>
                                        <p:tav tm="0">
                                          <p:val>
                                            <p:strVal val="#ppt_y+1"/>
                                          </p:val>
                                        </p:tav>
                                        <p:tav tm="100000">
                                          <p:val>
                                            <p:strVal val="#ppt_y"/>
                                          </p:val>
                                        </p:tav>
                                      </p:tavLst>
                                    </p:anim>
                                  </p:childTnLst>
                                </p:cTn>
                              </p:par>
                            </p:childTnLst>
                          </p:cTn>
                        </p:par>
                        <p:par>
                          <p:cTn id="186" fill="hold">
                            <p:stCondLst>
                              <p:cond delay="22500"/>
                            </p:stCondLst>
                            <p:childTnLst>
                              <p:par>
                                <p:cTn id="187" presetID="2" presetClass="entr" presetSubtype="4" fill="hold" nodeType="afterEffect">
                                  <p:stCondLst>
                                    <p:cond delay="0"/>
                                  </p:stCondLst>
                                  <p:childTnLst>
                                    <p:set>
                                      <p:cBhvr>
                                        <p:cTn id="188" dur="1" fill="hold">
                                          <p:stCondLst>
                                            <p:cond delay="0"/>
                                          </p:stCondLst>
                                        </p:cTn>
                                        <p:tgtEl>
                                          <p:spTgt spid="301">
                                            <p:txEl>
                                              <p:pRg st="6" end="6"/>
                                            </p:txEl>
                                          </p:spTgt>
                                        </p:tgtEl>
                                        <p:attrNameLst>
                                          <p:attrName>style.visibility</p:attrName>
                                        </p:attrNameLst>
                                      </p:cBhvr>
                                      <p:to>
                                        <p:strVal val="visible"/>
                                      </p:to>
                                    </p:set>
                                    <p:anim calcmode="lin" valueType="num">
                                      <p:cBhvr additive="base">
                                        <p:cTn id="189" dur="500"/>
                                        <p:tgtEl>
                                          <p:spTgt spid="301">
                                            <p:txEl>
                                              <p:pRg st="6" end="6"/>
                                            </p:txEl>
                                          </p:spTgt>
                                        </p:tgtEl>
                                        <p:attrNameLst>
                                          <p:attrName>ppt_y</p:attrName>
                                        </p:attrNameLst>
                                      </p:cBhvr>
                                      <p:tavLst>
                                        <p:tav tm="0">
                                          <p:val>
                                            <p:strVal val="#ppt_y+1"/>
                                          </p:val>
                                        </p:tav>
                                        <p:tav tm="100000">
                                          <p:val>
                                            <p:strVal val="#ppt_y"/>
                                          </p:val>
                                        </p:tav>
                                      </p:tavLst>
                                    </p:anim>
                                  </p:childTnLst>
                                </p:cTn>
                              </p:par>
                            </p:childTnLst>
                          </p:cTn>
                        </p:par>
                        <p:par>
                          <p:cTn id="190" fill="hold">
                            <p:stCondLst>
                              <p:cond delay="23000"/>
                            </p:stCondLst>
                            <p:childTnLst>
                              <p:par>
                                <p:cTn id="191" presetID="2" presetClass="entr" presetSubtype="4" fill="hold" nodeType="afterEffect">
                                  <p:stCondLst>
                                    <p:cond delay="0"/>
                                  </p:stCondLst>
                                  <p:childTnLst>
                                    <p:set>
                                      <p:cBhvr>
                                        <p:cTn id="192" dur="1" fill="hold">
                                          <p:stCondLst>
                                            <p:cond delay="0"/>
                                          </p:stCondLst>
                                        </p:cTn>
                                        <p:tgtEl>
                                          <p:spTgt spid="301">
                                            <p:txEl>
                                              <p:pRg st="7" end="7"/>
                                            </p:txEl>
                                          </p:spTgt>
                                        </p:tgtEl>
                                        <p:attrNameLst>
                                          <p:attrName>style.visibility</p:attrName>
                                        </p:attrNameLst>
                                      </p:cBhvr>
                                      <p:to>
                                        <p:strVal val="visible"/>
                                      </p:to>
                                    </p:set>
                                    <p:anim calcmode="lin" valueType="num">
                                      <p:cBhvr additive="base">
                                        <p:cTn id="193" dur="500"/>
                                        <p:tgtEl>
                                          <p:spTgt spid="301">
                                            <p:txEl>
                                              <p:pRg st="7" end="7"/>
                                            </p:txEl>
                                          </p:spTgt>
                                        </p:tgtEl>
                                        <p:attrNameLst>
                                          <p:attrName>ppt_y</p:attrName>
                                        </p:attrNameLst>
                                      </p:cBhvr>
                                      <p:tavLst>
                                        <p:tav tm="0">
                                          <p:val>
                                            <p:strVal val="#ppt_y+1"/>
                                          </p:val>
                                        </p:tav>
                                        <p:tav tm="100000">
                                          <p:val>
                                            <p:strVal val="#ppt_y"/>
                                          </p:val>
                                        </p:tav>
                                      </p:tavLst>
                                    </p:anim>
                                  </p:childTnLst>
                                </p:cTn>
                              </p:par>
                            </p:childTnLst>
                          </p:cTn>
                        </p:par>
                        <p:par>
                          <p:cTn id="194" fill="hold">
                            <p:stCondLst>
                              <p:cond delay="23500"/>
                            </p:stCondLst>
                            <p:childTnLst>
                              <p:par>
                                <p:cTn id="195" presetID="2" presetClass="entr" presetSubtype="4" fill="hold" nodeType="afterEffect">
                                  <p:stCondLst>
                                    <p:cond delay="0"/>
                                  </p:stCondLst>
                                  <p:childTnLst>
                                    <p:set>
                                      <p:cBhvr>
                                        <p:cTn id="196" dur="1" fill="hold">
                                          <p:stCondLst>
                                            <p:cond delay="0"/>
                                          </p:stCondLst>
                                        </p:cTn>
                                        <p:tgtEl>
                                          <p:spTgt spid="301">
                                            <p:txEl>
                                              <p:pRg st="8" end="8"/>
                                            </p:txEl>
                                          </p:spTgt>
                                        </p:tgtEl>
                                        <p:attrNameLst>
                                          <p:attrName>style.visibility</p:attrName>
                                        </p:attrNameLst>
                                      </p:cBhvr>
                                      <p:to>
                                        <p:strVal val="visible"/>
                                      </p:to>
                                    </p:set>
                                    <p:anim calcmode="lin" valueType="num">
                                      <p:cBhvr additive="base">
                                        <p:cTn id="197" dur="500"/>
                                        <p:tgtEl>
                                          <p:spTgt spid="301">
                                            <p:txEl>
                                              <p:pRg st="8" end="8"/>
                                            </p:txEl>
                                          </p:spTgt>
                                        </p:tgtEl>
                                        <p:attrNameLst>
                                          <p:attrName>ppt_y</p:attrName>
                                        </p:attrNameLst>
                                      </p:cBhvr>
                                      <p:tavLst>
                                        <p:tav tm="0">
                                          <p:val>
                                            <p:strVal val="#ppt_y+1"/>
                                          </p:val>
                                        </p:tav>
                                        <p:tav tm="100000">
                                          <p:val>
                                            <p:strVal val="#ppt_y"/>
                                          </p:val>
                                        </p:tav>
                                      </p:tavLst>
                                    </p:anim>
                                  </p:childTnLst>
                                </p:cTn>
                              </p:par>
                            </p:childTnLst>
                          </p:cTn>
                        </p:par>
                        <p:par>
                          <p:cTn id="198" fill="hold">
                            <p:stCondLst>
                              <p:cond delay="24000"/>
                            </p:stCondLst>
                            <p:childTnLst>
                              <p:par>
                                <p:cTn id="199" presetID="23" presetClass="entr" presetSubtype="16" fill="hold" nodeType="afterEffect">
                                  <p:stCondLst>
                                    <p:cond delay="0"/>
                                  </p:stCondLst>
                                  <p:childTnLst>
                                    <p:set>
                                      <p:cBhvr>
                                        <p:cTn id="200" dur="1" fill="hold">
                                          <p:stCondLst>
                                            <p:cond delay="0"/>
                                          </p:stCondLst>
                                        </p:cTn>
                                        <p:tgtEl>
                                          <p:spTgt spid="303"/>
                                        </p:tgtEl>
                                        <p:attrNameLst>
                                          <p:attrName>style.visibility</p:attrName>
                                        </p:attrNameLst>
                                      </p:cBhvr>
                                      <p:to>
                                        <p:strVal val="visible"/>
                                      </p:to>
                                    </p:set>
                                    <p:anim calcmode="lin" valueType="num">
                                      <p:cBhvr additive="base">
                                        <p:cTn id="201" dur="500"/>
                                        <p:tgtEl>
                                          <p:spTgt spid="303"/>
                                        </p:tgtEl>
                                        <p:attrNameLst>
                                          <p:attrName>ppt_w</p:attrName>
                                        </p:attrNameLst>
                                      </p:cBhvr>
                                      <p:tavLst>
                                        <p:tav tm="0">
                                          <p:val>
                                            <p:strVal val="0"/>
                                          </p:val>
                                        </p:tav>
                                        <p:tav tm="100000">
                                          <p:val>
                                            <p:strVal val="#ppt_w"/>
                                          </p:val>
                                        </p:tav>
                                      </p:tavLst>
                                    </p:anim>
                                    <p:anim calcmode="lin" valueType="num">
                                      <p:cBhvr additive="base">
                                        <p:cTn id="202" dur="500"/>
                                        <p:tgtEl>
                                          <p:spTgt spid="303"/>
                                        </p:tgtEl>
                                        <p:attrNameLst>
                                          <p:attrName>ppt_h</p:attrName>
                                        </p:attrNameLst>
                                      </p:cBhvr>
                                      <p:tavLst>
                                        <p:tav tm="0">
                                          <p:val>
                                            <p:strVal val="0"/>
                                          </p:val>
                                        </p:tav>
                                        <p:tav tm="100000">
                                          <p:val>
                                            <p:strVal val="#ppt_h"/>
                                          </p:val>
                                        </p:tav>
                                      </p:tavLst>
                                    </p:anim>
                                  </p:childTnLst>
                                </p:cTn>
                              </p:par>
                            </p:childTnLst>
                          </p:cTn>
                        </p:par>
                        <p:par>
                          <p:cTn id="203" fill="hold">
                            <p:stCondLst>
                              <p:cond delay="24500"/>
                            </p:stCondLst>
                            <p:childTnLst>
                              <p:par>
                                <p:cTn id="204" presetID="10" presetClass="entr" presetSubtype="0" fill="hold" nodeType="afterEffect">
                                  <p:stCondLst>
                                    <p:cond delay="0"/>
                                  </p:stCondLst>
                                  <p:childTnLst>
                                    <p:set>
                                      <p:cBhvr>
                                        <p:cTn id="205" dur="1" fill="hold">
                                          <p:stCondLst>
                                            <p:cond delay="0"/>
                                          </p:stCondLst>
                                        </p:cTn>
                                        <p:tgtEl>
                                          <p:spTgt spid="302">
                                            <p:txEl>
                                              <p:pRg st="0" end="0"/>
                                            </p:txEl>
                                          </p:spTgt>
                                        </p:tgtEl>
                                        <p:attrNameLst>
                                          <p:attrName>style.visibility</p:attrName>
                                        </p:attrNameLst>
                                      </p:cBhvr>
                                      <p:to>
                                        <p:strVal val="visible"/>
                                      </p:to>
                                    </p:set>
                                    <p:animEffect transition="in" filter="fade">
                                      <p:cBhvr>
                                        <p:cTn id="206" dur="500"/>
                                        <p:tgtEl>
                                          <p:spTgt spid="302">
                                            <p:txEl>
                                              <p:pRg st="0" end="0"/>
                                            </p:txEl>
                                          </p:spTgt>
                                        </p:tgtEl>
                                      </p:cBhvr>
                                    </p:animEffect>
                                  </p:childTnLst>
                                </p:cTn>
                              </p:par>
                            </p:childTnLst>
                          </p:cTn>
                        </p:par>
                        <p:par>
                          <p:cTn id="207" fill="hold">
                            <p:stCondLst>
                              <p:cond delay="25000"/>
                            </p:stCondLst>
                            <p:childTnLst>
                              <p:par>
                                <p:cTn id="208" presetID="10" presetClass="entr" presetSubtype="0" fill="hold" nodeType="afterEffect">
                                  <p:stCondLst>
                                    <p:cond delay="0"/>
                                  </p:stCondLst>
                                  <p:childTnLst>
                                    <p:set>
                                      <p:cBhvr>
                                        <p:cTn id="209" dur="1" fill="hold">
                                          <p:stCondLst>
                                            <p:cond delay="0"/>
                                          </p:stCondLst>
                                        </p:cTn>
                                        <p:tgtEl>
                                          <p:spTgt spid="302">
                                            <p:txEl>
                                              <p:pRg st="1" end="1"/>
                                            </p:txEl>
                                          </p:spTgt>
                                        </p:tgtEl>
                                        <p:attrNameLst>
                                          <p:attrName>style.visibility</p:attrName>
                                        </p:attrNameLst>
                                      </p:cBhvr>
                                      <p:to>
                                        <p:strVal val="visible"/>
                                      </p:to>
                                    </p:set>
                                    <p:animEffect transition="in" filter="fade">
                                      <p:cBhvr>
                                        <p:cTn id="210" dur="500"/>
                                        <p:tgtEl>
                                          <p:spTgt spid="302">
                                            <p:txEl>
                                              <p:pRg st="1" end="1"/>
                                            </p:txEl>
                                          </p:spTgt>
                                        </p:tgtEl>
                                      </p:cBhvr>
                                    </p:animEffect>
                                  </p:childTnLst>
                                </p:cTn>
                              </p:par>
                            </p:childTnLst>
                          </p:cTn>
                        </p:par>
                        <p:par>
                          <p:cTn id="211" fill="hold">
                            <p:stCondLst>
                              <p:cond delay="25500"/>
                            </p:stCondLst>
                            <p:childTnLst>
                              <p:par>
                                <p:cTn id="212" presetID="10" presetClass="entr" presetSubtype="0" fill="hold" nodeType="afterEffect">
                                  <p:stCondLst>
                                    <p:cond delay="0"/>
                                  </p:stCondLst>
                                  <p:childTnLst>
                                    <p:set>
                                      <p:cBhvr>
                                        <p:cTn id="213" dur="1" fill="hold">
                                          <p:stCondLst>
                                            <p:cond delay="0"/>
                                          </p:stCondLst>
                                        </p:cTn>
                                        <p:tgtEl>
                                          <p:spTgt spid="302">
                                            <p:txEl>
                                              <p:pRg st="2" end="2"/>
                                            </p:txEl>
                                          </p:spTgt>
                                        </p:tgtEl>
                                        <p:attrNameLst>
                                          <p:attrName>style.visibility</p:attrName>
                                        </p:attrNameLst>
                                      </p:cBhvr>
                                      <p:to>
                                        <p:strVal val="visible"/>
                                      </p:to>
                                    </p:set>
                                    <p:animEffect transition="in" filter="fade">
                                      <p:cBhvr>
                                        <p:cTn id="214" dur="500"/>
                                        <p:tgtEl>
                                          <p:spTgt spid="302">
                                            <p:txEl>
                                              <p:pRg st="2" end="2"/>
                                            </p:txEl>
                                          </p:spTgt>
                                        </p:tgtEl>
                                      </p:cBhvr>
                                    </p:animEffect>
                                  </p:childTnLst>
                                </p:cTn>
                              </p:par>
                            </p:childTnLst>
                          </p:cTn>
                        </p:par>
                        <p:par>
                          <p:cTn id="215" fill="hold">
                            <p:stCondLst>
                              <p:cond delay="26000"/>
                            </p:stCondLst>
                            <p:childTnLst>
                              <p:par>
                                <p:cTn id="216" presetID="10" presetClass="entr" presetSubtype="0" fill="hold" nodeType="afterEffect">
                                  <p:stCondLst>
                                    <p:cond delay="0"/>
                                  </p:stCondLst>
                                  <p:childTnLst>
                                    <p:set>
                                      <p:cBhvr>
                                        <p:cTn id="217" dur="1" fill="hold">
                                          <p:stCondLst>
                                            <p:cond delay="0"/>
                                          </p:stCondLst>
                                        </p:cTn>
                                        <p:tgtEl>
                                          <p:spTgt spid="302">
                                            <p:txEl>
                                              <p:pRg st="3" end="3"/>
                                            </p:txEl>
                                          </p:spTgt>
                                        </p:tgtEl>
                                        <p:attrNameLst>
                                          <p:attrName>style.visibility</p:attrName>
                                        </p:attrNameLst>
                                      </p:cBhvr>
                                      <p:to>
                                        <p:strVal val="visible"/>
                                      </p:to>
                                    </p:set>
                                    <p:animEffect transition="in" filter="fade">
                                      <p:cBhvr>
                                        <p:cTn id="218" dur="500"/>
                                        <p:tgtEl>
                                          <p:spTgt spid="302">
                                            <p:txEl>
                                              <p:pRg st="3" end="3"/>
                                            </p:txEl>
                                          </p:spTgt>
                                        </p:tgtEl>
                                      </p:cBhvr>
                                    </p:animEffect>
                                  </p:childTnLst>
                                </p:cTn>
                              </p:par>
                            </p:childTnLst>
                          </p:cTn>
                        </p:par>
                        <p:par>
                          <p:cTn id="219" fill="hold">
                            <p:stCondLst>
                              <p:cond delay="26500"/>
                            </p:stCondLst>
                            <p:childTnLst>
                              <p:par>
                                <p:cTn id="220" presetID="10" presetClass="entr" presetSubtype="0" fill="hold" nodeType="afterEffect">
                                  <p:stCondLst>
                                    <p:cond delay="0"/>
                                  </p:stCondLst>
                                  <p:childTnLst>
                                    <p:set>
                                      <p:cBhvr>
                                        <p:cTn id="221" dur="1" fill="hold">
                                          <p:stCondLst>
                                            <p:cond delay="0"/>
                                          </p:stCondLst>
                                        </p:cTn>
                                        <p:tgtEl>
                                          <p:spTgt spid="302">
                                            <p:txEl>
                                              <p:pRg st="4" end="4"/>
                                            </p:txEl>
                                          </p:spTgt>
                                        </p:tgtEl>
                                        <p:attrNameLst>
                                          <p:attrName>style.visibility</p:attrName>
                                        </p:attrNameLst>
                                      </p:cBhvr>
                                      <p:to>
                                        <p:strVal val="visible"/>
                                      </p:to>
                                    </p:set>
                                    <p:animEffect transition="in" filter="fade">
                                      <p:cBhvr>
                                        <p:cTn id="222" dur="500"/>
                                        <p:tgtEl>
                                          <p:spTgt spid="302">
                                            <p:txEl>
                                              <p:pRg st="4" end="4"/>
                                            </p:txEl>
                                          </p:spTgt>
                                        </p:tgtEl>
                                      </p:cBhvr>
                                    </p:animEffect>
                                  </p:childTnLst>
                                </p:cTn>
                              </p:par>
                            </p:childTnLst>
                          </p:cTn>
                        </p:par>
                        <p:par>
                          <p:cTn id="223" fill="hold">
                            <p:stCondLst>
                              <p:cond delay="27000"/>
                            </p:stCondLst>
                            <p:childTnLst>
                              <p:par>
                                <p:cTn id="224" presetID="10" presetClass="entr" presetSubtype="0" fill="hold" nodeType="afterEffect">
                                  <p:stCondLst>
                                    <p:cond delay="0"/>
                                  </p:stCondLst>
                                  <p:childTnLst>
                                    <p:set>
                                      <p:cBhvr>
                                        <p:cTn id="225" dur="1" fill="hold">
                                          <p:stCondLst>
                                            <p:cond delay="0"/>
                                          </p:stCondLst>
                                        </p:cTn>
                                        <p:tgtEl>
                                          <p:spTgt spid="302">
                                            <p:txEl>
                                              <p:pRg st="5" end="5"/>
                                            </p:txEl>
                                          </p:spTgt>
                                        </p:tgtEl>
                                        <p:attrNameLst>
                                          <p:attrName>style.visibility</p:attrName>
                                        </p:attrNameLst>
                                      </p:cBhvr>
                                      <p:to>
                                        <p:strVal val="visible"/>
                                      </p:to>
                                    </p:set>
                                    <p:animEffect transition="in" filter="fade">
                                      <p:cBhvr>
                                        <p:cTn id="226" dur="500"/>
                                        <p:tgtEl>
                                          <p:spTgt spid="302">
                                            <p:txEl>
                                              <p:pRg st="5" end="5"/>
                                            </p:txEl>
                                          </p:spTgt>
                                        </p:tgtEl>
                                      </p:cBhvr>
                                    </p:animEffect>
                                  </p:childTnLst>
                                </p:cTn>
                              </p:par>
                            </p:childTnLst>
                          </p:cTn>
                        </p:par>
                        <p:par>
                          <p:cTn id="227" fill="hold">
                            <p:stCondLst>
                              <p:cond delay="27500"/>
                            </p:stCondLst>
                            <p:childTnLst>
                              <p:par>
                                <p:cTn id="228" presetID="10" presetClass="entr" presetSubtype="0" fill="hold" nodeType="afterEffect">
                                  <p:stCondLst>
                                    <p:cond delay="0"/>
                                  </p:stCondLst>
                                  <p:childTnLst>
                                    <p:set>
                                      <p:cBhvr>
                                        <p:cTn id="229" dur="1" fill="hold">
                                          <p:stCondLst>
                                            <p:cond delay="0"/>
                                          </p:stCondLst>
                                        </p:cTn>
                                        <p:tgtEl>
                                          <p:spTgt spid="302">
                                            <p:txEl>
                                              <p:pRg st="6" end="6"/>
                                            </p:txEl>
                                          </p:spTgt>
                                        </p:tgtEl>
                                        <p:attrNameLst>
                                          <p:attrName>style.visibility</p:attrName>
                                        </p:attrNameLst>
                                      </p:cBhvr>
                                      <p:to>
                                        <p:strVal val="visible"/>
                                      </p:to>
                                    </p:set>
                                    <p:animEffect transition="in" filter="fade">
                                      <p:cBhvr>
                                        <p:cTn id="230" dur="500"/>
                                        <p:tgtEl>
                                          <p:spTgt spid="302">
                                            <p:txEl>
                                              <p:pRg st="6" end="6"/>
                                            </p:txEl>
                                          </p:spTgt>
                                        </p:tgtEl>
                                      </p:cBhvr>
                                    </p:animEffect>
                                  </p:childTnLst>
                                </p:cTn>
                              </p:par>
                            </p:childTnLst>
                          </p:cTn>
                        </p:par>
                        <p:par>
                          <p:cTn id="231" fill="hold">
                            <p:stCondLst>
                              <p:cond delay="28000"/>
                            </p:stCondLst>
                            <p:childTnLst>
                              <p:par>
                                <p:cTn id="232" presetID="10" presetClass="entr" presetSubtype="0" fill="hold" nodeType="afterEffect">
                                  <p:stCondLst>
                                    <p:cond delay="0"/>
                                  </p:stCondLst>
                                  <p:childTnLst>
                                    <p:set>
                                      <p:cBhvr>
                                        <p:cTn id="233" dur="1" fill="hold">
                                          <p:stCondLst>
                                            <p:cond delay="0"/>
                                          </p:stCondLst>
                                        </p:cTn>
                                        <p:tgtEl>
                                          <p:spTgt spid="302">
                                            <p:txEl>
                                              <p:pRg st="7" end="7"/>
                                            </p:txEl>
                                          </p:spTgt>
                                        </p:tgtEl>
                                        <p:attrNameLst>
                                          <p:attrName>style.visibility</p:attrName>
                                        </p:attrNameLst>
                                      </p:cBhvr>
                                      <p:to>
                                        <p:strVal val="visible"/>
                                      </p:to>
                                    </p:set>
                                    <p:animEffect transition="in" filter="fade">
                                      <p:cBhvr>
                                        <p:cTn id="234" dur="500"/>
                                        <p:tgtEl>
                                          <p:spTgt spid="302">
                                            <p:txEl>
                                              <p:pRg st="7" end="7"/>
                                            </p:txEl>
                                          </p:spTgt>
                                        </p:tgtEl>
                                      </p:cBhvr>
                                    </p:animEffect>
                                  </p:childTnLst>
                                </p:cTn>
                              </p:par>
                            </p:childTnLst>
                          </p:cTn>
                        </p:par>
                        <p:par>
                          <p:cTn id="235" fill="hold">
                            <p:stCondLst>
                              <p:cond delay="28500"/>
                            </p:stCondLst>
                            <p:childTnLst>
                              <p:par>
                                <p:cTn id="236" presetID="10" presetClass="entr" presetSubtype="0" fill="hold" nodeType="afterEffect">
                                  <p:stCondLst>
                                    <p:cond delay="0"/>
                                  </p:stCondLst>
                                  <p:childTnLst>
                                    <p:set>
                                      <p:cBhvr>
                                        <p:cTn id="237" dur="1" fill="hold">
                                          <p:stCondLst>
                                            <p:cond delay="0"/>
                                          </p:stCondLst>
                                        </p:cTn>
                                        <p:tgtEl>
                                          <p:spTgt spid="302">
                                            <p:txEl>
                                              <p:pRg st="8" end="8"/>
                                            </p:txEl>
                                          </p:spTgt>
                                        </p:tgtEl>
                                        <p:attrNameLst>
                                          <p:attrName>style.visibility</p:attrName>
                                        </p:attrNameLst>
                                      </p:cBhvr>
                                      <p:to>
                                        <p:strVal val="visible"/>
                                      </p:to>
                                    </p:set>
                                    <p:animEffect transition="in" filter="fade">
                                      <p:cBhvr>
                                        <p:cTn id="238" dur="500"/>
                                        <p:tgtEl>
                                          <p:spTgt spid="302">
                                            <p:txEl>
                                              <p:pRg st="8" end="8"/>
                                            </p:txEl>
                                          </p:spTgt>
                                        </p:tgtEl>
                                      </p:cBhvr>
                                    </p:animEffect>
                                  </p:childTnLst>
                                </p:cTn>
                              </p:par>
                            </p:childTnLst>
                          </p:cTn>
                        </p:par>
                        <p:par>
                          <p:cTn id="239" fill="hold">
                            <p:stCondLst>
                              <p:cond delay="29000"/>
                            </p:stCondLst>
                            <p:childTnLst>
                              <p:par>
                                <p:cTn id="240" presetID="2" presetClass="entr" presetSubtype="4" fill="hold" nodeType="afterEffect">
                                  <p:stCondLst>
                                    <p:cond delay="0"/>
                                  </p:stCondLst>
                                  <p:childTnLst>
                                    <p:set>
                                      <p:cBhvr>
                                        <p:cTn id="241" dur="1" fill="hold">
                                          <p:stCondLst>
                                            <p:cond delay="0"/>
                                          </p:stCondLst>
                                        </p:cTn>
                                        <p:tgtEl>
                                          <p:spTgt spid="304">
                                            <p:txEl>
                                              <p:pRg st="0" end="0"/>
                                            </p:txEl>
                                          </p:spTgt>
                                        </p:tgtEl>
                                        <p:attrNameLst>
                                          <p:attrName>style.visibility</p:attrName>
                                        </p:attrNameLst>
                                      </p:cBhvr>
                                      <p:to>
                                        <p:strVal val="visible"/>
                                      </p:to>
                                    </p:set>
                                    <p:anim calcmode="lin" valueType="num">
                                      <p:cBhvr additive="base">
                                        <p:cTn id="242" dur="500"/>
                                        <p:tgtEl>
                                          <p:spTgt spid="304">
                                            <p:txEl>
                                              <p:pRg st="0" end="0"/>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9500"/>
                            </p:stCondLst>
                            <p:childTnLst>
                              <p:par>
                                <p:cTn id="244" presetID="2" presetClass="entr" presetSubtype="4" fill="hold" nodeType="afterEffect">
                                  <p:stCondLst>
                                    <p:cond delay="0"/>
                                  </p:stCondLst>
                                  <p:childTnLst>
                                    <p:set>
                                      <p:cBhvr>
                                        <p:cTn id="245" dur="1" fill="hold">
                                          <p:stCondLst>
                                            <p:cond delay="0"/>
                                          </p:stCondLst>
                                        </p:cTn>
                                        <p:tgtEl>
                                          <p:spTgt spid="304">
                                            <p:txEl>
                                              <p:pRg st="1" end="1"/>
                                            </p:txEl>
                                          </p:spTgt>
                                        </p:tgtEl>
                                        <p:attrNameLst>
                                          <p:attrName>style.visibility</p:attrName>
                                        </p:attrNameLst>
                                      </p:cBhvr>
                                      <p:to>
                                        <p:strVal val="visible"/>
                                      </p:to>
                                    </p:set>
                                    <p:anim calcmode="lin" valueType="num">
                                      <p:cBhvr additive="base">
                                        <p:cTn id="246" dur="500"/>
                                        <p:tgtEl>
                                          <p:spTgt spid="304">
                                            <p:txEl>
                                              <p:pRg st="1" end="1"/>
                                            </p:txEl>
                                          </p:spTgt>
                                        </p:tgtEl>
                                        <p:attrNameLst>
                                          <p:attrName>ppt_y</p:attrName>
                                        </p:attrNameLst>
                                      </p:cBhvr>
                                      <p:tavLst>
                                        <p:tav tm="0">
                                          <p:val>
                                            <p:strVal val="#ppt_y+1"/>
                                          </p:val>
                                        </p:tav>
                                        <p:tav tm="100000">
                                          <p:val>
                                            <p:strVal val="#ppt_y"/>
                                          </p:val>
                                        </p:tav>
                                      </p:tavLst>
                                    </p:anim>
                                  </p:childTnLst>
                                </p:cTn>
                              </p:par>
                            </p:childTnLst>
                          </p:cTn>
                        </p:par>
                        <p:par>
                          <p:cTn id="247" fill="hold">
                            <p:stCondLst>
                              <p:cond delay="30000"/>
                            </p:stCondLst>
                            <p:childTnLst>
                              <p:par>
                                <p:cTn id="248" presetID="2" presetClass="entr" presetSubtype="4" fill="hold" nodeType="afterEffect">
                                  <p:stCondLst>
                                    <p:cond delay="0"/>
                                  </p:stCondLst>
                                  <p:childTnLst>
                                    <p:set>
                                      <p:cBhvr>
                                        <p:cTn id="249" dur="1" fill="hold">
                                          <p:stCondLst>
                                            <p:cond delay="0"/>
                                          </p:stCondLst>
                                        </p:cTn>
                                        <p:tgtEl>
                                          <p:spTgt spid="304">
                                            <p:txEl>
                                              <p:pRg st="2" end="2"/>
                                            </p:txEl>
                                          </p:spTgt>
                                        </p:tgtEl>
                                        <p:attrNameLst>
                                          <p:attrName>style.visibility</p:attrName>
                                        </p:attrNameLst>
                                      </p:cBhvr>
                                      <p:to>
                                        <p:strVal val="visible"/>
                                      </p:to>
                                    </p:set>
                                    <p:anim calcmode="lin" valueType="num">
                                      <p:cBhvr additive="base">
                                        <p:cTn id="250" dur="500"/>
                                        <p:tgtEl>
                                          <p:spTgt spid="304">
                                            <p:txEl>
                                              <p:pRg st="2" end="2"/>
                                            </p:txEl>
                                          </p:spTgt>
                                        </p:tgtEl>
                                        <p:attrNameLst>
                                          <p:attrName>ppt_y</p:attrName>
                                        </p:attrNameLst>
                                      </p:cBhvr>
                                      <p:tavLst>
                                        <p:tav tm="0">
                                          <p:val>
                                            <p:strVal val="#ppt_y+1"/>
                                          </p:val>
                                        </p:tav>
                                        <p:tav tm="100000">
                                          <p:val>
                                            <p:strVal val="#ppt_y"/>
                                          </p:val>
                                        </p:tav>
                                      </p:tavLst>
                                    </p:anim>
                                  </p:childTnLst>
                                </p:cTn>
                              </p:par>
                            </p:childTnLst>
                          </p:cTn>
                        </p:par>
                        <p:par>
                          <p:cTn id="251" fill="hold">
                            <p:stCondLst>
                              <p:cond delay="30500"/>
                            </p:stCondLst>
                            <p:childTnLst>
                              <p:par>
                                <p:cTn id="252" presetID="2" presetClass="entr" presetSubtype="4" fill="hold" nodeType="afterEffect">
                                  <p:stCondLst>
                                    <p:cond delay="0"/>
                                  </p:stCondLst>
                                  <p:childTnLst>
                                    <p:set>
                                      <p:cBhvr>
                                        <p:cTn id="253" dur="1" fill="hold">
                                          <p:stCondLst>
                                            <p:cond delay="0"/>
                                          </p:stCondLst>
                                        </p:cTn>
                                        <p:tgtEl>
                                          <p:spTgt spid="304">
                                            <p:txEl>
                                              <p:pRg st="3" end="3"/>
                                            </p:txEl>
                                          </p:spTgt>
                                        </p:tgtEl>
                                        <p:attrNameLst>
                                          <p:attrName>style.visibility</p:attrName>
                                        </p:attrNameLst>
                                      </p:cBhvr>
                                      <p:to>
                                        <p:strVal val="visible"/>
                                      </p:to>
                                    </p:set>
                                    <p:anim calcmode="lin" valueType="num">
                                      <p:cBhvr additive="base">
                                        <p:cTn id="254" dur="500"/>
                                        <p:tgtEl>
                                          <p:spTgt spid="304">
                                            <p:txEl>
                                              <p:pRg st="3" end="3"/>
                                            </p:txEl>
                                          </p:spTgt>
                                        </p:tgtEl>
                                        <p:attrNameLst>
                                          <p:attrName>ppt_y</p:attrName>
                                        </p:attrNameLst>
                                      </p:cBhvr>
                                      <p:tavLst>
                                        <p:tav tm="0">
                                          <p:val>
                                            <p:strVal val="#ppt_y+1"/>
                                          </p:val>
                                        </p:tav>
                                        <p:tav tm="100000">
                                          <p:val>
                                            <p:strVal val="#ppt_y"/>
                                          </p:val>
                                        </p:tav>
                                      </p:tavLst>
                                    </p:anim>
                                  </p:childTnLst>
                                </p:cTn>
                              </p:par>
                            </p:childTnLst>
                          </p:cTn>
                        </p:par>
                        <p:par>
                          <p:cTn id="255" fill="hold">
                            <p:stCondLst>
                              <p:cond delay="31000"/>
                            </p:stCondLst>
                            <p:childTnLst>
                              <p:par>
                                <p:cTn id="256" presetID="2" presetClass="entr" presetSubtype="4" fill="hold" nodeType="afterEffect">
                                  <p:stCondLst>
                                    <p:cond delay="0"/>
                                  </p:stCondLst>
                                  <p:childTnLst>
                                    <p:set>
                                      <p:cBhvr>
                                        <p:cTn id="257" dur="1" fill="hold">
                                          <p:stCondLst>
                                            <p:cond delay="0"/>
                                          </p:stCondLst>
                                        </p:cTn>
                                        <p:tgtEl>
                                          <p:spTgt spid="304">
                                            <p:txEl>
                                              <p:pRg st="4" end="4"/>
                                            </p:txEl>
                                          </p:spTgt>
                                        </p:tgtEl>
                                        <p:attrNameLst>
                                          <p:attrName>style.visibility</p:attrName>
                                        </p:attrNameLst>
                                      </p:cBhvr>
                                      <p:to>
                                        <p:strVal val="visible"/>
                                      </p:to>
                                    </p:set>
                                    <p:anim calcmode="lin" valueType="num">
                                      <p:cBhvr additive="base">
                                        <p:cTn id="258" dur="500"/>
                                        <p:tgtEl>
                                          <p:spTgt spid="304">
                                            <p:txEl>
                                              <p:pRg st="4" end="4"/>
                                            </p:txEl>
                                          </p:spTgt>
                                        </p:tgtEl>
                                        <p:attrNameLst>
                                          <p:attrName>ppt_y</p:attrName>
                                        </p:attrNameLst>
                                      </p:cBhvr>
                                      <p:tavLst>
                                        <p:tav tm="0">
                                          <p:val>
                                            <p:strVal val="#ppt_y+1"/>
                                          </p:val>
                                        </p:tav>
                                        <p:tav tm="100000">
                                          <p:val>
                                            <p:strVal val="#ppt_y"/>
                                          </p:val>
                                        </p:tav>
                                      </p:tavLst>
                                    </p:anim>
                                  </p:childTnLst>
                                </p:cTn>
                              </p:par>
                            </p:childTnLst>
                          </p:cTn>
                        </p:par>
                        <p:par>
                          <p:cTn id="259" fill="hold">
                            <p:stCondLst>
                              <p:cond delay="31500"/>
                            </p:stCondLst>
                            <p:childTnLst>
                              <p:par>
                                <p:cTn id="260" presetID="2" presetClass="entr" presetSubtype="4" fill="hold" nodeType="afterEffect">
                                  <p:stCondLst>
                                    <p:cond delay="0"/>
                                  </p:stCondLst>
                                  <p:childTnLst>
                                    <p:set>
                                      <p:cBhvr>
                                        <p:cTn id="261" dur="1" fill="hold">
                                          <p:stCondLst>
                                            <p:cond delay="0"/>
                                          </p:stCondLst>
                                        </p:cTn>
                                        <p:tgtEl>
                                          <p:spTgt spid="304">
                                            <p:txEl>
                                              <p:pRg st="5" end="5"/>
                                            </p:txEl>
                                          </p:spTgt>
                                        </p:tgtEl>
                                        <p:attrNameLst>
                                          <p:attrName>style.visibility</p:attrName>
                                        </p:attrNameLst>
                                      </p:cBhvr>
                                      <p:to>
                                        <p:strVal val="visible"/>
                                      </p:to>
                                    </p:set>
                                    <p:anim calcmode="lin" valueType="num">
                                      <p:cBhvr additive="base">
                                        <p:cTn id="262" dur="500"/>
                                        <p:tgtEl>
                                          <p:spTgt spid="304">
                                            <p:txEl>
                                              <p:pRg st="5" end="5"/>
                                            </p:txEl>
                                          </p:spTgt>
                                        </p:tgtEl>
                                        <p:attrNameLst>
                                          <p:attrName>ppt_y</p:attrName>
                                        </p:attrNameLst>
                                      </p:cBhvr>
                                      <p:tavLst>
                                        <p:tav tm="0">
                                          <p:val>
                                            <p:strVal val="#ppt_y+1"/>
                                          </p:val>
                                        </p:tav>
                                        <p:tav tm="100000">
                                          <p:val>
                                            <p:strVal val="#ppt_y"/>
                                          </p:val>
                                        </p:tav>
                                      </p:tavLst>
                                    </p:anim>
                                  </p:childTnLst>
                                </p:cTn>
                              </p:par>
                            </p:childTnLst>
                          </p:cTn>
                        </p:par>
                        <p:par>
                          <p:cTn id="263" fill="hold">
                            <p:stCondLst>
                              <p:cond delay="32000"/>
                            </p:stCondLst>
                            <p:childTnLst>
                              <p:par>
                                <p:cTn id="264" presetID="2" presetClass="entr" presetSubtype="4" fill="hold" nodeType="afterEffect">
                                  <p:stCondLst>
                                    <p:cond delay="0"/>
                                  </p:stCondLst>
                                  <p:childTnLst>
                                    <p:set>
                                      <p:cBhvr>
                                        <p:cTn id="265" dur="1" fill="hold">
                                          <p:stCondLst>
                                            <p:cond delay="0"/>
                                          </p:stCondLst>
                                        </p:cTn>
                                        <p:tgtEl>
                                          <p:spTgt spid="304">
                                            <p:txEl>
                                              <p:pRg st="6" end="6"/>
                                            </p:txEl>
                                          </p:spTgt>
                                        </p:tgtEl>
                                        <p:attrNameLst>
                                          <p:attrName>style.visibility</p:attrName>
                                        </p:attrNameLst>
                                      </p:cBhvr>
                                      <p:to>
                                        <p:strVal val="visible"/>
                                      </p:to>
                                    </p:set>
                                    <p:anim calcmode="lin" valueType="num">
                                      <p:cBhvr additive="base">
                                        <p:cTn id="266" dur="500"/>
                                        <p:tgtEl>
                                          <p:spTgt spid="304">
                                            <p:txEl>
                                              <p:pRg st="6" end="6"/>
                                            </p:txEl>
                                          </p:spTgt>
                                        </p:tgtEl>
                                        <p:attrNameLst>
                                          <p:attrName>ppt_y</p:attrName>
                                        </p:attrNameLst>
                                      </p:cBhvr>
                                      <p:tavLst>
                                        <p:tav tm="0">
                                          <p:val>
                                            <p:strVal val="#ppt_y+1"/>
                                          </p:val>
                                        </p:tav>
                                        <p:tav tm="100000">
                                          <p:val>
                                            <p:strVal val="#ppt_y"/>
                                          </p:val>
                                        </p:tav>
                                      </p:tavLst>
                                    </p:anim>
                                  </p:childTnLst>
                                </p:cTn>
                              </p:par>
                            </p:childTnLst>
                          </p:cTn>
                        </p:par>
                        <p:par>
                          <p:cTn id="267" fill="hold">
                            <p:stCondLst>
                              <p:cond delay="32500"/>
                            </p:stCondLst>
                            <p:childTnLst>
                              <p:par>
                                <p:cTn id="268" presetID="2" presetClass="entr" presetSubtype="4" fill="hold" nodeType="afterEffect">
                                  <p:stCondLst>
                                    <p:cond delay="0"/>
                                  </p:stCondLst>
                                  <p:childTnLst>
                                    <p:set>
                                      <p:cBhvr>
                                        <p:cTn id="269" dur="1" fill="hold">
                                          <p:stCondLst>
                                            <p:cond delay="0"/>
                                          </p:stCondLst>
                                        </p:cTn>
                                        <p:tgtEl>
                                          <p:spTgt spid="304">
                                            <p:txEl>
                                              <p:pRg st="7" end="7"/>
                                            </p:txEl>
                                          </p:spTgt>
                                        </p:tgtEl>
                                        <p:attrNameLst>
                                          <p:attrName>style.visibility</p:attrName>
                                        </p:attrNameLst>
                                      </p:cBhvr>
                                      <p:to>
                                        <p:strVal val="visible"/>
                                      </p:to>
                                    </p:set>
                                    <p:anim calcmode="lin" valueType="num">
                                      <p:cBhvr additive="base">
                                        <p:cTn id="270" dur="500"/>
                                        <p:tgtEl>
                                          <p:spTgt spid="304">
                                            <p:txEl>
                                              <p:pRg st="7" end="7"/>
                                            </p:txEl>
                                          </p:spTgt>
                                        </p:tgtEl>
                                        <p:attrNameLst>
                                          <p:attrName>ppt_y</p:attrName>
                                        </p:attrNameLst>
                                      </p:cBhvr>
                                      <p:tavLst>
                                        <p:tav tm="0">
                                          <p:val>
                                            <p:strVal val="#ppt_y+1"/>
                                          </p:val>
                                        </p:tav>
                                        <p:tav tm="100000">
                                          <p:val>
                                            <p:strVal val="#ppt_y"/>
                                          </p:val>
                                        </p:tav>
                                      </p:tavLst>
                                    </p:anim>
                                  </p:childTnLst>
                                </p:cTn>
                              </p:par>
                            </p:childTnLst>
                          </p:cTn>
                        </p:par>
                        <p:par>
                          <p:cTn id="271" fill="hold">
                            <p:stCondLst>
                              <p:cond delay="33000"/>
                            </p:stCondLst>
                            <p:childTnLst>
                              <p:par>
                                <p:cTn id="272" presetID="2" presetClass="entr" presetSubtype="4" fill="hold" nodeType="afterEffect">
                                  <p:stCondLst>
                                    <p:cond delay="0"/>
                                  </p:stCondLst>
                                  <p:childTnLst>
                                    <p:set>
                                      <p:cBhvr>
                                        <p:cTn id="273" dur="1" fill="hold">
                                          <p:stCondLst>
                                            <p:cond delay="0"/>
                                          </p:stCondLst>
                                        </p:cTn>
                                        <p:tgtEl>
                                          <p:spTgt spid="304">
                                            <p:txEl>
                                              <p:pRg st="8" end="8"/>
                                            </p:txEl>
                                          </p:spTgt>
                                        </p:tgtEl>
                                        <p:attrNameLst>
                                          <p:attrName>style.visibility</p:attrName>
                                        </p:attrNameLst>
                                      </p:cBhvr>
                                      <p:to>
                                        <p:strVal val="visible"/>
                                      </p:to>
                                    </p:set>
                                    <p:anim calcmode="lin" valueType="num">
                                      <p:cBhvr additive="base">
                                        <p:cTn id="274" dur="500"/>
                                        <p:tgtEl>
                                          <p:spTgt spid="304">
                                            <p:txEl>
                                              <p:pRg st="8" end="8"/>
                                            </p:txEl>
                                          </p:spTgt>
                                        </p:tgtEl>
                                        <p:attrNameLst>
                                          <p:attrName>ppt_y</p:attrName>
                                        </p:attrNameLst>
                                      </p:cBhvr>
                                      <p:tavLst>
                                        <p:tav tm="0">
                                          <p:val>
                                            <p:strVal val="#ppt_y+1"/>
                                          </p:val>
                                        </p:tav>
                                        <p:tav tm="100000">
                                          <p:val>
                                            <p:strVal val="#ppt_y"/>
                                          </p:val>
                                        </p:tav>
                                      </p:tavLst>
                                    </p:anim>
                                  </p:childTnLst>
                                </p:cTn>
                              </p:par>
                            </p:childTnLst>
                          </p:cTn>
                        </p:par>
                        <p:par>
                          <p:cTn id="275" fill="hold">
                            <p:stCondLst>
                              <p:cond delay="33500"/>
                            </p:stCondLst>
                            <p:childTnLst>
                              <p:par>
                                <p:cTn id="276" presetID="23" presetClass="entr" presetSubtype="16" fill="hold" nodeType="afterEffect">
                                  <p:stCondLst>
                                    <p:cond delay="0"/>
                                  </p:stCondLst>
                                  <p:childTnLst>
                                    <p:set>
                                      <p:cBhvr>
                                        <p:cTn id="277" dur="1" fill="hold">
                                          <p:stCondLst>
                                            <p:cond delay="0"/>
                                          </p:stCondLst>
                                        </p:cTn>
                                        <p:tgtEl>
                                          <p:spTgt spid="306"/>
                                        </p:tgtEl>
                                        <p:attrNameLst>
                                          <p:attrName>style.visibility</p:attrName>
                                        </p:attrNameLst>
                                      </p:cBhvr>
                                      <p:to>
                                        <p:strVal val="visible"/>
                                      </p:to>
                                    </p:set>
                                    <p:anim calcmode="lin" valueType="num">
                                      <p:cBhvr additive="base">
                                        <p:cTn id="278" dur="500"/>
                                        <p:tgtEl>
                                          <p:spTgt spid="306"/>
                                        </p:tgtEl>
                                        <p:attrNameLst>
                                          <p:attrName>ppt_w</p:attrName>
                                        </p:attrNameLst>
                                      </p:cBhvr>
                                      <p:tavLst>
                                        <p:tav tm="0">
                                          <p:val>
                                            <p:strVal val="0"/>
                                          </p:val>
                                        </p:tav>
                                        <p:tav tm="100000">
                                          <p:val>
                                            <p:strVal val="#ppt_w"/>
                                          </p:val>
                                        </p:tav>
                                      </p:tavLst>
                                    </p:anim>
                                    <p:anim calcmode="lin" valueType="num">
                                      <p:cBhvr additive="base">
                                        <p:cTn id="279" dur="500"/>
                                        <p:tgtEl>
                                          <p:spTgt spid="306"/>
                                        </p:tgtEl>
                                        <p:attrNameLst>
                                          <p:attrName>ppt_h</p:attrName>
                                        </p:attrNameLst>
                                      </p:cBhvr>
                                      <p:tavLst>
                                        <p:tav tm="0">
                                          <p:val>
                                            <p:strVal val="0"/>
                                          </p:val>
                                        </p:tav>
                                        <p:tav tm="100000">
                                          <p:val>
                                            <p:strVal val="#ppt_h"/>
                                          </p:val>
                                        </p:tav>
                                      </p:tavLst>
                                    </p:anim>
                                  </p:childTnLst>
                                </p:cTn>
                              </p:par>
                            </p:childTnLst>
                          </p:cTn>
                        </p:par>
                        <p:par>
                          <p:cTn id="280" fill="hold">
                            <p:stCondLst>
                              <p:cond delay="34000"/>
                            </p:stCondLst>
                            <p:childTnLst>
                              <p:par>
                                <p:cTn id="281" presetID="10" presetClass="entr" presetSubtype="0" fill="hold" nodeType="afterEffect">
                                  <p:stCondLst>
                                    <p:cond delay="0"/>
                                  </p:stCondLst>
                                  <p:childTnLst>
                                    <p:set>
                                      <p:cBhvr>
                                        <p:cTn id="282" dur="1" fill="hold">
                                          <p:stCondLst>
                                            <p:cond delay="0"/>
                                          </p:stCondLst>
                                        </p:cTn>
                                        <p:tgtEl>
                                          <p:spTgt spid="305">
                                            <p:txEl>
                                              <p:pRg st="0" end="0"/>
                                            </p:txEl>
                                          </p:spTgt>
                                        </p:tgtEl>
                                        <p:attrNameLst>
                                          <p:attrName>style.visibility</p:attrName>
                                        </p:attrNameLst>
                                      </p:cBhvr>
                                      <p:to>
                                        <p:strVal val="visible"/>
                                      </p:to>
                                    </p:set>
                                    <p:animEffect transition="in" filter="fade">
                                      <p:cBhvr>
                                        <p:cTn id="283" dur="500"/>
                                        <p:tgtEl>
                                          <p:spTgt spid="305">
                                            <p:txEl>
                                              <p:pRg st="0" end="0"/>
                                            </p:txEl>
                                          </p:spTgt>
                                        </p:tgtEl>
                                      </p:cBhvr>
                                    </p:animEffect>
                                  </p:childTnLst>
                                </p:cTn>
                              </p:par>
                            </p:childTnLst>
                          </p:cTn>
                        </p:par>
                        <p:par>
                          <p:cTn id="284" fill="hold">
                            <p:stCondLst>
                              <p:cond delay="34500"/>
                            </p:stCondLst>
                            <p:childTnLst>
                              <p:par>
                                <p:cTn id="285" presetID="10" presetClass="entr" presetSubtype="0" fill="hold" nodeType="afterEffect">
                                  <p:stCondLst>
                                    <p:cond delay="0"/>
                                  </p:stCondLst>
                                  <p:childTnLst>
                                    <p:set>
                                      <p:cBhvr>
                                        <p:cTn id="286" dur="1" fill="hold">
                                          <p:stCondLst>
                                            <p:cond delay="0"/>
                                          </p:stCondLst>
                                        </p:cTn>
                                        <p:tgtEl>
                                          <p:spTgt spid="305">
                                            <p:txEl>
                                              <p:pRg st="1" end="1"/>
                                            </p:txEl>
                                          </p:spTgt>
                                        </p:tgtEl>
                                        <p:attrNameLst>
                                          <p:attrName>style.visibility</p:attrName>
                                        </p:attrNameLst>
                                      </p:cBhvr>
                                      <p:to>
                                        <p:strVal val="visible"/>
                                      </p:to>
                                    </p:set>
                                    <p:animEffect transition="in" filter="fade">
                                      <p:cBhvr>
                                        <p:cTn id="287" dur="500"/>
                                        <p:tgtEl>
                                          <p:spTgt spid="305">
                                            <p:txEl>
                                              <p:pRg st="1" end="1"/>
                                            </p:txEl>
                                          </p:spTgt>
                                        </p:tgtEl>
                                      </p:cBhvr>
                                    </p:animEffect>
                                  </p:childTnLst>
                                </p:cTn>
                              </p:par>
                            </p:childTnLst>
                          </p:cTn>
                        </p:par>
                        <p:par>
                          <p:cTn id="288" fill="hold">
                            <p:stCondLst>
                              <p:cond delay="35000"/>
                            </p:stCondLst>
                            <p:childTnLst>
                              <p:par>
                                <p:cTn id="289" presetID="10" presetClass="entr" presetSubtype="0" fill="hold" nodeType="afterEffect">
                                  <p:stCondLst>
                                    <p:cond delay="0"/>
                                  </p:stCondLst>
                                  <p:childTnLst>
                                    <p:set>
                                      <p:cBhvr>
                                        <p:cTn id="290" dur="1" fill="hold">
                                          <p:stCondLst>
                                            <p:cond delay="0"/>
                                          </p:stCondLst>
                                        </p:cTn>
                                        <p:tgtEl>
                                          <p:spTgt spid="305">
                                            <p:txEl>
                                              <p:pRg st="2" end="2"/>
                                            </p:txEl>
                                          </p:spTgt>
                                        </p:tgtEl>
                                        <p:attrNameLst>
                                          <p:attrName>style.visibility</p:attrName>
                                        </p:attrNameLst>
                                      </p:cBhvr>
                                      <p:to>
                                        <p:strVal val="visible"/>
                                      </p:to>
                                    </p:set>
                                    <p:animEffect transition="in" filter="fade">
                                      <p:cBhvr>
                                        <p:cTn id="291" dur="500"/>
                                        <p:tgtEl>
                                          <p:spTgt spid="305">
                                            <p:txEl>
                                              <p:pRg st="2" end="2"/>
                                            </p:txEl>
                                          </p:spTgt>
                                        </p:tgtEl>
                                      </p:cBhvr>
                                    </p:animEffect>
                                  </p:childTnLst>
                                </p:cTn>
                              </p:par>
                            </p:childTnLst>
                          </p:cTn>
                        </p:par>
                        <p:par>
                          <p:cTn id="292" fill="hold">
                            <p:stCondLst>
                              <p:cond delay="35500"/>
                            </p:stCondLst>
                            <p:childTnLst>
                              <p:par>
                                <p:cTn id="293" presetID="10" presetClass="entr" presetSubtype="0" fill="hold" nodeType="afterEffect">
                                  <p:stCondLst>
                                    <p:cond delay="0"/>
                                  </p:stCondLst>
                                  <p:childTnLst>
                                    <p:set>
                                      <p:cBhvr>
                                        <p:cTn id="294" dur="1" fill="hold">
                                          <p:stCondLst>
                                            <p:cond delay="0"/>
                                          </p:stCondLst>
                                        </p:cTn>
                                        <p:tgtEl>
                                          <p:spTgt spid="305">
                                            <p:txEl>
                                              <p:pRg st="3" end="3"/>
                                            </p:txEl>
                                          </p:spTgt>
                                        </p:tgtEl>
                                        <p:attrNameLst>
                                          <p:attrName>style.visibility</p:attrName>
                                        </p:attrNameLst>
                                      </p:cBhvr>
                                      <p:to>
                                        <p:strVal val="visible"/>
                                      </p:to>
                                    </p:set>
                                    <p:animEffect transition="in" filter="fade">
                                      <p:cBhvr>
                                        <p:cTn id="295" dur="500"/>
                                        <p:tgtEl>
                                          <p:spTgt spid="305">
                                            <p:txEl>
                                              <p:pRg st="3" end="3"/>
                                            </p:txEl>
                                          </p:spTgt>
                                        </p:tgtEl>
                                      </p:cBhvr>
                                    </p:animEffect>
                                  </p:childTnLst>
                                </p:cTn>
                              </p:par>
                            </p:childTnLst>
                          </p:cTn>
                        </p:par>
                        <p:par>
                          <p:cTn id="296" fill="hold">
                            <p:stCondLst>
                              <p:cond delay="36000"/>
                            </p:stCondLst>
                            <p:childTnLst>
                              <p:par>
                                <p:cTn id="297" presetID="10" presetClass="entr" presetSubtype="0" fill="hold" nodeType="afterEffect">
                                  <p:stCondLst>
                                    <p:cond delay="0"/>
                                  </p:stCondLst>
                                  <p:childTnLst>
                                    <p:set>
                                      <p:cBhvr>
                                        <p:cTn id="298" dur="1" fill="hold">
                                          <p:stCondLst>
                                            <p:cond delay="0"/>
                                          </p:stCondLst>
                                        </p:cTn>
                                        <p:tgtEl>
                                          <p:spTgt spid="305">
                                            <p:txEl>
                                              <p:pRg st="4" end="4"/>
                                            </p:txEl>
                                          </p:spTgt>
                                        </p:tgtEl>
                                        <p:attrNameLst>
                                          <p:attrName>style.visibility</p:attrName>
                                        </p:attrNameLst>
                                      </p:cBhvr>
                                      <p:to>
                                        <p:strVal val="visible"/>
                                      </p:to>
                                    </p:set>
                                    <p:animEffect transition="in" filter="fade">
                                      <p:cBhvr>
                                        <p:cTn id="299" dur="500"/>
                                        <p:tgtEl>
                                          <p:spTgt spid="305">
                                            <p:txEl>
                                              <p:pRg st="4" end="4"/>
                                            </p:txEl>
                                          </p:spTgt>
                                        </p:tgtEl>
                                      </p:cBhvr>
                                    </p:animEffect>
                                  </p:childTnLst>
                                </p:cTn>
                              </p:par>
                            </p:childTnLst>
                          </p:cTn>
                        </p:par>
                        <p:par>
                          <p:cTn id="300" fill="hold">
                            <p:stCondLst>
                              <p:cond delay="36500"/>
                            </p:stCondLst>
                            <p:childTnLst>
                              <p:par>
                                <p:cTn id="301" presetID="10" presetClass="entr" presetSubtype="0" fill="hold" nodeType="afterEffect">
                                  <p:stCondLst>
                                    <p:cond delay="0"/>
                                  </p:stCondLst>
                                  <p:childTnLst>
                                    <p:set>
                                      <p:cBhvr>
                                        <p:cTn id="302" dur="1" fill="hold">
                                          <p:stCondLst>
                                            <p:cond delay="0"/>
                                          </p:stCondLst>
                                        </p:cTn>
                                        <p:tgtEl>
                                          <p:spTgt spid="305">
                                            <p:txEl>
                                              <p:pRg st="5" end="5"/>
                                            </p:txEl>
                                          </p:spTgt>
                                        </p:tgtEl>
                                        <p:attrNameLst>
                                          <p:attrName>style.visibility</p:attrName>
                                        </p:attrNameLst>
                                      </p:cBhvr>
                                      <p:to>
                                        <p:strVal val="visible"/>
                                      </p:to>
                                    </p:set>
                                    <p:animEffect transition="in" filter="fade">
                                      <p:cBhvr>
                                        <p:cTn id="303" dur="500"/>
                                        <p:tgtEl>
                                          <p:spTgt spid="305">
                                            <p:txEl>
                                              <p:pRg st="5" end="5"/>
                                            </p:txEl>
                                          </p:spTgt>
                                        </p:tgtEl>
                                      </p:cBhvr>
                                    </p:animEffect>
                                  </p:childTnLst>
                                </p:cTn>
                              </p:par>
                            </p:childTnLst>
                          </p:cTn>
                        </p:par>
                        <p:par>
                          <p:cTn id="304" fill="hold">
                            <p:stCondLst>
                              <p:cond delay="37000"/>
                            </p:stCondLst>
                            <p:childTnLst>
                              <p:par>
                                <p:cTn id="305" presetID="10" presetClass="entr" presetSubtype="0" fill="hold" nodeType="afterEffect">
                                  <p:stCondLst>
                                    <p:cond delay="0"/>
                                  </p:stCondLst>
                                  <p:childTnLst>
                                    <p:set>
                                      <p:cBhvr>
                                        <p:cTn id="306" dur="1" fill="hold">
                                          <p:stCondLst>
                                            <p:cond delay="0"/>
                                          </p:stCondLst>
                                        </p:cTn>
                                        <p:tgtEl>
                                          <p:spTgt spid="305">
                                            <p:txEl>
                                              <p:pRg st="6" end="6"/>
                                            </p:txEl>
                                          </p:spTgt>
                                        </p:tgtEl>
                                        <p:attrNameLst>
                                          <p:attrName>style.visibility</p:attrName>
                                        </p:attrNameLst>
                                      </p:cBhvr>
                                      <p:to>
                                        <p:strVal val="visible"/>
                                      </p:to>
                                    </p:set>
                                    <p:animEffect transition="in" filter="fade">
                                      <p:cBhvr>
                                        <p:cTn id="307" dur="500"/>
                                        <p:tgtEl>
                                          <p:spTgt spid="305">
                                            <p:txEl>
                                              <p:pRg st="6" end="6"/>
                                            </p:txEl>
                                          </p:spTgt>
                                        </p:tgtEl>
                                      </p:cBhvr>
                                    </p:animEffect>
                                  </p:childTnLst>
                                </p:cTn>
                              </p:par>
                            </p:childTnLst>
                          </p:cTn>
                        </p:par>
                        <p:par>
                          <p:cTn id="308" fill="hold">
                            <p:stCondLst>
                              <p:cond delay="37500"/>
                            </p:stCondLst>
                            <p:childTnLst>
                              <p:par>
                                <p:cTn id="309" presetID="10" presetClass="entr" presetSubtype="0" fill="hold" nodeType="afterEffect">
                                  <p:stCondLst>
                                    <p:cond delay="0"/>
                                  </p:stCondLst>
                                  <p:childTnLst>
                                    <p:set>
                                      <p:cBhvr>
                                        <p:cTn id="310" dur="1" fill="hold">
                                          <p:stCondLst>
                                            <p:cond delay="0"/>
                                          </p:stCondLst>
                                        </p:cTn>
                                        <p:tgtEl>
                                          <p:spTgt spid="305">
                                            <p:txEl>
                                              <p:pRg st="7" end="7"/>
                                            </p:txEl>
                                          </p:spTgt>
                                        </p:tgtEl>
                                        <p:attrNameLst>
                                          <p:attrName>style.visibility</p:attrName>
                                        </p:attrNameLst>
                                      </p:cBhvr>
                                      <p:to>
                                        <p:strVal val="visible"/>
                                      </p:to>
                                    </p:set>
                                    <p:animEffect transition="in" filter="fade">
                                      <p:cBhvr>
                                        <p:cTn id="311" dur="500"/>
                                        <p:tgtEl>
                                          <p:spTgt spid="305">
                                            <p:txEl>
                                              <p:pRg st="7" end="7"/>
                                            </p:txEl>
                                          </p:spTgt>
                                        </p:tgtEl>
                                      </p:cBhvr>
                                    </p:animEffect>
                                  </p:childTnLst>
                                </p:cTn>
                              </p:par>
                            </p:childTnLst>
                          </p:cTn>
                        </p:par>
                        <p:par>
                          <p:cTn id="312" fill="hold">
                            <p:stCondLst>
                              <p:cond delay="38000"/>
                            </p:stCondLst>
                            <p:childTnLst>
                              <p:par>
                                <p:cTn id="313" presetID="10" presetClass="entr" presetSubtype="0" fill="hold" nodeType="afterEffect">
                                  <p:stCondLst>
                                    <p:cond delay="0"/>
                                  </p:stCondLst>
                                  <p:childTnLst>
                                    <p:set>
                                      <p:cBhvr>
                                        <p:cTn id="314" dur="1" fill="hold">
                                          <p:stCondLst>
                                            <p:cond delay="0"/>
                                          </p:stCondLst>
                                        </p:cTn>
                                        <p:tgtEl>
                                          <p:spTgt spid="305">
                                            <p:txEl>
                                              <p:pRg st="8" end="8"/>
                                            </p:txEl>
                                          </p:spTgt>
                                        </p:tgtEl>
                                        <p:attrNameLst>
                                          <p:attrName>style.visibility</p:attrName>
                                        </p:attrNameLst>
                                      </p:cBhvr>
                                      <p:to>
                                        <p:strVal val="visible"/>
                                      </p:to>
                                    </p:set>
                                    <p:animEffect transition="in" filter="fade">
                                      <p:cBhvr>
                                        <p:cTn id="315" dur="500"/>
                                        <p:tgtEl>
                                          <p:spTgt spid="305">
                                            <p:txEl>
                                              <p:pRg st="8" end="8"/>
                                            </p:txEl>
                                          </p:spTgt>
                                        </p:tgtEl>
                                      </p:cBhvr>
                                    </p:animEffect>
                                  </p:childTnLst>
                                </p:cTn>
                              </p:par>
                            </p:childTnLst>
                          </p:cTn>
                        </p:par>
                        <p:par>
                          <p:cTn id="316" fill="hold">
                            <p:stCondLst>
                              <p:cond delay="38500"/>
                            </p:stCondLst>
                            <p:childTnLst>
                              <p:par>
                                <p:cTn id="317" presetID="2" presetClass="entr" presetSubtype="4" fill="hold" nodeType="afterEffect">
                                  <p:stCondLst>
                                    <p:cond delay="0"/>
                                  </p:stCondLst>
                                  <p:childTnLst>
                                    <p:set>
                                      <p:cBhvr>
                                        <p:cTn id="318" dur="1" fill="hold">
                                          <p:stCondLst>
                                            <p:cond delay="0"/>
                                          </p:stCondLst>
                                        </p:cTn>
                                        <p:tgtEl>
                                          <p:spTgt spid="307">
                                            <p:txEl>
                                              <p:pRg st="0" end="0"/>
                                            </p:txEl>
                                          </p:spTgt>
                                        </p:tgtEl>
                                        <p:attrNameLst>
                                          <p:attrName>style.visibility</p:attrName>
                                        </p:attrNameLst>
                                      </p:cBhvr>
                                      <p:to>
                                        <p:strVal val="visible"/>
                                      </p:to>
                                    </p:set>
                                    <p:anim calcmode="lin" valueType="num">
                                      <p:cBhvr additive="base">
                                        <p:cTn id="319" dur="500"/>
                                        <p:tgtEl>
                                          <p:spTgt spid="307">
                                            <p:txEl>
                                              <p:pRg st="0" end="0"/>
                                            </p:txEl>
                                          </p:spTgt>
                                        </p:tgtEl>
                                        <p:attrNameLst>
                                          <p:attrName>ppt_y</p:attrName>
                                        </p:attrNameLst>
                                      </p:cBhvr>
                                      <p:tavLst>
                                        <p:tav tm="0">
                                          <p:val>
                                            <p:strVal val="#ppt_y+1"/>
                                          </p:val>
                                        </p:tav>
                                        <p:tav tm="100000">
                                          <p:val>
                                            <p:strVal val="#ppt_y"/>
                                          </p:val>
                                        </p:tav>
                                      </p:tavLst>
                                    </p:anim>
                                  </p:childTnLst>
                                </p:cTn>
                              </p:par>
                            </p:childTnLst>
                          </p:cTn>
                        </p:par>
                        <p:par>
                          <p:cTn id="320" fill="hold">
                            <p:stCondLst>
                              <p:cond delay="39000"/>
                            </p:stCondLst>
                            <p:childTnLst>
                              <p:par>
                                <p:cTn id="321" presetID="2" presetClass="entr" presetSubtype="4" fill="hold" nodeType="afterEffect">
                                  <p:stCondLst>
                                    <p:cond delay="0"/>
                                  </p:stCondLst>
                                  <p:childTnLst>
                                    <p:set>
                                      <p:cBhvr>
                                        <p:cTn id="322" dur="1" fill="hold">
                                          <p:stCondLst>
                                            <p:cond delay="0"/>
                                          </p:stCondLst>
                                        </p:cTn>
                                        <p:tgtEl>
                                          <p:spTgt spid="307">
                                            <p:txEl>
                                              <p:pRg st="1" end="1"/>
                                            </p:txEl>
                                          </p:spTgt>
                                        </p:tgtEl>
                                        <p:attrNameLst>
                                          <p:attrName>style.visibility</p:attrName>
                                        </p:attrNameLst>
                                      </p:cBhvr>
                                      <p:to>
                                        <p:strVal val="visible"/>
                                      </p:to>
                                    </p:set>
                                    <p:anim calcmode="lin" valueType="num">
                                      <p:cBhvr additive="base">
                                        <p:cTn id="323" dur="500"/>
                                        <p:tgtEl>
                                          <p:spTgt spid="307">
                                            <p:txEl>
                                              <p:pRg st="1" end="1"/>
                                            </p:txEl>
                                          </p:spTgt>
                                        </p:tgtEl>
                                        <p:attrNameLst>
                                          <p:attrName>ppt_y</p:attrName>
                                        </p:attrNameLst>
                                      </p:cBhvr>
                                      <p:tavLst>
                                        <p:tav tm="0">
                                          <p:val>
                                            <p:strVal val="#ppt_y+1"/>
                                          </p:val>
                                        </p:tav>
                                        <p:tav tm="100000">
                                          <p:val>
                                            <p:strVal val="#ppt_y"/>
                                          </p:val>
                                        </p:tav>
                                      </p:tavLst>
                                    </p:anim>
                                  </p:childTnLst>
                                </p:cTn>
                              </p:par>
                            </p:childTnLst>
                          </p:cTn>
                        </p:par>
                        <p:par>
                          <p:cTn id="324" fill="hold">
                            <p:stCondLst>
                              <p:cond delay="39500"/>
                            </p:stCondLst>
                            <p:childTnLst>
                              <p:par>
                                <p:cTn id="325" presetID="2" presetClass="entr" presetSubtype="4" fill="hold" nodeType="afterEffect">
                                  <p:stCondLst>
                                    <p:cond delay="0"/>
                                  </p:stCondLst>
                                  <p:childTnLst>
                                    <p:set>
                                      <p:cBhvr>
                                        <p:cTn id="326" dur="1" fill="hold">
                                          <p:stCondLst>
                                            <p:cond delay="0"/>
                                          </p:stCondLst>
                                        </p:cTn>
                                        <p:tgtEl>
                                          <p:spTgt spid="307">
                                            <p:txEl>
                                              <p:pRg st="2" end="2"/>
                                            </p:txEl>
                                          </p:spTgt>
                                        </p:tgtEl>
                                        <p:attrNameLst>
                                          <p:attrName>style.visibility</p:attrName>
                                        </p:attrNameLst>
                                      </p:cBhvr>
                                      <p:to>
                                        <p:strVal val="visible"/>
                                      </p:to>
                                    </p:set>
                                    <p:anim calcmode="lin" valueType="num">
                                      <p:cBhvr additive="base">
                                        <p:cTn id="327" dur="500"/>
                                        <p:tgtEl>
                                          <p:spTgt spid="307">
                                            <p:txEl>
                                              <p:pRg st="2" end="2"/>
                                            </p:txEl>
                                          </p:spTgt>
                                        </p:tgtEl>
                                        <p:attrNameLst>
                                          <p:attrName>ppt_y</p:attrName>
                                        </p:attrNameLst>
                                      </p:cBhvr>
                                      <p:tavLst>
                                        <p:tav tm="0">
                                          <p:val>
                                            <p:strVal val="#ppt_y+1"/>
                                          </p:val>
                                        </p:tav>
                                        <p:tav tm="100000">
                                          <p:val>
                                            <p:strVal val="#ppt_y"/>
                                          </p:val>
                                        </p:tav>
                                      </p:tavLst>
                                    </p:anim>
                                  </p:childTnLst>
                                </p:cTn>
                              </p:par>
                            </p:childTnLst>
                          </p:cTn>
                        </p:par>
                        <p:par>
                          <p:cTn id="328" fill="hold">
                            <p:stCondLst>
                              <p:cond delay="40000"/>
                            </p:stCondLst>
                            <p:childTnLst>
                              <p:par>
                                <p:cTn id="329" presetID="2" presetClass="entr" presetSubtype="4" fill="hold" nodeType="afterEffect">
                                  <p:stCondLst>
                                    <p:cond delay="0"/>
                                  </p:stCondLst>
                                  <p:childTnLst>
                                    <p:set>
                                      <p:cBhvr>
                                        <p:cTn id="330" dur="1" fill="hold">
                                          <p:stCondLst>
                                            <p:cond delay="0"/>
                                          </p:stCondLst>
                                        </p:cTn>
                                        <p:tgtEl>
                                          <p:spTgt spid="307">
                                            <p:txEl>
                                              <p:pRg st="3" end="3"/>
                                            </p:txEl>
                                          </p:spTgt>
                                        </p:tgtEl>
                                        <p:attrNameLst>
                                          <p:attrName>style.visibility</p:attrName>
                                        </p:attrNameLst>
                                      </p:cBhvr>
                                      <p:to>
                                        <p:strVal val="visible"/>
                                      </p:to>
                                    </p:set>
                                    <p:anim calcmode="lin" valueType="num">
                                      <p:cBhvr additive="base">
                                        <p:cTn id="331" dur="500"/>
                                        <p:tgtEl>
                                          <p:spTgt spid="307">
                                            <p:txEl>
                                              <p:pRg st="3" end="3"/>
                                            </p:txEl>
                                          </p:spTgt>
                                        </p:tgtEl>
                                        <p:attrNameLst>
                                          <p:attrName>ppt_y</p:attrName>
                                        </p:attrNameLst>
                                      </p:cBhvr>
                                      <p:tavLst>
                                        <p:tav tm="0">
                                          <p:val>
                                            <p:strVal val="#ppt_y+1"/>
                                          </p:val>
                                        </p:tav>
                                        <p:tav tm="100000">
                                          <p:val>
                                            <p:strVal val="#ppt_y"/>
                                          </p:val>
                                        </p:tav>
                                      </p:tavLst>
                                    </p:anim>
                                  </p:childTnLst>
                                </p:cTn>
                              </p:par>
                            </p:childTnLst>
                          </p:cTn>
                        </p:par>
                        <p:par>
                          <p:cTn id="332" fill="hold">
                            <p:stCondLst>
                              <p:cond delay="40500"/>
                            </p:stCondLst>
                            <p:childTnLst>
                              <p:par>
                                <p:cTn id="333" presetID="2" presetClass="entr" presetSubtype="4" fill="hold" nodeType="afterEffect">
                                  <p:stCondLst>
                                    <p:cond delay="0"/>
                                  </p:stCondLst>
                                  <p:childTnLst>
                                    <p:set>
                                      <p:cBhvr>
                                        <p:cTn id="334" dur="1" fill="hold">
                                          <p:stCondLst>
                                            <p:cond delay="0"/>
                                          </p:stCondLst>
                                        </p:cTn>
                                        <p:tgtEl>
                                          <p:spTgt spid="307">
                                            <p:txEl>
                                              <p:pRg st="4" end="4"/>
                                            </p:txEl>
                                          </p:spTgt>
                                        </p:tgtEl>
                                        <p:attrNameLst>
                                          <p:attrName>style.visibility</p:attrName>
                                        </p:attrNameLst>
                                      </p:cBhvr>
                                      <p:to>
                                        <p:strVal val="visible"/>
                                      </p:to>
                                    </p:set>
                                    <p:anim calcmode="lin" valueType="num">
                                      <p:cBhvr additive="base">
                                        <p:cTn id="335" dur="500"/>
                                        <p:tgtEl>
                                          <p:spTgt spid="307">
                                            <p:txEl>
                                              <p:pRg st="4" end="4"/>
                                            </p:txEl>
                                          </p:spTgt>
                                        </p:tgtEl>
                                        <p:attrNameLst>
                                          <p:attrName>ppt_y</p:attrName>
                                        </p:attrNameLst>
                                      </p:cBhvr>
                                      <p:tavLst>
                                        <p:tav tm="0">
                                          <p:val>
                                            <p:strVal val="#ppt_y+1"/>
                                          </p:val>
                                        </p:tav>
                                        <p:tav tm="100000">
                                          <p:val>
                                            <p:strVal val="#ppt_y"/>
                                          </p:val>
                                        </p:tav>
                                      </p:tavLst>
                                    </p:anim>
                                  </p:childTnLst>
                                </p:cTn>
                              </p:par>
                            </p:childTnLst>
                          </p:cTn>
                        </p:par>
                        <p:par>
                          <p:cTn id="336" fill="hold">
                            <p:stCondLst>
                              <p:cond delay="41000"/>
                            </p:stCondLst>
                            <p:childTnLst>
                              <p:par>
                                <p:cTn id="337" presetID="2" presetClass="entr" presetSubtype="4" fill="hold" nodeType="afterEffect">
                                  <p:stCondLst>
                                    <p:cond delay="0"/>
                                  </p:stCondLst>
                                  <p:childTnLst>
                                    <p:set>
                                      <p:cBhvr>
                                        <p:cTn id="338" dur="1" fill="hold">
                                          <p:stCondLst>
                                            <p:cond delay="0"/>
                                          </p:stCondLst>
                                        </p:cTn>
                                        <p:tgtEl>
                                          <p:spTgt spid="307">
                                            <p:txEl>
                                              <p:pRg st="5" end="5"/>
                                            </p:txEl>
                                          </p:spTgt>
                                        </p:tgtEl>
                                        <p:attrNameLst>
                                          <p:attrName>style.visibility</p:attrName>
                                        </p:attrNameLst>
                                      </p:cBhvr>
                                      <p:to>
                                        <p:strVal val="visible"/>
                                      </p:to>
                                    </p:set>
                                    <p:anim calcmode="lin" valueType="num">
                                      <p:cBhvr additive="base">
                                        <p:cTn id="339" dur="500"/>
                                        <p:tgtEl>
                                          <p:spTgt spid="307">
                                            <p:txEl>
                                              <p:pRg st="5" end="5"/>
                                            </p:txEl>
                                          </p:spTgt>
                                        </p:tgtEl>
                                        <p:attrNameLst>
                                          <p:attrName>ppt_y</p:attrName>
                                        </p:attrNameLst>
                                      </p:cBhvr>
                                      <p:tavLst>
                                        <p:tav tm="0">
                                          <p:val>
                                            <p:strVal val="#ppt_y+1"/>
                                          </p:val>
                                        </p:tav>
                                        <p:tav tm="100000">
                                          <p:val>
                                            <p:strVal val="#ppt_y"/>
                                          </p:val>
                                        </p:tav>
                                      </p:tavLst>
                                    </p:anim>
                                  </p:childTnLst>
                                </p:cTn>
                              </p:par>
                            </p:childTnLst>
                          </p:cTn>
                        </p:par>
                        <p:par>
                          <p:cTn id="340" fill="hold">
                            <p:stCondLst>
                              <p:cond delay="41500"/>
                            </p:stCondLst>
                            <p:childTnLst>
                              <p:par>
                                <p:cTn id="341" presetID="2" presetClass="entr" presetSubtype="4" fill="hold" nodeType="afterEffect">
                                  <p:stCondLst>
                                    <p:cond delay="0"/>
                                  </p:stCondLst>
                                  <p:childTnLst>
                                    <p:set>
                                      <p:cBhvr>
                                        <p:cTn id="342" dur="1" fill="hold">
                                          <p:stCondLst>
                                            <p:cond delay="0"/>
                                          </p:stCondLst>
                                        </p:cTn>
                                        <p:tgtEl>
                                          <p:spTgt spid="307">
                                            <p:txEl>
                                              <p:pRg st="6" end="6"/>
                                            </p:txEl>
                                          </p:spTgt>
                                        </p:tgtEl>
                                        <p:attrNameLst>
                                          <p:attrName>style.visibility</p:attrName>
                                        </p:attrNameLst>
                                      </p:cBhvr>
                                      <p:to>
                                        <p:strVal val="visible"/>
                                      </p:to>
                                    </p:set>
                                    <p:anim calcmode="lin" valueType="num">
                                      <p:cBhvr additive="base">
                                        <p:cTn id="343" dur="500"/>
                                        <p:tgtEl>
                                          <p:spTgt spid="307">
                                            <p:txEl>
                                              <p:pRg st="6" end="6"/>
                                            </p:txEl>
                                          </p:spTgt>
                                        </p:tgtEl>
                                        <p:attrNameLst>
                                          <p:attrName>ppt_y</p:attrName>
                                        </p:attrNameLst>
                                      </p:cBhvr>
                                      <p:tavLst>
                                        <p:tav tm="0">
                                          <p:val>
                                            <p:strVal val="#ppt_y+1"/>
                                          </p:val>
                                        </p:tav>
                                        <p:tav tm="100000">
                                          <p:val>
                                            <p:strVal val="#ppt_y"/>
                                          </p:val>
                                        </p:tav>
                                      </p:tavLst>
                                    </p:anim>
                                  </p:childTnLst>
                                </p:cTn>
                              </p:par>
                            </p:childTnLst>
                          </p:cTn>
                        </p:par>
                        <p:par>
                          <p:cTn id="344" fill="hold">
                            <p:stCondLst>
                              <p:cond delay="42000"/>
                            </p:stCondLst>
                            <p:childTnLst>
                              <p:par>
                                <p:cTn id="345" presetID="2" presetClass="entr" presetSubtype="4" fill="hold" nodeType="afterEffect">
                                  <p:stCondLst>
                                    <p:cond delay="0"/>
                                  </p:stCondLst>
                                  <p:childTnLst>
                                    <p:set>
                                      <p:cBhvr>
                                        <p:cTn id="346" dur="1" fill="hold">
                                          <p:stCondLst>
                                            <p:cond delay="0"/>
                                          </p:stCondLst>
                                        </p:cTn>
                                        <p:tgtEl>
                                          <p:spTgt spid="307">
                                            <p:txEl>
                                              <p:pRg st="7" end="7"/>
                                            </p:txEl>
                                          </p:spTgt>
                                        </p:tgtEl>
                                        <p:attrNameLst>
                                          <p:attrName>style.visibility</p:attrName>
                                        </p:attrNameLst>
                                      </p:cBhvr>
                                      <p:to>
                                        <p:strVal val="visible"/>
                                      </p:to>
                                    </p:set>
                                    <p:anim calcmode="lin" valueType="num">
                                      <p:cBhvr additive="base">
                                        <p:cTn id="347" dur="500"/>
                                        <p:tgtEl>
                                          <p:spTgt spid="307">
                                            <p:txEl>
                                              <p:pRg st="7" end="7"/>
                                            </p:txEl>
                                          </p:spTgt>
                                        </p:tgtEl>
                                        <p:attrNameLst>
                                          <p:attrName>ppt_y</p:attrName>
                                        </p:attrNameLst>
                                      </p:cBhvr>
                                      <p:tavLst>
                                        <p:tav tm="0">
                                          <p:val>
                                            <p:strVal val="#ppt_y+1"/>
                                          </p:val>
                                        </p:tav>
                                        <p:tav tm="100000">
                                          <p:val>
                                            <p:strVal val="#ppt_y"/>
                                          </p:val>
                                        </p:tav>
                                      </p:tavLst>
                                    </p:anim>
                                  </p:childTnLst>
                                </p:cTn>
                              </p:par>
                            </p:childTnLst>
                          </p:cTn>
                        </p:par>
                        <p:par>
                          <p:cTn id="348" fill="hold">
                            <p:stCondLst>
                              <p:cond delay="42500"/>
                            </p:stCondLst>
                            <p:childTnLst>
                              <p:par>
                                <p:cTn id="349" presetID="2" presetClass="entr" presetSubtype="4" fill="hold" nodeType="afterEffect">
                                  <p:stCondLst>
                                    <p:cond delay="0"/>
                                  </p:stCondLst>
                                  <p:childTnLst>
                                    <p:set>
                                      <p:cBhvr>
                                        <p:cTn id="350" dur="1" fill="hold">
                                          <p:stCondLst>
                                            <p:cond delay="0"/>
                                          </p:stCondLst>
                                        </p:cTn>
                                        <p:tgtEl>
                                          <p:spTgt spid="307">
                                            <p:txEl>
                                              <p:pRg st="8" end="8"/>
                                            </p:txEl>
                                          </p:spTgt>
                                        </p:tgtEl>
                                        <p:attrNameLst>
                                          <p:attrName>style.visibility</p:attrName>
                                        </p:attrNameLst>
                                      </p:cBhvr>
                                      <p:to>
                                        <p:strVal val="visible"/>
                                      </p:to>
                                    </p:set>
                                    <p:anim calcmode="lin" valueType="num">
                                      <p:cBhvr additive="base">
                                        <p:cTn id="351" dur="500"/>
                                        <p:tgtEl>
                                          <p:spTgt spid="30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eam02">
  <p:cSld name="1_Team02">
    <p:spTree>
      <p:nvGrpSpPr>
        <p:cNvPr id="1" name="Shape 312"/>
        <p:cNvGrpSpPr/>
        <p:nvPr/>
      </p:nvGrpSpPr>
      <p:grpSpPr>
        <a:xfrm>
          <a:off x="0" y="0"/>
          <a:ext cx="0" cy="0"/>
          <a:chOff x="0" y="0"/>
          <a:chExt cx="0" cy="0"/>
        </a:xfrm>
      </p:grpSpPr>
      <p:sp>
        <p:nvSpPr>
          <p:cNvPr id="313" name="Google Shape;313;p25"/>
          <p:cNvSpPr/>
          <p:nvPr/>
        </p:nvSpPr>
        <p:spPr>
          <a:xfrm>
            <a:off x="1452601" y="1526704"/>
            <a:ext cx="2936519" cy="2936519"/>
          </a:xfrm>
          <a:prstGeom prst="ellipse">
            <a:avLst/>
          </a:prstGeom>
          <a:noFill/>
          <a:ln w="19050" cap="flat" cmpd="sng">
            <a:solidFill>
              <a:srgbClr val="929292"/>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4" name="Google Shape;314;p2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5" name="Google Shape;315;p2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6" name="Google Shape;316;p2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17" name="Google Shape;317;p2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18" name="Google Shape;318;p25"/>
          <p:cNvSpPr>
            <a:spLocks noGrp="1"/>
          </p:cNvSpPr>
          <p:nvPr>
            <p:ph type="pic" idx="2"/>
          </p:nvPr>
        </p:nvSpPr>
        <p:spPr>
          <a:xfrm>
            <a:off x="1056569" y="2495701"/>
            <a:ext cx="997689" cy="997392"/>
          </a:xfrm>
          <a:prstGeom prst="ellipse">
            <a:avLst/>
          </a:prstGeom>
          <a:noFill/>
          <a:ln w="28575" cap="flat" cmpd="sng">
            <a:solidFill>
              <a:schemeClr val="accent1"/>
            </a:solidFill>
            <a:prstDash val="solid"/>
            <a:round/>
            <a:headEnd type="none" w="sm" len="sm"/>
            <a:tailEnd type="none" w="sm" len="sm"/>
          </a:ln>
        </p:spPr>
      </p:sp>
      <p:sp>
        <p:nvSpPr>
          <p:cNvPr id="319" name="Google Shape;319;p25"/>
          <p:cNvSpPr>
            <a:spLocks noGrp="1"/>
          </p:cNvSpPr>
          <p:nvPr>
            <p:ph type="pic" idx="3"/>
          </p:nvPr>
        </p:nvSpPr>
        <p:spPr>
          <a:xfrm>
            <a:off x="2438400" y="1124588"/>
            <a:ext cx="997689" cy="997392"/>
          </a:xfrm>
          <a:prstGeom prst="ellipse">
            <a:avLst/>
          </a:prstGeom>
          <a:noFill/>
          <a:ln w="28575" cap="flat" cmpd="sng">
            <a:solidFill>
              <a:schemeClr val="accent2"/>
            </a:solidFill>
            <a:prstDash val="solid"/>
            <a:round/>
            <a:headEnd type="none" w="sm" len="sm"/>
            <a:tailEnd type="none" w="sm" len="sm"/>
          </a:ln>
        </p:spPr>
      </p:sp>
      <p:sp>
        <p:nvSpPr>
          <p:cNvPr id="320" name="Google Shape;320;p25"/>
          <p:cNvSpPr>
            <a:spLocks noGrp="1"/>
          </p:cNvSpPr>
          <p:nvPr>
            <p:ph type="pic" idx="4"/>
          </p:nvPr>
        </p:nvSpPr>
        <p:spPr>
          <a:xfrm>
            <a:off x="3784267" y="2503321"/>
            <a:ext cx="997689" cy="997392"/>
          </a:xfrm>
          <a:prstGeom prst="ellipse">
            <a:avLst/>
          </a:prstGeom>
          <a:noFill/>
          <a:ln w="28575" cap="flat" cmpd="sng">
            <a:solidFill>
              <a:schemeClr val="accent3"/>
            </a:solidFill>
            <a:prstDash val="solid"/>
            <a:round/>
            <a:headEnd type="none" w="sm" len="sm"/>
            <a:tailEnd type="none" w="sm" len="sm"/>
          </a:ln>
        </p:spPr>
      </p:sp>
      <p:sp>
        <p:nvSpPr>
          <p:cNvPr id="321" name="Google Shape;321;p25"/>
          <p:cNvSpPr>
            <a:spLocks noGrp="1"/>
          </p:cNvSpPr>
          <p:nvPr>
            <p:ph type="pic" idx="5"/>
          </p:nvPr>
        </p:nvSpPr>
        <p:spPr>
          <a:xfrm>
            <a:off x="2422016" y="3860358"/>
            <a:ext cx="997689" cy="997392"/>
          </a:xfrm>
          <a:prstGeom prst="ellipse">
            <a:avLst/>
          </a:prstGeom>
          <a:noFill/>
          <a:ln w="28575" cap="flat" cmpd="sng">
            <a:solidFill>
              <a:schemeClr val="accent4"/>
            </a:solidFill>
            <a:prstDash val="solid"/>
            <a:round/>
            <a:headEnd type="none" w="sm" len="sm"/>
            <a:tailEnd type="none" w="sm" len="sm"/>
          </a:ln>
        </p:spPr>
      </p:sp>
      <p:sp>
        <p:nvSpPr>
          <p:cNvPr id="322" name="Google Shape;322;p25"/>
          <p:cNvSpPr txBox="1">
            <a:spLocks noGrp="1"/>
          </p:cNvSpPr>
          <p:nvPr>
            <p:ph type="body" idx="6"/>
          </p:nvPr>
        </p:nvSpPr>
        <p:spPr>
          <a:xfrm>
            <a:off x="406762" y="3553224"/>
            <a:ext cx="1164563" cy="381730"/>
          </a:xfrm>
          <a:prstGeom prst="rect">
            <a:avLst/>
          </a:prstGeom>
          <a:noFill/>
          <a:ln>
            <a:noFill/>
          </a:ln>
        </p:spPr>
        <p:txBody>
          <a:bodyPr spcFirstLastPara="1" wrap="square" lIns="0" tIns="0" rIns="0" bIns="0" anchor="t" anchorCtr="0">
            <a:noAutofit/>
          </a:bodyPr>
          <a:lstStyle>
            <a:lvl1pPr marL="457200" marR="0" lvl="0" indent="-228600" algn="r" rtl="1">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3" name="Google Shape;323;p25"/>
          <p:cNvSpPr txBox="1">
            <a:spLocks noGrp="1"/>
          </p:cNvSpPr>
          <p:nvPr>
            <p:ph type="body" idx="7"/>
          </p:nvPr>
        </p:nvSpPr>
        <p:spPr>
          <a:xfrm>
            <a:off x="1170318" y="4425136"/>
            <a:ext cx="1164563" cy="381730"/>
          </a:xfrm>
          <a:prstGeom prst="rect">
            <a:avLst/>
          </a:prstGeom>
          <a:noFill/>
          <a:ln>
            <a:noFill/>
          </a:ln>
        </p:spPr>
        <p:txBody>
          <a:bodyPr spcFirstLastPara="1" wrap="square" lIns="0" tIns="0" rIns="0" bIns="0" anchor="t" anchorCtr="0">
            <a:noAutofit/>
          </a:bodyPr>
          <a:lstStyle>
            <a:lvl1pPr marL="457200" marR="0" lvl="0" indent="-228600" algn="r" rtl="1">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4" name="Google Shape;324;p25"/>
          <p:cNvSpPr txBox="1">
            <a:spLocks noGrp="1"/>
          </p:cNvSpPr>
          <p:nvPr>
            <p:ph type="body" idx="8"/>
          </p:nvPr>
        </p:nvSpPr>
        <p:spPr>
          <a:xfrm>
            <a:off x="3494818" y="1287714"/>
            <a:ext cx="1164563" cy="381730"/>
          </a:xfrm>
          <a:prstGeom prst="rect">
            <a:avLst/>
          </a:prstGeom>
          <a:noFill/>
          <a:ln>
            <a:noFill/>
          </a:ln>
        </p:spPr>
        <p:txBody>
          <a:bodyPr spcFirstLastPara="1" wrap="square" lIns="0" tIns="0" rIns="0" bIns="0" anchor="t" anchorCtr="0">
            <a:noAutofit/>
          </a:bodyPr>
          <a:lstStyle>
            <a:lvl1pPr marL="457200" marR="0" lvl="0" indent="-228600" algn="l" rtl="1">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5" name="Google Shape;325;p25"/>
          <p:cNvSpPr txBox="1">
            <a:spLocks noGrp="1"/>
          </p:cNvSpPr>
          <p:nvPr>
            <p:ph type="body" idx="9"/>
          </p:nvPr>
        </p:nvSpPr>
        <p:spPr>
          <a:xfrm>
            <a:off x="4256824" y="3572474"/>
            <a:ext cx="1164563" cy="381730"/>
          </a:xfrm>
          <a:prstGeom prst="rect">
            <a:avLst/>
          </a:prstGeom>
          <a:noFill/>
          <a:ln>
            <a:noFill/>
          </a:ln>
        </p:spPr>
        <p:txBody>
          <a:bodyPr spcFirstLastPara="1" wrap="square" lIns="0" tIns="0" rIns="0" bIns="0" anchor="t" anchorCtr="0">
            <a:noAutofit/>
          </a:bodyPr>
          <a:lstStyle>
            <a:lvl1pPr marL="457200" marR="0" lvl="0" indent="-228600" algn="l" rtl="1">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5">
                                            <p:txEl>
                                              <p:pRg st="0" end="0"/>
                                            </p:txEl>
                                          </p:spTgt>
                                        </p:tgtEl>
                                        <p:attrNameLst>
                                          <p:attrName>style.visibility</p:attrName>
                                        </p:attrNameLst>
                                      </p:cBhvr>
                                      <p:to>
                                        <p:strVal val="visible"/>
                                      </p:to>
                                    </p:set>
                                    <p:animEffect transition="in" filter="fade">
                                      <p:cBhvr>
                                        <p:cTn id="11" dur="500"/>
                                        <p:tgtEl>
                                          <p:spTgt spid="31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5">
                                            <p:txEl>
                                              <p:pRg st="1" end="1"/>
                                            </p:txEl>
                                          </p:spTgt>
                                        </p:tgtEl>
                                        <p:attrNameLst>
                                          <p:attrName>style.visibility</p:attrName>
                                        </p:attrNameLst>
                                      </p:cBhvr>
                                      <p:to>
                                        <p:strVal val="visible"/>
                                      </p:to>
                                    </p:set>
                                    <p:animEffect transition="in" filter="fade">
                                      <p:cBhvr>
                                        <p:cTn id="15" dur="500"/>
                                        <p:tgtEl>
                                          <p:spTgt spid="31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5">
                                            <p:txEl>
                                              <p:pRg st="2" end="2"/>
                                            </p:txEl>
                                          </p:spTgt>
                                        </p:tgtEl>
                                        <p:attrNameLst>
                                          <p:attrName>style.visibility</p:attrName>
                                        </p:attrNameLst>
                                      </p:cBhvr>
                                      <p:to>
                                        <p:strVal val="visible"/>
                                      </p:to>
                                    </p:set>
                                    <p:animEffect transition="in" filter="fade">
                                      <p:cBhvr>
                                        <p:cTn id="19" dur="500"/>
                                        <p:tgtEl>
                                          <p:spTgt spid="31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5">
                                            <p:txEl>
                                              <p:pRg st="3" end="3"/>
                                            </p:txEl>
                                          </p:spTgt>
                                        </p:tgtEl>
                                        <p:attrNameLst>
                                          <p:attrName>style.visibility</p:attrName>
                                        </p:attrNameLst>
                                      </p:cBhvr>
                                      <p:to>
                                        <p:strVal val="visible"/>
                                      </p:to>
                                    </p:set>
                                    <p:animEffect transition="in" filter="fade">
                                      <p:cBhvr>
                                        <p:cTn id="23" dur="500"/>
                                        <p:tgtEl>
                                          <p:spTgt spid="31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15">
                                            <p:txEl>
                                              <p:pRg st="4" end="4"/>
                                            </p:txEl>
                                          </p:spTgt>
                                        </p:tgtEl>
                                        <p:attrNameLst>
                                          <p:attrName>style.visibility</p:attrName>
                                        </p:attrNameLst>
                                      </p:cBhvr>
                                      <p:to>
                                        <p:strVal val="visible"/>
                                      </p:to>
                                    </p:set>
                                    <p:animEffect transition="in" filter="fade">
                                      <p:cBhvr>
                                        <p:cTn id="27" dur="500"/>
                                        <p:tgtEl>
                                          <p:spTgt spid="31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15">
                                            <p:txEl>
                                              <p:pRg st="5" end="5"/>
                                            </p:txEl>
                                          </p:spTgt>
                                        </p:tgtEl>
                                        <p:attrNameLst>
                                          <p:attrName>style.visibility</p:attrName>
                                        </p:attrNameLst>
                                      </p:cBhvr>
                                      <p:to>
                                        <p:strVal val="visible"/>
                                      </p:to>
                                    </p:set>
                                    <p:animEffect transition="in" filter="fade">
                                      <p:cBhvr>
                                        <p:cTn id="31" dur="500"/>
                                        <p:tgtEl>
                                          <p:spTgt spid="31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15">
                                            <p:txEl>
                                              <p:pRg st="6" end="6"/>
                                            </p:txEl>
                                          </p:spTgt>
                                        </p:tgtEl>
                                        <p:attrNameLst>
                                          <p:attrName>style.visibility</p:attrName>
                                        </p:attrNameLst>
                                      </p:cBhvr>
                                      <p:to>
                                        <p:strVal val="visible"/>
                                      </p:to>
                                    </p:set>
                                    <p:animEffect transition="in" filter="fade">
                                      <p:cBhvr>
                                        <p:cTn id="35" dur="500"/>
                                        <p:tgtEl>
                                          <p:spTgt spid="31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15">
                                            <p:txEl>
                                              <p:pRg st="7" end="7"/>
                                            </p:txEl>
                                          </p:spTgt>
                                        </p:tgtEl>
                                        <p:attrNameLst>
                                          <p:attrName>style.visibility</p:attrName>
                                        </p:attrNameLst>
                                      </p:cBhvr>
                                      <p:to>
                                        <p:strVal val="visible"/>
                                      </p:to>
                                    </p:set>
                                    <p:animEffect transition="in" filter="fade">
                                      <p:cBhvr>
                                        <p:cTn id="39" dur="500"/>
                                        <p:tgtEl>
                                          <p:spTgt spid="31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15">
                                            <p:txEl>
                                              <p:pRg st="8" end="8"/>
                                            </p:txEl>
                                          </p:spTgt>
                                        </p:tgtEl>
                                        <p:attrNameLst>
                                          <p:attrName>style.visibility</p:attrName>
                                        </p:attrNameLst>
                                      </p:cBhvr>
                                      <p:to>
                                        <p:strVal val="visible"/>
                                      </p:to>
                                    </p:set>
                                    <p:animEffect transition="in" filter="fade">
                                      <p:cBhvr>
                                        <p:cTn id="43" dur="500"/>
                                        <p:tgtEl>
                                          <p:spTgt spid="315">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13"/>
                                        </p:tgtEl>
                                        <p:attrNameLst>
                                          <p:attrName>style.visibility</p:attrName>
                                        </p:attrNameLst>
                                      </p:cBhvr>
                                      <p:to>
                                        <p:strVal val="visible"/>
                                      </p:to>
                                    </p:set>
                                    <p:animEffect transition="in" filter="fade">
                                      <p:cBhvr>
                                        <p:cTn id="47" dur="1000"/>
                                        <p:tgtEl>
                                          <p:spTgt spid="313"/>
                                        </p:tgtEl>
                                      </p:cBhvr>
                                    </p:animEffect>
                                  </p:childTnLst>
                                </p:cTn>
                              </p:par>
                            </p:childTnLst>
                          </p:cTn>
                        </p:par>
                        <p:par>
                          <p:cTn id="48" fill="hold">
                            <p:stCondLst>
                              <p:cond delay="6000"/>
                            </p:stCondLst>
                            <p:childTnLst>
                              <p:par>
                                <p:cTn id="49" presetID="23" presetClass="entr" presetSubtype="16" fill="hold" nodeType="afterEffect">
                                  <p:stCondLst>
                                    <p:cond delay="0"/>
                                  </p:stCondLst>
                                  <p:childTnLst>
                                    <p:set>
                                      <p:cBhvr>
                                        <p:cTn id="50" dur="1" fill="hold">
                                          <p:stCondLst>
                                            <p:cond delay="0"/>
                                          </p:stCondLst>
                                        </p:cTn>
                                        <p:tgtEl>
                                          <p:spTgt spid="318"/>
                                        </p:tgtEl>
                                        <p:attrNameLst>
                                          <p:attrName>style.visibility</p:attrName>
                                        </p:attrNameLst>
                                      </p:cBhvr>
                                      <p:to>
                                        <p:strVal val="visible"/>
                                      </p:to>
                                    </p:set>
                                    <p:anim calcmode="lin" valueType="num">
                                      <p:cBhvr additive="base">
                                        <p:cTn id="51" dur="500"/>
                                        <p:tgtEl>
                                          <p:spTgt spid="318"/>
                                        </p:tgtEl>
                                        <p:attrNameLst>
                                          <p:attrName>ppt_w</p:attrName>
                                        </p:attrNameLst>
                                      </p:cBhvr>
                                      <p:tavLst>
                                        <p:tav tm="0">
                                          <p:val>
                                            <p:strVal val="0"/>
                                          </p:val>
                                        </p:tav>
                                        <p:tav tm="100000">
                                          <p:val>
                                            <p:strVal val="#ppt_w"/>
                                          </p:val>
                                        </p:tav>
                                      </p:tavLst>
                                    </p:anim>
                                    <p:anim calcmode="lin" valueType="num">
                                      <p:cBhvr additive="base">
                                        <p:cTn id="52" dur="500"/>
                                        <p:tgtEl>
                                          <p:spTgt spid="318"/>
                                        </p:tgtEl>
                                        <p:attrNameLst>
                                          <p:attrName>ppt_h</p:attrName>
                                        </p:attrNameLst>
                                      </p:cBhvr>
                                      <p:tavLst>
                                        <p:tav tm="0">
                                          <p:val>
                                            <p:strVal val="0"/>
                                          </p:val>
                                        </p:tav>
                                        <p:tav tm="100000">
                                          <p:val>
                                            <p:strVal val="#ppt_h"/>
                                          </p:val>
                                        </p:tav>
                                      </p:tavLst>
                                    </p:anim>
                                  </p:childTnLst>
                                </p:cTn>
                              </p:par>
                            </p:childTnLst>
                          </p:cTn>
                        </p:par>
                        <p:par>
                          <p:cTn id="53" fill="hold">
                            <p:stCondLst>
                              <p:cond delay="6500"/>
                            </p:stCondLst>
                            <p:childTnLst>
                              <p:par>
                                <p:cTn id="54" presetID="10" presetClass="entr" presetSubtype="0" fill="hold" nodeType="afterEffect">
                                  <p:stCondLst>
                                    <p:cond delay="0"/>
                                  </p:stCondLst>
                                  <p:childTnLst>
                                    <p:set>
                                      <p:cBhvr>
                                        <p:cTn id="55" dur="1" fill="hold">
                                          <p:stCondLst>
                                            <p:cond delay="0"/>
                                          </p:stCondLst>
                                        </p:cTn>
                                        <p:tgtEl>
                                          <p:spTgt spid="322">
                                            <p:txEl>
                                              <p:pRg st="0" end="0"/>
                                            </p:txEl>
                                          </p:spTgt>
                                        </p:tgtEl>
                                        <p:attrNameLst>
                                          <p:attrName>style.visibility</p:attrName>
                                        </p:attrNameLst>
                                      </p:cBhvr>
                                      <p:to>
                                        <p:strVal val="visible"/>
                                      </p:to>
                                    </p:set>
                                    <p:animEffect transition="in" filter="fade">
                                      <p:cBhvr>
                                        <p:cTn id="56" dur="500"/>
                                        <p:tgtEl>
                                          <p:spTgt spid="322">
                                            <p:txEl>
                                              <p:pRg st="0" end="0"/>
                                            </p:txEl>
                                          </p:spTgt>
                                        </p:tgtEl>
                                      </p:cBhvr>
                                    </p:animEffect>
                                  </p:childTnLst>
                                </p:cTn>
                              </p:par>
                            </p:childTnLst>
                          </p:cTn>
                        </p:par>
                        <p:par>
                          <p:cTn id="57" fill="hold">
                            <p:stCondLst>
                              <p:cond delay="7000"/>
                            </p:stCondLst>
                            <p:childTnLst>
                              <p:par>
                                <p:cTn id="58" presetID="10" presetClass="entr" presetSubtype="0" fill="hold" nodeType="afterEffect">
                                  <p:stCondLst>
                                    <p:cond delay="0"/>
                                  </p:stCondLst>
                                  <p:childTnLst>
                                    <p:set>
                                      <p:cBhvr>
                                        <p:cTn id="59" dur="1" fill="hold">
                                          <p:stCondLst>
                                            <p:cond delay="0"/>
                                          </p:stCondLst>
                                        </p:cTn>
                                        <p:tgtEl>
                                          <p:spTgt spid="322">
                                            <p:txEl>
                                              <p:pRg st="1" end="1"/>
                                            </p:txEl>
                                          </p:spTgt>
                                        </p:tgtEl>
                                        <p:attrNameLst>
                                          <p:attrName>style.visibility</p:attrName>
                                        </p:attrNameLst>
                                      </p:cBhvr>
                                      <p:to>
                                        <p:strVal val="visible"/>
                                      </p:to>
                                    </p:set>
                                    <p:animEffect transition="in" filter="fade">
                                      <p:cBhvr>
                                        <p:cTn id="60" dur="500"/>
                                        <p:tgtEl>
                                          <p:spTgt spid="322">
                                            <p:txEl>
                                              <p:pRg st="1" end="1"/>
                                            </p:txEl>
                                          </p:spTgt>
                                        </p:tgtEl>
                                      </p:cBhvr>
                                    </p:animEffect>
                                  </p:childTnLst>
                                </p:cTn>
                              </p:par>
                            </p:childTnLst>
                          </p:cTn>
                        </p:par>
                        <p:par>
                          <p:cTn id="61" fill="hold">
                            <p:stCondLst>
                              <p:cond delay="7500"/>
                            </p:stCondLst>
                            <p:childTnLst>
                              <p:par>
                                <p:cTn id="62" presetID="10" presetClass="entr" presetSubtype="0" fill="hold" nodeType="afterEffect">
                                  <p:stCondLst>
                                    <p:cond delay="0"/>
                                  </p:stCondLst>
                                  <p:childTnLst>
                                    <p:set>
                                      <p:cBhvr>
                                        <p:cTn id="63" dur="1" fill="hold">
                                          <p:stCondLst>
                                            <p:cond delay="0"/>
                                          </p:stCondLst>
                                        </p:cTn>
                                        <p:tgtEl>
                                          <p:spTgt spid="322">
                                            <p:txEl>
                                              <p:pRg st="2" end="2"/>
                                            </p:txEl>
                                          </p:spTgt>
                                        </p:tgtEl>
                                        <p:attrNameLst>
                                          <p:attrName>style.visibility</p:attrName>
                                        </p:attrNameLst>
                                      </p:cBhvr>
                                      <p:to>
                                        <p:strVal val="visible"/>
                                      </p:to>
                                    </p:set>
                                    <p:animEffect transition="in" filter="fade">
                                      <p:cBhvr>
                                        <p:cTn id="64" dur="500"/>
                                        <p:tgtEl>
                                          <p:spTgt spid="322">
                                            <p:txEl>
                                              <p:pRg st="2" end="2"/>
                                            </p:txEl>
                                          </p:spTgt>
                                        </p:tgtEl>
                                      </p:cBhvr>
                                    </p:animEffect>
                                  </p:childTnLst>
                                </p:cTn>
                              </p:par>
                            </p:childTnLst>
                          </p:cTn>
                        </p:par>
                        <p:par>
                          <p:cTn id="65" fill="hold">
                            <p:stCondLst>
                              <p:cond delay="8000"/>
                            </p:stCondLst>
                            <p:childTnLst>
                              <p:par>
                                <p:cTn id="66" presetID="10" presetClass="entr" presetSubtype="0" fill="hold" nodeType="afterEffect">
                                  <p:stCondLst>
                                    <p:cond delay="0"/>
                                  </p:stCondLst>
                                  <p:childTnLst>
                                    <p:set>
                                      <p:cBhvr>
                                        <p:cTn id="67" dur="1" fill="hold">
                                          <p:stCondLst>
                                            <p:cond delay="0"/>
                                          </p:stCondLst>
                                        </p:cTn>
                                        <p:tgtEl>
                                          <p:spTgt spid="322">
                                            <p:txEl>
                                              <p:pRg st="3" end="3"/>
                                            </p:txEl>
                                          </p:spTgt>
                                        </p:tgtEl>
                                        <p:attrNameLst>
                                          <p:attrName>style.visibility</p:attrName>
                                        </p:attrNameLst>
                                      </p:cBhvr>
                                      <p:to>
                                        <p:strVal val="visible"/>
                                      </p:to>
                                    </p:set>
                                    <p:animEffect transition="in" filter="fade">
                                      <p:cBhvr>
                                        <p:cTn id="68" dur="500"/>
                                        <p:tgtEl>
                                          <p:spTgt spid="322">
                                            <p:txEl>
                                              <p:pRg st="3" end="3"/>
                                            </p:txEl>
                                          </p:spTgt>
                                        </p:tgtEl>
                                      </p:cBhvr>
                                    </p:animEffect>
                                  </p:childTnLst>
                                </p:cTn>
                              </p:par>
                            </p:childTnLst>
                          </p:cTn>
                        </p:par>
                        <p:par>
                          <p:cTn id="69" fill="hold">
                            <p:stCondLst>
                              <p:cond delay="8500"/>
                            </p:stCondLst>
                            <p:childTnLst>
                              <p:par>
                                <p:cTn id="70" presetID="10" presetClass="entr" presetSubtype="0" fill="hold" nodeType="afterEffect">
                                  <p:stCondLst>
                                    <p:cond delay="0"/>
                                  </p:stCondLst>
                                  <p:childTnLst>
                                    <p:set>
                                      <p:cBhvr>
                                        <p:cTn id="71" dur="1" fill="hold">
                                          <p:stCondLst>
                                            <p:cond delay="0"/>
                                          </p:stCondLst>
                                        </p:cTn>
                                        <p:tgtEl>
                                          <p:spTgt spid="322">
                                            <p:txEl>
                                              <p:pRg st="4" end="4"/>
                                            </p:txEl>
                                          </p:spTgt>
                                        </p:tgtEl>
                                        <p:attrNameLst>
                                          <p:attrName>style.visibility</p:attrName>
                                        </p:attrNameLst>
                                      </p:cBhvr>
                                      <p:to>
                                        <p:strVal val="visible"/>
                                      </p:to>
                                    </p:set>
                                    <p:animEffect transition="in" filter="fade">
                                      <p:cBhvr>
                                        <p:cTn id="72" dur="500"/>
                                        <p:tgtEl>
                                          <p:spTgt spid="322">
                                            <p:txEl>
                                              <p:pRg st="4" end="4"/>
                                            </p:txEl>
                                          </p:spTgt>
                                        </p:tgtEl>
                                      </p:cBhvr>
                                    </p:animEffect>
                                  </p:childTnLst>
                                </p:cTn>
                              </p:par>
                            </p:childTnLst>
                          </p:cTn>
                        </p:par>
                        <p:par>
                          <p:cTn id="73" fill="hold">
                            <p:stCondLst>
                              <p:cond delay="9000"/>
                            </p:stCondLst>
                            <p:childTnLst>
                              <p:par>
                                <p:cTn id="74" presetID="10" presetClass="entr" presetSubtype="0" fill="hold" nodeType="afterEffect">
                                  <p:stCondLst>
                                    <p:cond delay="0"/>
                                  </p:stCondLst>
                                  <p:childTnLst>
                                    <p:set>
                                      <p:cBhvr>
                                        <p:cTn id="75" dur="1" fill="hold">
                                          <p:stCondLst>
                                            <p:cond delay="0"/>
                                          </p:stCondLst>
                                        </p:cTn>
                                        <p:tgtEl>
                                          <p:spTgt spid="322">
                                            <p:txEl>
                                              <p:pRg st="5" end="5"/>
                                            </p:txEl>
                                          </p:spTgt>
                                        </p:tgtEl>
                                        <p:attrNameLst>
                                          <p:attrName>style.visibility</p:attrName>
                                        </p:attrNameLst>
                                      </p:cBhvr>
                                      <p:to>
                                        <p:strVal val="visible"/>
                                      </p:to>
                                    </p:set>
                                    <p:animEffect transition="in" filter="fade">
                                      <p:cBhvr>
                                        <p:cTn id="76" dur="500"/>
                                        <p:tgtEl>
                                          <p:spTgt spid="322">
                                            <p:txEl>
                                              <p:pRg st="5" end="5"/>
                                            </p:txEl>
                                          </p:spTgt>
                                        </p:tgtEl>
                                      </p:cBhvr>
                                    </p:animEffect>
                                  </p:childTnLst>
                                </p:cTn>
                              </p:par>
                            </p:childTnLst>
                          </p:cTn>
                        </p:par>
                        <p:par>
                          <p:cTn id="77" fill="hold">
                            <p:stCondLst>
                              <p:cond delay="9500"/>
                            </p:stCondLst>
                            <p:childTnLst>
                              <p:par>
                                <p:cTn id="78" presetID="10" presetClass="entr" presetSubtype="0" fill="hold" nodeType="afterEffect">
                                  <p:stCondLst>
                                    <p:cond delay="0"/>
                                  </p:stCondLst>
                                  <p:childTnLst>
                                    <p:set>
                                      <p:cBhvr>
                                        <p:cTn id="79" dur="1" fill="hold">
                                          <p:stCondLst>
                                            <p:cond delay="0"/>
                                          </p:stCondLst>
                                        </p:cTn>
                                        <p:tgtEl>
                                          <p:spTgt spid="322">
                                            <p:txEl>
                                              <p:pRg st="6" end="6"/>
                                            </p:txEl>
                                          </p:spTgt>
                                        </p:tgtEl>
                                        <p:attrNameLst>
                                          <p:attrName>style.visibility</p:attrName>
                                        </p:attrNameLst>
                                      </p:cBhvr>
                                      <p:to>
                                        <p:strVal val="visible"/>
                                      </p:to>
                                    </p:set>
                                    <p:animEffect transition="in" filter="fade">
                                      <p:cBhvr>
                                        <p:cTn id="80" dur="500"/>
                                        <p:tgtEl>
                                          <p:spTgt spid="322">
                                            <p:txEl>
                                              <p:pRg st="6" end="6"/>
                                            </p:txEl>
                                          </p:spTgt>
                                        </p:tgtEl>
                                      </p:cBhvr>
                                    </p:animEffect>
                                  </p:childTnLst>
                                </p:cTn>
                              </p:par>
                            </p:childTnLst>
                          </p:cTn>
                        </p:par>
                        <p:par>
                          <p:cTn id="81" fill="hold">
                            <p:stCondLst>
                              <p:cond delay="10000"/>
                            </p:stCondLst>
                            <p:childTnLst>
                              <p:par>
                                <p:cTn id="82" presetID="10" presetClass="entr" presetSubtype="0" fill="hold" nodeType="afterEffect">
                                  <p:stCondLst>
                                    <p:cond delay="0"/>
                                  </p:stCondLst>
                                  <p:childTnLst>
                                    <p:set>
                                      <p:cBhvr>
                                        <p:cTn id="83" dur="1" fill="hold">
                                          <p:stCondLst>
                                            <p:cond delay="0"/>
                                          </p:stCondLst>
                                        </p:cTn>
                                        <p:tgtEl>
                                          <p:spTgt spid="322">
                                            <p:txEl>
                                              <p:pRg st="7" end="7"/>
                                            </p:txEl>
                                          </p:spTgt>
                                        </p:tgtEl>
                                        <p:attrNameLst>
                                          <p:attrName>style.visibility</p:attrName>
                                        </p:attrNameLst>
                                      </p:cBhvr>
                                      <p:to>
                                        <p:strVal val="visible"/>
                                      </p:to>
                                    </p:set>
                                    <p:animEffect transition="in" filter="fade">
                                      <p:cBhvr>
                                        <p:cTn id="84" dur="500"/>
                                        <p:tgtEl>
                                          <p:spTgt spid="322">
                                            <p:txEl>
                                              <p:pRg st="7" end="7"/>
                                            </p:txEl>
                                          </p:spTgt>
                                        </p:tgtEl>
                                      </p:cBhvr>
                                    </p:animEffect>
                                  </p:childTnLst>
                                </p:cTn>
                              </p:par>
                            </p:childTnLst>
                          </p:cTn>
                        </p:par>
                        <p:par>
                          <p:cTn id="85" fill="hold">
                            <p:stCondLst>
                              <p:cond delay="10500"/>
                            </p:stCondLst>
                            <p:childTnLst>
                              <p:par>
                                <p:cTn id="86" presetID="10" presetClass="entr" presetSubtype="0" fill="hold" nodeType="afterEffect">
                                  <p:stCondLst>
                                    <p:cond delay="0"/>
                                  </p:stCondLst>
                                  <p:childTnLst>
                                    <p:set>
                                      <p:cBhvr>
                                        <p:cTn id="87" dur="1" fill="hold">
                                          <p:stCondLst>
                                            <p:cond delay="0"/>
                                          </p:stCondLst>
                                        </p:cTn>
                                        <p:tgtEl>
                                          <p:spTgt spid="322">
                                            <p:txEl>
                                              <p:pRg st="8" end="8"/>
                                            </p:txEl>
                                          </p:spTgt>
                                        </p:tgtEl>
                                        <p:attrNameLst>
                                          <p:attrName>style.visibility</p:attrName>
                                        </p:attrNameLst>
                                      </p:cBhvr>
                                      <p:to>
                                        <p:strVal val="visible"/>
                                      </p:to>
                                    </p:set>
                                    <p:animEffect transition="in" filter="fade">
                                      <p:cBhvr>
                                        <p:cTn id="88" dur="500"/>
                                        <p:tgtEl>
                                          <p:spTgt spid="322">
                                            <p:txEl>
                                              <p:pRg st="8" end="8"/>
                                            </p:txEl>
                                          </p:spTgt>
                                        </p:tgtEl>
                                      </p:cBhvr>
                                    </p:animEffect>
                                  </p:childTnLst>
                                </p:cTn>
                              </p:par>
                            </p:childTnLst>
                          </p:cTn>
                        </p:par>
                        <p:par>
                          <p:cTn id="89" fill="hold">
                            <p:stCondLst>
                              <p:cond delay="11000"/>
                            </p:stCondLst>
                            <p:childTnLst>
                              <p:par>
                                <p:cTn id="90" presetID="23" presetClass="entr" presetSubtype="16" fill="hold" nodeType="afterEffect">
                                  <p:stCondLst>
                                    <p:cond delay="0"/>
                                  </p:stCondLst>
                                  <p:childTnLst>
                                    <p:set>
                                      <p:cBhvr>
                                        <p:cTn id="91" dur="1" fill="hold">
                                          <p:stCondLst>
                                            <p:cond delay="0"/>
                                          </p:stCondLst>
                                        </p:cTn>
                                        <p:tgtEl>
                                          <p:spTgt spid="319"/>
                                        </p:tgtEl>
                                        <p:attrNameLst>
                                          <p:attrName>style.visibility</p:attrName>
                                        </p:attrNameLst>
                                      </p:cBhvr>
                                      <p:to>
                                        <p:strVal val="visible"/>
                                      </p:to>
                                    </p:set>
                                    <p:anim calcmode="lin" valueType="num">
                                      <p:cBhvr additive="base">
                                        <p:cTn id="92" dur="500"/>
                                        <p:tgtEl>
                                          <p:spTgt spid="319"/>
                                        </p:tgtEl>
                                        <p:attrNameLst>
                                          <p:attrName>ppt_w</p:attrName>
                                        </p:attrNameLst>
                                      </p:cBhvr>
                                      <p:tavLst>
                                        <p:tav tm="0">
                                          <p:val>
                                            <p:strVal val="0"/>
                                          </p:val>
                                        </p:tav>
                                        <p:tav tm="100000">
                                          <p:val>
                                            <p:strVal val="#ppt_w"/>
                                          </p:val>
                                        </p:tav>
                                      </p:tavLst>
                                    </p:anim>
                                    <p:anim calcmode="lin" valueType="num">
                                      <p:cBhvr additive="base">
                                        <p:cTn id="93" dur="500"/>
                                        <p:tgtEl>
                                          <p:spTgt spid="319"/>
                                        </p:tgtEl>
                                        <p:attrNameLst>
                                          <p:attrName>ppt_h</p:attrName>
                                        </p:attrNameLst>
                                      </p:cBhvr>
                                      <p:tavLst>
                                        <p:tav tm="0">
                                          <p:val>
                                            <p:strVal val="0"/>
                                          </p:val>
                                        </p:tav>
                                        <p:tav tm="100000">
                                          <p:val>
                                            <p:strVal val="#ppt_h"/>
                                          </p:val>
                                        </p:tav>
                                      </p:tavLst>
                                    </p:anim>
                                  </p:childTnLst>
                                </p:cTn>
                              </p:par>
                            </p:childTnLst>
                          </p:cTn>
                        </p:par>
                        <p:par>
                          <p:cTn id="94" fill="hold">
                            <p:stCondLst>
                              <p:cond delay="11500"/>
                            </p:stCondLst>
                            <p:childTnLst>
                              <p:par>
                                <p:cTn id="95" presetID="10" presetClass="entr" presetSubtype="0" fill="hold" nodeType="after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500"/>
                                        <p:tgtEl>
                                          <p:spTgt spid="324">
                                            <p:txEl>
                                              <p:pRg st="0" end="0"/>
                                            </p:txEl>
                                          </p:spTgt>
                                        </p:tgtEl>
                                      </p:cBhvr>
                                    </p:animEffect>
                                  </p:childTnLst>
                                </p:cTn>
                              </p:par>
                            </p:childTnLst>
                          </p:cTn>
                        </p:par>
                        <p:par>
                          <p:cTn id="98" fill="hold">
                            <p:stCondLst>
                              <p:cond delay="12000"/>
                            </p:stCondLst>
                            <p:childTnLst>
                              <p:par>
                                <p:cTn id="99" presetID="10" presetClass="entr" presetSubtype="0" fill="hold" nodeType="afterEffect">
                                  <p:stCondLst>
                                    <p:cond delay="0"/>
                                  </p:stCondLst>
                                  <p:childTnLst>
                                    <p:set>
                                      <p:cBhvr>
                                        <p:cTn id="100" dur="1" fill="hold">
                                          <p:stCondLst>
                                            <p:cond delay="0"/>
                                          </p:stCondLst>
                                        </p:cTn>
                                        <p:tgtEl>
                                          <p:spTgt spid="324">
                                            <p:txEl>
                                              <p:pRg st="1" end="1"/>
                                            </p:txEl>
                                          </p:spTgt>
                                        </p:tgtEl>
                                        <p:attrNameLst>
                                          <p:attrName>style.visibility</p:attrName>
                                        </p:attrNameLst>
                                      </p:cBhvr>
                                      <p:to>
                                        <p:strVal val="visible"/>
                                      </p:to>
                                    </p:set>
                                    <p:animEffect transition="in" filter="fade">
                                      <p:cBhvr>
                                        <p:cTn id="101" dur="500"/>
                                        <p:tgtEl>
                                          <p:spTgt spid="324">
                                            <p:txEl>
                                              <p:pRg st="1" end="1"/>
                                            </p:txEl>
                                          </p:spTgt>
                                        </p:tgtEl>
                                      </p:cBhvr>
                                    </p:animEffect>
                                  </p:childTnLst>
                                </p:cTn>
                              </p:par>
                            </p:childTnLst>
                          </p:cTn>
                        </p:par>
                        <p:par>
                          <p:cTn id="102" fill="hold">
                            <p:stCondLst>
                              <p:cond delay="12500"/>
                            </p:stCondLst>
                            <p:childTnLst>
                              <p:par>
                                <p:cTn id="103" presetID="10" presetClass="entr" presetSubtype="0" fill="hold" nodeType="afterEffect">
                                  <p:stCondLst>
                                    <p:cond delay="0"/>
                                  </p:stCondLst>
                                  <p:childTnLst>
                                    <p:set>
                                      <p:cBhvr>
                                        <p:cTn id="104" dur="1" fill="hold">
                                          <p:stCondLst>
                                            <p:cond delay="0"/>
                                          </p:stCondLst>
                                        </p:cTn>
                                        <p:tgtEl>
                                          <p:spTgt spid="324">
                                            <p:txEl>
                                              <p:pRg st="2" end="2"/>
                                            </p:txEl>
                                          </p:spTgt>
                                        </p:tgtEl>
                                        <p:attrNameLst>
                                          <p:attrName>style.visibility</p:attrName>
                                        </p:attrNameLst>
                                      </p:cBhvr>
                                      <p:to>
                                        <p:strVal val="visible"/>
                                      </p:to>
                                    </p:set>
                                    <p:animEffect transition="in" filter="fade">
                                      <p:cBhvr>
                                        <p:cTn id="105" dur="500"/>
                                        <p:tgtEl>
                                          <p:spTgt spid="324">
                                            <p:txEl>
                                              <p:pRg st="2" end="2"/>
                                            </p:txEl>
                                          </p:spTgt>
                                        </p:tgtEl>
                                      </p:cBhvr>
                                    </p:animEffect>
                                  </p:childTnLst>
                                </p:cTn>
                              </p:par>
                            </p:childTnLst>
                          </p:cTn>
                        </p:par>
                        <p:par>
                          <p:cTn id="106" fill="hold">
                            <p:stCondLst>
                              <p:cond delay="13000"/>
                            </p:stCondLst>
                            <p:childTnLst>
                              <p:par>
                                <p:cTn id="107" presetID="10" presetClass="entr" presetSubtype="0" fill="hold" nodeType="afterEffect">
                                  <p:stCondLst>
                                    <p:cond delay="0"/>
                                  </p:stCondLst>
                                  <p:childTnLst>
                                    <p:set>
                                      <p:cBhvr>
                                        <p:cTn id="108" dur="1" fill="hold">
                                          <p:stCondLst>
                                            <p:cond delay="0"/>
                                          </p:stCondLst>
                                        </p:cTn>
                                        <p:tgtEl>
                                          <p:spTgt spid="324">
                                            <p:txEl>
                                              <p:pRg st="3" end="3"/>
                                            </p:txEl>
                                          </p:spTgt>
                                        </p:tgtEl>
                                        <p:attrNameLst>
                                          <p:attrName>style.visibility</p:attrName>
                                        </p:attrNameLst>
                                      </p:cBhvr>
                                      <p:to>
                                        <p:strVal val="visible"/>
                                      </p:to>
                                    </p:set>
                                    <p:animEffect transition="in" filter="fade">
                                      <p:cBhvr>
                                        <p:cTn id="109" dur="500"/>
                                        <p:tgtEl>
                                          <p:spTgt spid="324">
                                            <p:txEl>
                                              <p:pRg st="3" end="3"/>
                                            </p:txEl>
                                          </p:spTgt>
                                        </p:tgtEl>
                                      </p:cBhvr>
                                    </p:animEffect>
                                  </p:childTnLst>
                                </p:cTn>
                              </p:par>
                            </p:childTnLst>
                          </p:cTn>
                        </p:par>
                        <p:par>
                          <p:cTn id="110" fill="hold">
                            <p:stCondLst>
                              <p:cond delay="13500"/>
                            </p:stCondLst>
                            <p:childTnLst>
                              <p:par>
                                <p:cTn id="111" presetID="10" presetClass="entr" presetSubtype="0" fill="hold" nodeType="afterEffect">
                                  <p:stCondLst>
                                    <p:cond delay="0"/>
                                  </p:stCondLst>
                                  <p:childTnLst>
                                    <p:set>
                                      <p:cBhvr>
                                        <p:cTn id="112" dur="1" fill="hold">
                                          <p:stCondLst>
                                            <p:cond delay="0"/>
                                          </p:stCondLst>
                                        </p:cTn>
                                        <p:tgtEl>
                                          <p:spTgt spid="324">
                                            <p:txEl>
                                              <p:pRg st="4" end="4"/>
                                            </p:txEl>
                                          </p:spTgt>
                                        </p:tgtEl>
                                        <p:attrNameLst>
                                          <p:attrName>style.visibility</p:attrName>
                                        </p:attrNameLst>
                                      </p:cBhvr>
                                      <p:to>
                                        <p:strVal val="visible"/>
                                      </p:to>
                                    </p:set>
                                    <p:animEffect transition="in" filter="fade">
                                      <p:cBhvr>
                                        <p:cTn id="113" dur="500"/>
                                        <p:tgtEl>
                                          <p:spTgt spid="324">
                                            <p:txEl>
                                              <p:pRg st="4" end="4"/>
                                            </p:txEl>
                                          </p:spTgt>
                                        </p:tgtEl>
                                      </p:cBhvr>
                                    </p:animEffect>
                                  </p:childTnLst>
                                </p:cTn>
                              </p:par>
                            </p:childTnLst>
                          </p:cTn>
                        </p:par>
                        <p:par>
                          <p:cTn id="114" fill="hold">
                            <p:stCondLst>
                              <p:cond delay="14000"/>
                            </p:stCondLst>
                            <p:childTnLst>
                              <p:par>
                                <p:cTn id="115" presetID="10" presetClass="entr" presetSubtype="0" fill="hold" nodeType="afterEffect">
                                  <p:stCondLst>
                                    <p:cond delay="0"/>
                                  </p:stCondLst>
                                  <p:childTnLst>
                                    <p:set>
                                      <p:cBhvr>
                                        <p:cTn id="116" dur="1" fill="hold">
                                          <p:stCondLst>
                                            <p:cond delay="0"/>
                                          </p:stCondLst>
                                        </p:cTn>
                                        <p:tgtEl>
                                          <p:spTgt spid="324">
                                            <p:txEl>
                                              <p:pRg st="5" end="5"/>
                                            </p:txEl>
                                          </p:spTgt>
                                        </p:tgtEl>
                                        <p:attrNameLst>
                                          <p:attrName>style.visibility</p:attrName>
                                        </p:attrNameLst>
                                      </p:cBhvr>
                                      <p:to>
                                        <p:strVal val="visible"/>
                                      </p:to>
                                    </p:set>
                                    <p:animEffect transition="in" filter="fade">
                                      <p:cBhvr>
                                        <p:cTn id="117" dur="500"/>
                                        <p:tgtEl>
                                          <p:spTgt spid="324">
                                            <p:txEl>
                                              <p:pRg st="5" end="5"/>
                                            </p:txEl>
                                          </p:spTgt>
                                        </p:tgtEl>
                                      </p:cBhvr>
                                    </p:animEffect>
                                  </p:childTnLst>
                                </p:cTn>
                              </p:par>
                            </p:childTnLst>
                          </p:cTn>
                        </p:par>
                        <p:par>
                          <p:cTn id="118" fill="hold">
                            <p:stCondLst>
                              <p:cond delay="14500"/>
                            </p:stCondLst>
                            <p:childTnLst>
                              <p:par>
                                <p:cTn id="119" presetID="10" presetClass="entr" presetSubtype="0" fill="hold" nodeType="afterEffect">
                                  <p:stCondLst>
                                    <p:cond delay="0"/>
                                  </p:stCondLst>
                                  <p:childTnLst>
                                    <p:set>
                                      <p:cBhvr>
                                        <p:cTn id="120" dur="1" fill="hold">
                                          <p:stCondLst>
                                            <p:cond delay="0"/>
                                          </p:stCondLst>
                                        </p:cTn>
                                        <p:tgtEl>
                                          <p:spTgt spid="324">
                                            <p:txEl>
                                              <p:pRg st="6" end="6"/>
                                            </p:txEl>
                                          </p:spTgt>
                                        </p:tgtEl>
                                        <p:attrNameLst>
                                          <p:attrName>style.visibility</p:attrName>
                                        </p:attrNameLst>
                                      </p:cBhvr>
                                      <p:to>
                                        <p:strVal val="visible"/>
                                      </p:to>
                                    </p:set>
                                    <p:animEffect transition="in" filter="fade">
                                      <p:cBhvr>
                                        <p:cTn id="121" dur="500"/>
                                        <p:tgtEl>
                                          <p:spTgt spid="324">
                                            <p:txEl>
                                              <p:pRg st="6" end="6"/>
                                            </p:txEl>
                                          </p:spTgt>
                                        </p:tgtEl>
                                      </p:cBhvr>
                                    </p:animEffect>
                                  </p:childTnLst>
                                </p:cTn>
                              </p:par>
                            </p:childTnLst>
                          </p:cTn>
                        </p:par>
                        <p:par>
                          <p:cTn id="122" fill="hold">
                            <p:stCondLst>
                              <p:cond delay="15000"/>
                            </p:stCondLst>
                            <p:childTnLst>
                              <p:par>
                                <p:cTn id="123" presetID="10" presetClass="entr" presetSubtype="0" fill="hold" nodeType="afterEffect">
                                  <p:stCondLst>
                                    <p:cond delay="0"/>
                                  </p:stCondLst>
                                  <p:childTnLst>
                                    <p:set>
                                      <p:cBhvr>
                                        <p:cTn id="124" dur="1" fill="hold">
                                          <p:stCondLst>
                                            <p:cond delay="0"/>
                                          </p:stCondLst>
                                        </p:cTn>
                                        <p:tgtEl>
                                          <p:spTgt spid="324">
                                            <p:txEl>
                                              <p:pRg st="7" end="7"/>
                                            </p:txEl>
                                          </p:spTgt>
                                        </p:tgtEl>
                                        <p:attrNameLst>
                                          <p:attrName>style.visibility</p:attrName>
                                        </p:attrNameLst>
                                      </p:cBhvr>
                                      <p:to>
                                        <p:strVal val="visible"/>
                                      </p:to>
                                    </p:set>
                                    <p:animEffect transition="in" filter="fade">
                                      <p:cBhvr>
                                        <p:cTn id="125" dur="500"/>
                                        <p:tgtEl>
                                          <p:spTgt spid="324">
                                            <p:txEl>
                                              <p:pRg st="7" end="7"/>
                                            </p:txEl>
                                          </p:spTgt>
                                        </p:tgtEl>
                                      </p:cBhvr>
                                    </p:animEffect>
                                  </p:childTnLst>
                                </p:cTn>
                              </p:par>
                            </p:childTnLst>
                          </p:cTn>
                        </p:par>
                        <p:par>
                          <p:cTn id="126" fill="hold">
                            <p:stCondLst>
                              <p:cond delay="15500"/>
                            </p:stCondLst>
                            <p:childTnLst>
                              <p:par>
                                <p:cTn id="127" presetID="10" presetClass="entr" presetSubtype="0" fill="hold" nodeType="afterEffect">
                                  <p:stCondLst>
                                    <p:cond delay="0"/>
                                  </p:stCondLst>
                                  <p:childTnLst>
                                    <p:set>
                                      <p:cBhvr>
                                        <p:cTn id="128" dur="1" fill="hold">
                                          <p:stCondLst>
                                            <p:cond delay="0"/>
                                          </p:stCondLst>
                                        </p:cTn>
                                        <p:tgtEl>
                                          <p:spTgt spid="324">
                                            <p:txEl>
                                              <p:pRg st="8" end="8"/>
                                            </p:txEl>
                                          </p:spTgt>
                                        </p:tgtEl>
                                        <p:attrNameLst>
                                          <p:attrName>style.visibility</p:attrName>
                                        </p:attrNameLst>
                                      </p:cBhvr>
                                      <p:to>
                                        <p:strVal val="visible"/>
                                      </p:to>
                                    </p:set>
                                    <p:animEffect transition="in" filter="fade">
                                      <p:cBhvr>
                                        <p:cTn id="129" dur="500"/>
                                        <p:tgtEl>
                                          <p:spTgt spid="324">
                                            <p:txEl>
                                              <p:pRg st="8" end="8"/>
                                            </p:txEl>
                                          </p:spTgt>
                                        </p:tgtEl>
                                      </p:cBhvr>
                                    </p:animEffect>
                                  </p:childTnLst>
                                </p:cTn>
                              </p:par>
                            </p:childTnLst>
                          </p:cTn>
                        </p:par>
                        <p:par>
                          <p:cTn id="130" fill="hold">
                            <p:stCondLst>
                              <p:cond delay="16000"/>
                            </p:stCondLst>
                            <p:childTnLst>
                              <p:par>
                                <p:cTn id="131" presetID="23" presetClass="entr" presetSubtype="16" fill="hold" nodeType="afterEffect">
                                  <p:stCondLst>
                                    <p:cond delay="0"/>
                                  </p:stCondLst>
                                  <p:childTnLst>
                                    <p:set>
                                      <p:cBhvr>
                                        <p:cTn id="132" dur="1" fill="hold">
                                          <p:stCondLst>
                                            <p:cond delay="0"/>
                                          </p:stCondLst>
                                        </p:cTn>
                                        <p:tgtEl>
                                          <p:spTgt spid="320"/>
                                        </p:tgtEl>
                                        <p:attrNameLst>
                                          <p:attrName>style.visibility</p:attrName>
                                        </p:attrNameLst>
                                      </p:cBhvr>
                                      <p:to>
                                        <p:strVal val="visible"/>
                                      </p:to>
                                    </p:set>
                                    <p:anim calcmode="lin" valueType="num">
                                      <p:cBhvr additive="base">
                                        <p:cTn id="133" dur="500"/>
                                        <p:tgtEl>
                                          <p:spTgt spid="320"/>
                                        </p:tgtEl>
                                        <p:attrNameLst>
                                          <p:attrName>ppt_w</p:attrName>
                                        </p:attrNameLst>
                                      </p:cBhvr>
                                      <p:tavLst>
                                        <p:tav tm="0">
                                          <p:val>
                                            <p:strVal val="0"/>
                                          </p:val>
                                        </p:tav>
                                        <p:tav tm="100000">
                                          <p:val>
                                            <p:strVal val="#ppt_w"/>
                                          </p:val>
                                        </p:tav>
                                      </p:tavLst>
                                    </p:anim>
                                    <p:anim calcmode="lin" valueType="num">
                                      <p:cBhvr additive="base">
                                        <p:cTn id="134" dur="500"/>
                                        <p:tgtEl>
                                          <p:spTgt spid="320"/>
                                        </p:tgtEl>
                                        <p:attrNameLst>
                                          <p:attrName>ppt_h</p:attrName>
                                        </p:attrNameLst>
                                      </p:cBhvr>
                                      <p:tavLst>
                                        <p:tav tm="0">
                                          <p:val>
                                            <p:strVal val="0"/>
                                          </p:val>
                                        </p:tav>
                                        <p:tav tm="100000">
                                          <p:val>
                                            <p:strVal val="#ppt_h"/>
                                          </p:val>
                                        </p:tav>
                                      </p:tavLst>
                                    </p:anim>
                                  </p:childTnLst>
                                </p:cTn>
                              </p:par>
                            </p:childTnLst>
                          </p:cTn>
                        </p:par>
                        <p:par>
                          <p:cTn id="135" fill="hold">
                            <p:stCondLst>
                              <p:cond delay="16500"/>
                            </p:stCondLst>
                            <p:childTnLst>
                              <p:par>
                                <p:cTn id="136" presetID="10" presetClass="entr" presetSubtype="0" fill="hold" nodeType="afterEffect">
                                  <p:stCondLst>
                                    <p:cond delay="0"/>
                                  </p:stCondLst>
                                  <p:childTnLst>
                                    <p:set>
                                      <p:cBhvr>
                                        <p:cTn id="137" dur="1" fill="hold">
                                          <p:stCondLst>
                                            <p:cond delay="0"/>
                                          </p:stCondLst>
                                        </p:cTn>
                                        <p:tgtEl>
                                          <p:spTgt spid="325">
                                            <p:txEl>
                                              <p:pRg st="0" end="0"/>
                                            </p:txEl>
                                          </p:spTgt>
                                        </p:tgtEl>
                                        <p:attrNameLst>
                                          <p:attrName>style.visibility</p:attrName>
                                        </p:attrNameLst>
                                      </p:cBhvr>
                                      <p:to>
                                        <p:strVal val="visible"/>
                                      </p:to>
                                    </p:set>
                                    <p:animEffect transition="in" filter="fade">
                                      <p:cBhvr>
                                        <p:cTn id="138" dur="500"/>
                                        <p:tgtEl>
                                          <p:spTgt spid="325">
                                            <p:txEl>
                                              <p:pRg st="0" end="0"/>
                                            </p:txEl>
                                          </p:spTgt>
                                        </p:tgtEl>
                                      </p:cBhvr>
                                    </p:animEffect>
                                  </p:childTnLst>
                                </p:cTn>
                              </p:par>
                            </p:childTnLst>
                          </p:cTn>
                        </p:par>
                        <p:par>
                          <p:cTn id="139" fill="hold">
                            <p:stCondLst>
                              <p:cond delay="17000"/>
                            </p:stCondLst>
                            <p:childTnLst>
                              <p:par>
                                <p:cTn id="140" presetID="10" presetClass="entr" presetSubtype="0" fill="hold" nodeType="afterEffect">
                                  <p:stCondLst>
                                    <p:cond delay="0"/>
                                  </p:stCondLst>
                                  <p:childTnLst>
                                    <p:set>
                                      <p:cBhvr>
                                        <p:cTn id="141" dur="1" fill="hold">
                                          <p:stCondLst>
                                            <p:cond delay="0"/>
                                          </p:stCondLst>
                                        </p:cTn>
                                        <p:tgtEl>
                                          <p:spTgt spid="325">
                                            <p:txEl>
                                              <p:pRg st="1" end="1"/>
                                            </p:txEl>
                                          </p:spTgt>
                                        </p:tgtEl>
                                        <p:attrNameLst>
                                          <p:attrName>style.visibility</p:attrName>
                                        </p:attrNameLst>
                                      </p:cBhvr>
                                      <p:to>
                                        <p:strVal val="visible"/>
                                      </p:to>
                                    </p:set>
                                    <p:animEffect transition="in" filter="fade">
                                      <p:cBhvr>
                                        <p:cTn id="142" dur="500"/>
                                        <p:tgtEl>
                                          <p:spTgt spid="325">
                                            <p:txEl>
                                              <p:pRg st="1" end="1"/>
                                            </p:txEl>
                                          </p:spTgt>
                                        </p:tgtEl>
                                      </p:cBhvr>
                                    </p:animEffect>
                                  </p:childTnLst>
                                </p:cTn>
                              </p:par>
                            </p:childTnLst>
                          </p:cTn>
                        </p:par>
                        <p:par>
                          <p:cTn id="143" fill="hold">
                            <p:stCondLst>
                              <p:cond delay="17500"/>
                            </p:stCondLst>
                            <p:childTnLst>
                              <p:par>
                                <p:cTn id="144" presetID="10" presetClass="entr" presetSubtype="0" fill="hold" nodeType="afterEffect">
                                  <p:stCondLst>
                                    <p:cond delay="0"/>
                                  </p:stCondLst>
                                  <p:childTnLst>
                                    <p:set>
                                      <p:cBhvr>
                                        <p:cTn id="145" dur="1" fill="hold">
                                          <p:stCondLst>
                                            <p:cond delay="0"/>
                                          </p:stCondLst>
                                        </p:cTn>
                                        <p:tgtEl>
                                          <p:spTgt spid="325">
                                            <p:txEl>
                                              <p:pRg st="2" end="2"/>
                                            </p:txEl>
                                          </p:spTgt>
                                        </p:tgtEl>
                                        <p:attrNameLst>
                                          <p:attrName>style.visibility</p:attrName>
                                        </p:attrNameLst>
                                      </p:cBhvr>
                                      <p:to>
                                        <p:strVal val="visible"/>
                                      </p:to>
                                    </p:set>
                                    <p:animEffect transition="in" filter="fade">
                                      <p:cBhvr>
                                        <p:cTn id="146" dur="500"/>
                                        <p:tgtEl>
                                          <p:spTgt spid="325">
                                            <p:txEl>
                                              <p:pRg st="2" end="2"/>
                                            </p:txEl>
                                          </p:spTgt>
                                        </p:tgtEl>
                                      </p:cBhvr>
                                    </p:animEffect>
                                  </p:childTnLst>
                                </p:cTn>
                              </p:par>
                            </p:childTnLst>
                          </p:cTn>
                        </p:par>
                        <p:par>
                          <p:cTn id="147" fill="hold">
                            <p:stCondLst>
                              <p:cond delay="18000"/>
                            </p:stCondLst>
                            <p:childTnLst>
                              <p:par>
                                <p:cTn id="148" presetID="10" presetClass="entr" presetSubtype="0" fill="hold" nodeType="afterEffect">
                                  <p:stCondLst>
                                    <p:cond delay="0"/>
                                  </p:stCondLst>
                                  <p:childTnLst>
                                    <p:set>
                                      <p:cBhvr>
                                        <p:cTn id="149" dur="1" fill="hold">
                                          <p:stCondLst>
                                            <p:cond delay="0"/>
                                          </p:stCondLst>
                                        </p:cTn>
                                        <p:tgtEl>
                                          <p:spTgt spid="325">
                                            <p:txEl>
                                              <p:pRg st="3" end="3"/>
                                            </p:txEl>
                                          </p:spTgt>
                                        </p:tgtEl>
                                        <p:attrNameLst>
                                          <p:attrName>style.visibility</p:attrName>
                                        </p:attrNameLst>
                                      </p:cBhvr>
                                      <p:to>
                                        <p:strVal val="visible"/>
                                      </p:to>
                                    </p:set>
                                    <p:animEffect transition="in" filter="fade">
                                      <p:cBhvr>
                                        <p:cTn id="150" dur="500"/>
                                        <p:tgtEl>
                                          <p:spTgt spid="325">
                                            <p:txEl>
                                              <p:pRg st="3" end="3"/>
                                            </p:txEl>
                                          </p:spTgt>
                                        </p:tgtEl>
                                      </p:cBhvr>
                                    </p:animEffect>
                                  </p:childTnLst>
                                </p:cTn>
                              </p:par>
                            </p:childTnLst>
                          </p:cTn>
                        </p:par>
                        <p:par>
                          <p:cTn id="151" fill="hold">
                            <p:stCondLst>
                              <p:cond delay="18500"/>
                            </p:stCondLst>
                            <p:childTnLst>
                              <p:par>
                                <p:cTn id="152" presetID="10" presetClass="entr" presetSubtype="0" fill="hold" nodeType="afterEffect">
                                  <p:stCondLst>
                                    <p:cond delay="0"/>
                                  </p:stCondLst>
                                  <p:childTnLst>
                                    <p:set>
                                      <p:cBhvr>
                                        <p:cTn id="153" dur="1" fill="hold">
                                          <p:stCondLst>
                                            <p:cond delay="0"/>
                                          </p:stCondLst>
                                        </p:cTn>
                                        <p:tgtEl>
                                          <p:spTgt spid="325">
                                            <p:txEl>
                                              <p:pRg st="4" end="4"/>
                                            </p:txEl>
                                          </p:spTgt>
                                        </p:tgtEl>
                                        <p:attrNameLst>
                                          <p:attrName>style.visibility</p:attrName>
                                        </p:attrNameLst>
                                      </p:cBhvr>
                                      <p:to>
                                        <p:strVal val="visible"/>
                                      </p:to>
                                    </p:set>
                                    <p:animEffect transition="in" filter="fade">
                                      <p:cBhvr>
                                        <p:cTn id="154" dur="500"/>
                                        <p:tgtEl>
                                          <p:spTgt spid="325">
                                            <p:txEl>
                                              <p:pRg st="4" end="4"/>
                                            </p:txEl>
                                          </p:spTgt>
                                        </p:tgtEl>
                                      </p:cBhvr>
                                    </p:animEffect>
                                  </p:childTnLst>
                                </p:cTn>
                              </p:par>
                            </p:childTnLst>
                          </p:cTn>
                        </p:par>
                        <p:par>
                          <p:cTn id="155" fill="hold">
                            <p:stCondLst>
                              <p:cond delay="19000"/>
                            </p:stCondLst>
                            <p:childTnLst>
                              <p:par>
                                <p:cTn id="156" presetID="10" presetClass="entr" presetSubtype="0" fill="hold" nodeType="afterEffect">
                                  <p:stCondLst>
                                    <p:cond delay="0"/>
                                  </p:stCondLst>
                                  <p:childTnLst>
                                    <p:set>
                                      <p:cBhvr>
                                        <p:cTn id="157" dur="1" fill="hold">
                                          <p:stCondLst>
                                            <p:cond delay="0"/>
                                          </p:stCondLst>
                                        </p:cTn>
                                        <p:tgtEl>
                                          <p:spTgt spid="325">
                                            <p:txEl>
                                              <p:pRg st="5" end="5"/>
                                            </p:txEl>
                                          </p:spTgt>
                                        </p:tgtEl>
                                        <p:attrNameLst>
                                          <p:attrName>style.visibility</p:attrName>
                                        </p:attrNameLst>
                                      </p:cBhvr>
                                      <p:to>
                                        <p:strVal val="visible"/>
                                      </p:to>
                                    </p:set>
                                    <p:animEffect transition="in" filter="fade">
                                      <p:cBhvr>
                                        <p:cTn id="158" dur="500"/>
                                        <p:tgtEl>
                                          <p:spTgt spid="325">
                                            <p:txEl>
                                              <p:pRg st="5" end="5"/>
                                            </p:txEl>
                                          </p:spTgt>
                                        </p:tgtEl>
                                      </p:cBhvr>
                                    </p:animEffect>
                                  </p:childTnLst>
                                </p:cTn>
                              </p:par>
                            </p:childTnLst>
                          </p:cTn>
                        </p:par>
                        <p:par>
                          <p:cTn id="159" fill="hold">
                            <p:stCondLst>
                              <p:cond delay="19500"/>
                            </p:stCondLst>
                            <p:childTnLst>
                              <p:par>
                                <p:cTn id="160" presetID="10" presetClass="entr" presetSubtype="0" fill="hold" nodeType="afterEffect">
                                  <p:stCondLst>
                                    <p:cond delay="0"/>
                                  </p:stCondLst>
                                  <p:childTnLst>
                                    <p:set>
                                      <p:cBhvr>
                                        <p:cTn id="161" dur="1" fill="hold">
                                          <p:stCondLst>
                                            <p:cond delay="0"/>
                                          </p:stCondLst>
                                        </p:cTn>
                                        <p:tgtEl>
                                          <p:spTgt spid="325">
                                            <p:txEl>
                                              <p:pRg st="6" end="6"/>
                                            </p:txEl>
                                          </p:spTgt>
                                        </p:tgtEl>
                                        <p:attrNameLst>
                                          <p:attrName>style.visibility</p:attrName>
                                        </p:attrNameLst>
                                      </p:cBhvr>
                                      <p:to>
                                        <p:strVal val="visible"/>
                                      </p:to>
                                    </p:set>
                                    <p:animEffect transition="in" filter="fade">
                                      <p:cBhvr>
                                        <p:cTn id="162" dur="500"/>
                                        <p:tgtEl>
                                          <p:spTgt spid="325">
                                            <p:txEl>
                                              <p:pRg st="6" end="6"/>
                                            </p:txEl>
                                          </p:spTgt>
                                        </p:tgtEl>
                                      </p:cBhvr>
                                    </p:animEffect>
                                  </p:childTnLst>
                                </p:cTn>
                              </p:par>
                            </p:childTnLst>
                          </p:cTn>
                        </p:par>
                        <p:par>
                          <p:cTn id="163" fill="hold">
                            <p:stCondLst>
                              <p:cond delay="20000"/>
                            </p:stCondLst>
                            <p:childTnLst>
                              <p:par>
                                <p:cTn id="164" presetID="10" presetClass="entr" presetSubtype="0" fill="hold" nodeType="afterEffect">
                                  <p:stCondLst>
                                    <p:cond delay="0"/>
                                  </p:stCondLst>
                                  <p:childTnLst>
                                    <p:set>
                                      <p:cBhvr>
                                        <p:cTn id="165" dur="1" fill="hold">
                                          <p:stCondLst>
                                            <p:cond delay="0"/>
                                          </p:stCondLst>
                                        </p:cTn>
                                        <p:tgtEl>
                                          <p:spTgt spid="325">
                                            <p:txEl>
                                              <p:pRg st="7" end="7"/>
                                            </p:txEl>
                                          </p:spTgt>
                                        </p:tgtEl>
                                        <p:attrNameLst>
                                          <p:attrName>style.visibility</p:attrName>
                                        </p:attrNameLst>
                                      </p:cBhvr>
                                      <p:to>
                                        <p:strVal val="visible"/>
                                      </p:to>
                                    </p:set>
                                    <p:animEffect transition="in" filter="fade">
                                      <p:cBhvr>
                                        <p:cTn id="166" dur="500"/>
                                        <p:tgtEl>
                                          <p:spTgt spid="325">
                                            <p:txEl>
                                              <p:pRg st="7" end="7"/>
                                            </p:txEl>
                                          </p:spTgt>
                                        </p:tgtEl>
                                      </p:cBhvr>
                                    </p:animEffect>
                                  </p:childTnLst>
                                </p:cTn>
                              </p:par>
                            </p:childTnLst>
                          </p:cTn>
                        </p:par>
                        <p:par>
                          <p:cTn id="167" fill="hold">
                            <p:stCondLst>
                              <p:cond delay="20500"/>
                            </p:stCondLst>
                            <p:childTnLst>
                              <p:par>
                                <p:cTn id="168" presetID="10" presetClass="entr" presetSubtype="0" fill="hold" nodeType="afterEffect">
                                  <p:stCondLst>
                                    <p:cond delay="0"/>
                                  </p:stCondLst>
                                  <p:childTnLst>
                                    <p:set>
                                      <p:cBhvr>
                                        <p:cTn id="169" dur="1" fill="hold">
                                          <p:stCondLst>
                                            <p:cond delay="0"/>
                                          </p:stCondLst>
                                        </p:cTn>
                                        <p:tgtEl>
                                          <p:spTgt spid="325">
                                            <p:txEl>
                                              <p:pRg st="8" end="8"/>
                                            </p:txEl>
                                          </p:spTgt>
                                        </p:tgtEl>
                                        <p:attrNameLst>
                                          <p:attrName>style.visibility</p:attrName>
                                        </p:attrNameLst>
                                      </p:cBhvr>
                                      <p:to>
                                        <p:strVal val="visible"/>
                                      </p:to>
                                    </p:set>
                                    <p:animEffect transition="in" filter="fade">
                                      <p:cBhvr>
                                        <p:cTn id="170" dur="500"/>
                                        <p:tgtEl>
                                          <p:spTgt spid="325">
                                            <p:txEl>
                                              <p:pRg st="8" end="8"/>
                                            </p:txEl>
                                          </p:spTgt>
                                        </p:tgtEl>
                                      </p:cBhvr>
                                    </p:animEffect>
                                  </p:childTnLst>
                                </p:cTn>
                              </p:par>
                            </p:childTnLst>
                          </p:cTn>
                        </p:par>
                        <p:par>
                          <p:cTn id="171" fill="hold">
                            <p:stCondLst>
                              <p:cond delay="21000"/>
                            </p:stCondLst>
                            <p:childTnLst>
                              <p:par>
                                <p:cTn id="172" presetID="23" presetClass="entr" presetSubtype="16" fill="hold" nodeType="afterEffect">
                                  <p:stCondLst>
                                    <p:cond delay="0"/>
                                  </p:stCondLst>
                                  <p:childTnLst>
                                    <p:set>
                                      <p:cBhvr>
                                        <p:cTn id="173" dur="1" fill="hold">
                                          <p:stCondLst>
                                            <p:cond delay="0"/>
                                          </p:stCondLst>
                                        </p:cTn>
                                        <p:tgtEl>
                                          <p:spTgt spid="321"/>
                                        </p:tgtEl>
                                        <p:attrNameLst>
                                          <p:attrName>style.visibility</p:attrName>
                                        </p:attrNameLst>
                                      </p:cBhvr>
                                      <p:to>
                                        <p:strVal val="visible"/>
                                      </p:to>
                                    </p:set>
                                    <p:anim calcmode="lin" valueType="num">
                                      <p:cBhvr additive="base">
                                        <p:cTn id="174" dur="500"/>
                                        <p:tgtEl>
                                          <p:spTgt spid="321"/>
                                        </p:tgtEl>
                                        <p:attrNameLst>
                                          <p:attrName>ppt_w</p:attrName>
                                        </p:attrNameLst>
                                      </p:cBhvr>
                                      <p:tavLst>
                                        <p:tav tm="0">
                                          <p:val>
                                            <p:strVal val="0"/>
                                          </p:val>
                                        </p:tav>
                                        <p:tav tm="100000">
                                          <p:val>
                                            <p:strVal val="#ppt_w"/>
                                          </p:val>
                                        </p:tav>
                                      </p:tavLst>
                                    </p:anim>
                                    <p:anim calcmode="lin" valueType="num">
                                      <p:cBhvr additive="base">
                                        <p:cTn id="175" dur="500"/>
                                        <p:tgtEl>
                                          <p:spTgt spid="321"/>
                                        </p:tgtEl>
                                        <p:attrNameLst>
                                          <p:attrName>ppt_h</p:attrName>
                                        </p:attrNameLst>
                                      </p:cBhvr>
                                      <p:tavLst>
                                        <p:tav tm="0">
                                          <p:val>
                                            <p:strVal val="0"/>
                                          </p:val>
                                        </p:tav>
                                        <p:tav tm="100000">
                                          <p:val>
                                            <p:strVal val="#ppt_h"/>
                                          </p:val>
                                        </p:tav>
                                      </p:tavLst>
                                    </p:anim>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323">
                                            <p:txEl>
                                              <p:pRg st="0" end="0"/>
                                            </p:txEl>
                                          </p:spTgt>
                                        </p:tgtEl>
                                        <p:attrNameLst>
                                          <p:attrName>style.visibility</p:attrName>
                                        </p:attrNameLst>
                                      </p:cBhvr>
                                      <p:to>
                                        <p:strVal val="visible"/>
                                      </p:to>
                                    </p:set>
                                    <p:animEffect transition="in" filter="fade">
                                      <p:cBhvr>
                                        <p:cTn id="179" dur="500"/>
                                        <p:tgtEl>
                                          <p:spTgt spid="323">
                                            <p:txEl>
                                              <p:pRg st="0" end="0"/>
                                            </p:txEl>
                                          </p:spTgt>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323">
                                            <p:txEl>
                                              <p:pRg st="1" end="1"/>
                                            </p:txEl>
                                          </p:spTgt>
                                        </p:tgtEl>
                                        <p:attrNameLst>
                                          <p:attrName>style.visibility</p:attrName>
                                        </p:attrNameLst>
                                      </p:cBhvr>
                                      <p:to>
                                        <p:strVal val="visible"/>
                                      </p:to>
                                    </p:set>
                                    <p:animEffect transition="in" filter="fade">
                                      <p:cBhvr>
                                        <p:cTn id="183" dur="500"/>
                                        <p:tgtEl>
                                          <p:spTgt spid="323">
                                            <p:txEl>
                                              <p:pRg st="1" end="1"/>
                                            </p:txEl>
                                          </p:spTgt>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323">
                                            <p:txEl>
                                              <p:pRg st="2" end="2"/>
                                            </p:txEl>
                                          </p:spTgt>
                                        </p:tgtEl>
                                        <p:attrNameLst>
                                          <p:attrName>style.visibility</p:attrName>
                                        </p:attrNameLst>
                                      </p:cBhvr>
                                      <p:to>
                                        <p:strVal val="visible"/>
                                      </p:to>
                                    </p:set>
                                    <p:animEffect transition="in" filter="fade">
                                      <p:cBhvr>
                                        <p:cTn id="187" dur="500"/>
                                        <p:tgtEl>
                                          <p:spTgt spid="323">
                                            <p:txEl>
                                              <p:pRg st="2" end="2"/>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323">
                                            <p:txEl>
                                              <p:pRg st="3" end="3"/>
                                            </p:txEl>
                                          </p:spTgt>
                                        </p:tgtEl>
                                        <p:attrNameLst>
                                          <p:attrName>style.visibility</p:attrName>
                                        </p:attrNameLst>
                                      </p:cBhvr>
                                      <p:to>
                                        <p:strVal val="visible"/>
                                      </p:to>
                                    </p:set>
                                    <p:animEffect transition="in" filter="fade">
                                      <p:cBhvr>
                                        <p:cTn id="191" dur="500"/>
                                        <p:tgtEl>
                                          <p:spTgt spid="323">
                                            <p:txEl>
                                              <p:pRg st="3" end="3"/>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323">
                                            <p:txEl>
                                              <p:pRg st="4" end="4"/>
                                            </p:txEl>
                                          </p:spTgt>
                                        </p:tgtEl>
                                        <p:attrNameLst>
                                          <p:attrName>style.visibility</p:attrName>
                                        </p:attrNameLst>
                                      </p:cBhvr>
                                      <p:to>
                                        <p:strVal val="visible"/>
                                      </p:to>
                                    </p:set>
                                    <p:animEffect transition="in" filter="fade">
                                      <p:cBhvr>
                                        <p:cTn id="195" dur="500"/>
                                        <p:tgtEl>
                                          <p:spTgt spid="323">
                                            <p:txEl>
                                              <p:pRg st="4" end="4"/>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323">
                                            <p:txEl>
                                              <p:pRg st="5" end="5"/>
                                            </p:txEl>
                                          </p:spTgt>
                                        </p:tgtEl>
                                        <p:attrNameLst>
                                          <p:attrName>style.visibility</p:attrName>
                                        </p:attrNameLst>
                                      </p:cBhvr>
                                      <p:to>
                                        <p:strVal val="visible"/>
                                      </p:to>
                                    </p:set>
                                    <p:animEffect transition="in" filter="fade">
                                      <p:cBhvr>
                                        <p:cTn id="199" dur="500"/>
                                        <p:tgtEl>
                                          <p:spTgt spid="323">
                                            <p:txEl>
                                              <p:pRg st="5" end="5"/>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323">
                                            <p:txEl>
                                              <p:pRg st="6" end="6"/>
                                            </p:txEl>
                                          </p:spTgt>
                                        </p:tgtEl>
                                        <p:attrNameLst>
                                          <p:attrName>style.visibility</p:attrName>
                                        </p:attrNameLst>
                                      </p:cBhvr>
                                      <p:to>
                                        <p:strVal val="visible"/>
                                      </p:to>
                                    </p:set>
                                    <p:animEffect transition="in" filter="fade">
                                      <p:cBhvr>
                                        <p:cTn id="203" dur="500"/>
                                        <p:tgtEl>
                                          <p:spTgt spid="323">
                                            <p:txEl>
                                              <p:pRg st="6" end="6"/>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323">
                                            <p:txEl>
                                              <p:pRg st="7" end="7"/>
                                            </p:txEl>
                                          </p:spTgt>
                                        </p:tgtEl>
                                        <p:attrNameLst>
                                          <p:attrName>style.visibility</p:attrName>
                                        </p:attrNameLst>
                                      </p:cBhvr>
                                      <p:to>
                                        <p:strVal val="visible"/>
                                      </p:to>
                                    </p:set>
                                    <p:animEffect transition="in" filter="fade">
                                      <p:cBhvr>
                                        <p:cTn id="207" dur="500"/>
                                        <p:tgtEl>
                                          <p:spTgt spid="323">
                                            <p:txEl>
                                              <p:pRg st="7" end="7"/>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323">
                                            <p:txEl>
                                              <p:pRg st="8" end="8"/>
                                            </p:txEl>
                                          </p:spTgt>
                                        </p:tgtEl>
                                        <p:attrNameLst>
                                          <p:attrName>style.visibility</p:attrName>
                                        </p:attrNameLst>
                                      </p:cBhvr>
                                      <p:to>
                                        <p:strVal val="visible"/>
                                      </p:to>
                                    </p:set>
                                    <p:animEffect transition="in" filter="fade">
                                      <p:cBhvr>
                                        <p:cTn id="211" dur="500"/>
                                        <p:tgtEl>
                                          <p:spTgt spid="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eam02">
  <p:cSld name="2_Team02">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8" name="Google Shape;328;p2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9" name="Google Shape;329;p2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30" name="Google Shape;330;p2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331" name="Google Shape;331;p26"/>
          <p:cNvSpPr>
            <a:spLocks noGrp="1"/>
          </p:cNvSpPr>
          <p:nvPr>
            <p:ph type="pic" idx="2"/>
          </p:nvPr>
        </p:nvSpPr>
        <p:spPr>
          <a:xfrm>
            <a:off x="694093" y="1265983"/>
            <a:ext cx="2372431" cy="2371725"/>
          </a:xfrm>
          <a:prstGeom prst="ellipse">
            <a:avLst/>
          </a:prstGeom>
          <a:noFill/>
          <a:ln w="28575" cap="flat" cmpd="sng">
            <a:solidFill>
              <a:schemeClr val="accent1"/>
            </a:solidFill>
            <a:prstDash val="solid"/>
            <a:roun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8">
                                            <p:txEl>
                                              <p:pRg st="0" end="0"/>
                                            </p:txEl>
                                          </p:spTgt>
                                        </p:tgtEl>
                                        <p:attrNameLst>
                                          <p:attrName>style.visibility</p:attrName>
                                        </p:attrNameLst>
                                      </p:cBhvr>
                                      <p:to>
                                        <p:strVal val="visible"/>
                                      </p:to>
                                    </p:set>
                                    <p:animEffect transition="in" filter="fade">
                                      <p:cBhvr>
                                        <p:cTn id="11" dur="500"/>
                                        <p:tgtEl>
                                          <p:spTgt spid="32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8">
                                            <p:txEl>
                                              <p:pRg st="1" end="1"/>
                                            </p:txEl>
                                          </p:spTgt>
                                        </p:tgtEl>
                                        <p:attrNameLst>
                                          <p:attrName>style.visibility</p:attrName>
                                        </p:attrNameLst>
                                      </p:cBhvr>
                                      <p:to>
                                        <p:strVal val="visible"/>
                                      </p:to>
                                    </p:set>
                                    <p:animEffect transition="in" filter="fade">
                                      <p:cBhvr>
                                        <p:cTn id="15" dur="500"/>
                                        <p:tgtEl>
                                          <p:spTgt spid="32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28">
                                            <p:txEl>
                                              <p:pRg st="2" end="2"/>
                                            </p:txEl>
                                          </p:spTgt>
                                        </p:tgtEl>
                                        <p:attrNameLst>
                                          <p:attrName>style.visibility</p:attrName>
                                        </p:attrNameLst>
                                      </p:cBhvr>
                                      <p:to>
                                        <p:strVal val="visible"/>
                                      </p:to>
                                    </p:set>
                                    <p:animEffect transition="in" filter="fade">
                                      <p:cBhvr>
                                        <p:cTn id="19" dur="500"/>
                                        <p:tgtEl>
                                          <p:spTgt spid="32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28">
                                            <p:txEl>
                                              <p:pRg st="3" end="3"/>
                                            </p:txEl>
                                          </p:spTgt>
                                        </p:tgtEl>
                                        <p:attrNameLst>
                                          <p:attrName>style.visibility</p:attrName>
                                        </p:attrNameLst>
                                      </p:cBhvr>
                                      <p:to>
                                        <p:strVal val="visible"/>
                                      </p:to>
                                    </p:set>
                                    <p:animEffect transition="in" filter="fade">
                                      <p:cBhvr>
                                        <p:cTn id="23" dur="500"/>
                                        <p:tgtEl>
                                          <p:spTgt spid="32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28">
                                            <p:txEl>
                                              <p:pRg st="4" end="4"/>
                                            </p:txEl>
                                          </p:spTgt>
                                        </p:tgtEl>
                                        <p:attrNameLst>
                                          <p:attrName>style.visibility</p:attrName>
                                        </p:attrNameLst>
                                      </p:cBhvr>
                                      <p:to>
                                        <p:strVal val="visible"/>
                                      </p:to>
                                    </p:set>
                                    <p:animEffect transition="in" filter="fade">
                                      <p:cBhvr>
                                        <p:cTn id="27" dur="500"/>
                                        <p:tgtEl>
                                          <p:spTgt spid="32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8">
                                            <p:txEl>
                                              <p:pRg st="5" end="5"/>
                                            </p:txEl>
                                          </p:spTgt>
                                        </p:tgtEl>
                                        <p:attrNameLst>
                                          <p:attrName>style.visibility</p:attrName>
                                        </p:attrNameLst>
                                      </p:cBhvr>
                                      <p:to>
                                        <p:strVal val="visible"/>
                                      </p:to>
                                    </p:set>
                                    <p:animEffect transition="in" filter="fade">
                                      <p:cBhvr>
                                        <p:cTn id="31" dur="500"/>
                                        <p:tgtEl>
                                          <p:spTgt spid="32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28">
                                            <p:txEl>
                                              <p:pRg st="6" end="6"/>
                                            </p:txEl>
                                          </p:spTgt>
                                        </p:tgtEl>
                                        <p:attrNameLst>
                                          <p:attrName>style.visibility</p:attrName>
                                        </p:attrNameLst>
                                      </p:cBhvr>
                                      <p:to>
                                        <p:strVal val="visible"/>
                                      </p:to>
                                    </p:set>
                                    <p:animEffect transition="in" filter="fade">
                                      <p:cBhvr>
                                        <p:cTn id="35" dur="500"/>
                                        <p:tgtEl>
                                          <p:spTgt spid="32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8">
                                            <p:txEl>
                                              <p:pRg st="7" end="7"/>
                                            </p:txEl>
                                          </p:spTgt>
                                        </p:tgtEl>
                                        <p:attrNameLst>
                                          <p:attrName>style.visibility</p:attrName>
                                        </p:attrNameLst>
                                      </p:cBhvr>
                                      <p:to>
                                        <p:strVal val="visible"/>
                                      </p:to>
                                    </p:set>
                                    <p:animEffect transition="in" filter="fade">
                                      <p:cBhvr>
                                        <p:cTn id="39" dur="500"/>
                                        <p:tgtEl>
                                          <p:spTgt spid="32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28">
                                            <p:txEl>
                                              <p:pRg st="8" end="8"/>
                                            </p:txEl>
                                          </p:spTgt>
                                        </p:tgtEl>
                                        <p:attrNameLst>
                                          <p:attrName>style.visibility</p:attrName>
                                        </p:attrNameLst>
                                      </p:cBhvr>
                                      <p:to>
                                        <p:strVal val="visible"/>
                                      </p:to>
                                    </p:set>
                                    <p:animEffect transition="in" filter="fade">
                                      <p:cBhvr>
                                        <p:cTn id="43" dur="500"/>
                                        <p:tgtEl>
                                          <p:spTgt spid="328">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31"/>
                                        </p:tgtEl>
                                        <p:attrNameLst>
                                          <p:attrName>style.visibility</p:attrName>
                                        </p:attrNameLst>
                                      </p:cBhvr>
                                      <p:to>
                                        <p:strVal val="visible"/>
                                      </p:to>
                                    </p:set>
                                    <p:anim calcmode="lin" valueType="num">
                                      <p:cBhvr additive="base">
                                        <p:cTn id="47" dur="500"/>
                                        <p:tgtEl>
                                          <p:spTgt spid="331"/>
                                        </p:tgtEl>
                                        <p:attrNameLst>
                                          <p:attrName>ppt_w</p:attrName>
                                        </p:attrNameLst>
                                      </p:cBhvr>
                                      <p:tavLst>
                                        <p:tav tm="0">
                                          <p:val>
                                            <p:strVal val="0"/>
                                          </p:val>
                                        </p:tav>
                                        <p:tav tm="100000">
                                          <p:val>
                                            <p:strVal val="#ppt_w"/>
                                          </p:val>
                                        </p:tav>
                                      </p:tavLst>
                                    </p:anim>
                                    <p:anim calcmode="lin" valueType="num">
                                      <p:cBhvr additive="base">
                                        <p:cTn id="48" dur="500"/>
                                        <p:tgtEl>
                                          <p:spTgt spid="33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am03">
  <p:cSld name="Team03">
    <p:spTree>
      <p:nvGrpSpPr>
        <p:cNvPr id="1" name="Shape 332"/>
        <p:cNvGrpSpPr/>
        <p:nvPr/>
      </p:nvGrpSpPr>
      <p:grpSpPr>
        <a:xfrm>
          <a:off x="0" y="0"/>
          <a:ext cx="0" cy="0"/>
          <a:chOff x="0" y="0"/>
          <a:chExt cx="0" cy="0"/>
        </a:xfrm>
      </p:grpSpPr>
      <p:sp>
        <p:nvSpPr>
          <p:cNvPr id="333" name="Google Shape;333;p2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4" name="Google Shape;334;p2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5" name="Google Shape;335;p27"/>
          <p:cNvSpPr txBox="1">
            <a:spLocks noGrp="1"/>
          </p:cNvSpPr>
          <p:nvPr>
            <p:ph type="body" idx="2"/>
          </p:nvPr>
        </p:nvSpPr>
        <p:spPr>
          <a:xfrm>
            <a:off x="1275292"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6" name="Google Shape;336;p27"/>
          <p:cNvSpPr>
            <a:spLocks noGrp="1"/>
          </p:cNvSpPr>
          <p:nvPr>
            <p:ph type="pic" idx="3"/>
          </p:nvPr>
        </p:nvSpPr>
        <p:spPr>
          <a:xfrm>
            <a:off x="1069342" y="1565900"/>
            <a:ext cx="1833416" cy="1832870"/>
          </a:xfrm>
          <a:prstGeom prst="diamond">
            <a:avLst/>
          </a:prstGeom>
          <a:noFill/>
          <a:ln w="28575" cap="flat" cmpd="sng">
            <a:solidFill>
              <a:schemeClr val="accent1"/>
            </a:solidFill>
            <a:prstDash val="solid"/>
            <a:round/>
            <a:headEnd type="none" w="sm" len="sm"/>
            <a:tailEnd type="none" w="sm" len="sm"/>
          </a:ln>
        </p:spPr>
      </p:sp>
      <p:sp>
        <p:nvSpPr>
          <p:cNvPr id="337" name="Google Shape;337;p27"/>
          <p:cNvSpPr txBox="1">
            <a:spLocks noGrp="1"/>
          </p:cNvSpPr>
          <p:nvPr>
            <p:ph type="body" idx="4"/>
          </p:nvPr>
        </p:nvSpPr>
        <p:spPr>
          <a:xfrm>
            <a:off x="2565267" y="1916565"/>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8" name="Google Shape;338;p27"/>
          <p:cNvSpPr>
            <a:spLocks noGrp="1"/>
          </p:cNvSpPr>
          <p:nvPr>
            <p:ph type="pic" idx="5"/>
          </p:nvPr>
        </p:nvSpPr>
        <p:spPr>
          <a:xfrm>
            <a:off x="2359591" y="2327170"/>
            <a:ext cx="1833416" cy="1832870"/>
          </a:xfrm>
          <a:prstGeom prst="diamond">
            <a:avLst/>
          </a:prstGeom>
          <a:noFill/>
          <a:ln w="28575" cap="flat" cmpd="sng">
            <a:solidFill>
              <a:schemeClr val="accent2"/>
            </a:solidFill>
            <a:prstDash val="solid"/>
            <a:round/>
            <a:headEnd type="none" w="sm" len="sm"/>
            <a:tailEnd type="none" w="sm" len="sm"/>
          </a:ln>
        </p:spPr>
      </p:sp>
      <p:sp>
        <p:nvSpPr>
          <p:cNvPr id="339" name="Google Shape;339;p27"/>
          <p:cNvSpPr txBox="1">
            <a:spLocks noGrp="1"/>
          </p:cNvSpPr>
          <p:nvPr>
            <p:ph type="body" idx="6"/>
          </p:nvPr>
        </p:nvSpPr>
        <p:spPr>
          <a:xfrm>
            <a:off x="3864376"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0" name="Google Shape;340;p27"/>
          <p:cNvSpPr>
            <a:spLocks noGrp="1"/>
          </p:cNvSpPr>
          <p:nvPr>
            <p:ph type="pic" idx="7"/>
          </p:nvPr>
        </p:nvSpPr>
        <p:spPr>
          <a:xfrm>
            <a:off x="3649840" y="1565900"/>
            <a:ext cx="1833416" cy="1832870"/>
          </a:xfrm>
          <a:prstGeom prst="diamond">
            <a:avLst/>
          </a:prstGeom>
          <a:noFill/>
          <a:ln w="28575" cap="flat" cmpd="sng">
            <a:solidFill>
              <a:schemeClr val="accent3"/>
            </a:solidFill>
            <a:prstDash val="solid"/>
            <a:round/>
            <a:headEnd type="none" w="sm" len="sm"/>
            <a:tailEnd type="none" w="sm" len="sm"/>
          </a:ln>
        </p:spPr>
      </p:sp>
      <p:sp>
        <p:nvSpPr>
          <p:cNvPr id="341" name="Google Shape;341;p27"/>
          <p:cNvSpPr txBox="1">
            <a:spLocks noGrp="1"/>
          </p:cNvSpPr>
          <p:nvPr>
            <p:ph type="body" idx="8"/>
          </p:nvPr>
        </p:nvSpPr>
        <p:spPr>
          <a:xfrm>
            <a:off x="5155576" y="1916565"/>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2" name="Google Shape;342;p27"/>
          <p:cNvSpPr>
            <a:spLocks noGrp="1"/>
          </p:cNvSpPr>
          <p:nvPr>
            <p:ph type="pic" idx="9"/>
          </p:nvPr>
        </p:nvSpPr>
        <p:spPr>
          <a:xfrm>
            <a:off x="4940089" y="2327170"/>
            <a:ext cx="1833416" cy="1832870"/>
          </a:xfrm>
          <a:prstGeom prst="diamond">
            <a:avLst/>
          </a:prstGeom>
          <a:noFill/>
          <a:ln w="28575" cap="flat" cmpd="sng">
            <a:solidFill>
              <a:schemeClr val="accent4"/>
            </a:solidFill>
            <a:prstDash val="solid"/>
            <a:round/>
            <a:headEnd type="none" w="sm" len="sm"/>
            <a:tailEnd type="none" w="sm" len="sm"/>
          </a:ln>
        </p:spPr>
      </p:sp>
      <p:sp>
        <p:nvSpPr>
          <p:cNvPr id="343" name="Google Shape;343;p27"/>
          <p:cNvSpPr txBox="1">
            <a:spLocks noGrp="1"/>
          </p:cNvSpPr>
          <p:nvPr>
            <p:ph type="body" idx="13"/>
          </p:nvPr>
        </p:nvSpPr>
        <p:spPr>
          <a:xfrm>
            <a:off x="6436288" y="3479783"/>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44" name="Google Shape;344;p27"/>
          <p:cNvSpPr>
            <a:spLocks noGrp="1"/>
          </p:cNvSpPr>
          <p:nvPr>
            <p:ph type="pic" idx="14"/>
          </p:nvPr>
        </p:nvSpPr>
        <p:spPr>
          <a:xfrm>
            <a:off x="6230338" y="1565900"/>
            <a:ext cx="1833416" cy="1832870"/>
          </a:xfrm>
          <a:prstGeom prst="diamond">
            <a:avLst/>
          </a:prstGeom>
          <a:noFill/>
          <a:ln w="28575" cap="flat" cmpd="sng">
            <a:solidFill>
              <a:schemeClr val="accent5"/>
            </a:solidFill>
            <a:prstDash val="solid"/>
            <a:round/>
            <a:headEnd type="none" w="sm" len="sm"/>
            <a:tailEnd type="none" w="sm" len="sm"/>
          </a:ln>
        </p:spPr>
      </p:sp>
      <p:sp>
        <p:nvSpPr>
          <p:cNvPr id="345" name="Google Shape;345;p2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46" name="Google Shape;346;p2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4">
                                            <p:txEl>
                                              <p:pRg st="0" end="0"/>
                                            </p:txEl>
                                          </p:spTgt>
                                        </p:tgtEl>
                                        <p:attrNameLst>
                                          <p:attrName>style.visibility</p:attrName>
                                        </p:attrNameLst>
                                      </p:cBhvr>
                                      <p:to>
                                        <p:strVal val="visible"/>
                                      </p:to>
                                    </p:set>
                                    <p:animEffect transition="in" filter="fade">
                                      <p:cBhvr>
                                        <p:cTn id="11" dur="500"/>
                                        <p:tgtEl>
                                          <p:spTgt spid="33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4">
                                            <p:txEl>
                                              <p:pRg st="1" end="1"/>
                                            </p:txEl>
                                          </p:spTgt>
                                        </p:tgtEl>
                                        <p:attrNameLst>
                                          <p:attrName>style.visibility</p:attrName>
                                        </p:attrNameLst>
                                      </p:cBhvr>
                                      <p:to>
                                        <p:strVal val="visible"/>
                                      </p:to>
                                    </p:set>
                                    <p:animEffect transition="in" filter="fade">
                                      <p:cBhvr>
                                        <p:cTn id="15" dur="500"/>
                                        <p:tgtEl>
                                          <p:spTgt spid="33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4">
                                            <p:txEl>
                                              <p:pRg st="2" end="2"/>
                                            </p:txEl>
                                          </p:spTgt>
                                        </p:tgtEl>
                                        <p:attrNameLst>
                                          <p:attrName>style.visibility</p:attrName>
                                        </p:attrNameLst>
                                      </p:cBhvr>
                                      <p:to>
                                        <p:strVal val="visible"/>
                                      </p:to>
                                    </p:set>
                                    <p:animEffect transition="in" filter="fade">
                                      <p:cBhvr>
                                        <p:cTn id="19" dur="500"/>
                                        <p:tgtEl>
                                          <p:spTgt spid="33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34">
                                            <p:txEl>
                                              <p:pRg st="3" end="3"/>
                                            </p:txEl>
                                          </p:spTgt>
                                        </p:tgtEl>
                                        <p:attrNameLst>
                                          <p:attrName>style.visibility</p:attrName>
                                        </p:attrNameLst>
                                      </p:cBhvr>
                                      <p:to>
                                        <p:strVal val="visible"/>
                                      </p:to>
                                    </p:set>
                                    <p:animEffect transition="in" filter="fade">
                                      <p:cBhvr>
                                        <p:cTn id="23" dur="500"/>
                                        <p:tgtEl>
                                          <p:spTgt spid="33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4">
                                            <p:txEl>
                                              <p:pRg st="4" end="4"/>
                                            </p:txEl>
                                          </p:spTgt>
                                        </p:tgtEl>
                                        <p:attrNameLst>
                                          <p:attrName>style.visibility</p:attrName>
                                        </p:attrNameLst>
                                      </p:cBhvr>
                                      <p:to>
                                        <p:strVal val="visible"/>
                                      </p:to>
                                    </p:set>
                                    <p:animEffect transition="in" filter="fade">
                                      <p:cBhvr>
                                        <p:cTn id="27" dur="500"/>
                                        <p:tgtEl>
                                          <p:spTgt spid="33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34">
                                            <p:txEl>
                                              <p:pRg st="5" end="5"/>
                                            </p:txEl>
                                          </p:spTgt>
                                        </p:tgtEl>
                                        <p:attrNameLst>
                                          <p:attrName>style.visibility</p:attrName>
                                        </p:attrNameLst>
                                      </p:cBhvr>
                                      <p:to>
                                        <p:strVal val="visible"/>
                                      </p:to>
                                    </p:set>
                                    <p:animEffect transition="in" filter="fade">
                                      <p:cBhvr>
                                        <p:cTn id="31" dur="500"/>
                                        <p:tgtEl>
                                          <p:spTgt spid="33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34">
                                            <p:txEl>
                                              <p:pRg st="6" end="6"/>
                                            </p:txEl>
                                          </p:spTgt>
                                        </p:tgtEl>
                                        <p:attrNameLst>
                                          <p:attrName>style.visibility</p:attrName>
                                        </p:attrNameLst>
                                      </p:cBhvr>
                                      <p:to>
                                        <p:strVal val="visible"/>
                                      </p:to>
                                    </p:set>
                                    <p:animEffect transition="in" filter="fade">
                                      <p:cBhvr>
                                        <p:cTn id="35" dur="500"/>
                                        <p:tgtEl>
                                          <p:spTgt spid="33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34">
                                            <p:txEl>
                                              <p:pRg st="7" end="7"/>
                                            </p:txEl>
                                          </p:spTgt>
                                        </p:tgtEl>
                                        <p:attrNameLst>
                                          <p:attrName>style.visibility</p:attrName>
                                        </p:attrNameLst>
                                      </p:cBhvr>
                                      <p:to>
                                        <p:strVal val="visible"/>
                                      </p:to>
                                    </p:set>
                                    <p:animEffect transition="in" filter="fade">
                                      <p:cBhvr>
                                        <p:cTn id="39" dur="500"/>
                                        <p:tgtEl>
                                          <p:spTgt spid="33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34">
                                            <p:txEl>
                                              <p:pRg st="8" end="8"/>
                                            </p:txEl>
                                          </p:spTgt>
                                        </p:tgtEl>
                                        <p:attrNameLst>
                                          <p:attrName>style.visibility</p:attrName>
                                        </p:attrNameLst>
                                      </p:cBhvr>
                                      <p:to>
                                        <p:strVal val="visible"/>
                                      </p:to>
                                    </p:set>
                                    <p:animEffect transition="in" filter="fade">
                                      <p:cBhvr>
                                        <p:cTn id="43" dur="500"/>
                                        <p:tgtEl>
                                          <p:spTgt spid="334">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36"/>
                                        </p:tgtEl>
                                        <p:attrNameLst>
                                          <p:attrName>style.visibility</p:attrName>
                                        </p:attrNameLst>
                                      </p:cBhvr>
                                      <p:to>
                                        <p:strVal val="visible"/>
                                      </p:to>
                                    </p:set>
                                    <p:anim calcmode="lin" valueType="num">
                                      <p:cBhvr additive="base">
                                        <p:cTn id="47" dur="500"/>
                                        <p:tgtEl>
                                          <p:spTgt spid="336"/>
                                        </p:tgtEl>
                                        <p:attrNameLst>
                                          <p:attrName>ppt_w</p:attrName>
                                        </p:attrNameLst>
                                      </p:cBhvr>
                                      <p:tavLst>
                                        <p:tav tm="0">
                                          <p:val>
                                            <p:strVal val="0"/>
                                          </p:val>
                                        </p:tav>
                                        <p:tav tm="100000">
                                          <p:val>
                                            <p:strVal val="#ppt_w"/>
                                          </p:val>
                                        </p:tav>
                                      </p:tavLst>
                                    </p:anim>
                                    <p:anim calcmode="lin" valueType="num">
                                      <p:cBhvr additive="base">
                                        <p:cTn id="48" dur="500"/>
                                        <p:tgtEl>
                                          <p:spTgt spid="336"/>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35">
                                            <p:txEl>
                                              <p:pRg st="0" end="0"/>
                                            </p:txEl>
                                          </p:spTgt>
                                        </p:tgtEl>
                                        <p:attrNameLst>
                                          <p:attrName>style.visibility</p:attrName>
                                        </p:attrNameLst>
                                      </p:cBhvr>
                                      <p:to>
                                        <p:strVal val="visible"/>
                                      </p:to>
                                    </p:set>
                                    <p:animEffect transition="in" filter="fade">
                                      <p:cBhvr>
                                        <p:cTn id="52" dur="500"/>
                                        <p:tgtEl>
                                          <p:spTgt spid="335">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35">
                                            <p:txEl>
                                              <p:pRg st="1" end="1"/>
                                            </p:txEl>
                                          </p:spTgt>
                                        </p:tgtEl>
                                        <p:attrNameLst>
                                          <p:attrName>style.visibility</p:attrName>
                                        </p:attrNameLst>
                                      </p:cBhvr>
                                      <p:to>
                                        <p:strVal val="visible"/>
                                      </p:to>
                                    </p:set>
                                    <p:animEffect transition="in" filter="fade">
                                      <p:cBhvr>
                                        <p:cTn id="56" dur="500"/>
                                        <p:tgtEl>
                                          <p:spTgt spid="335">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35">
                                            <p:txEl>
                                              <p:pRg st="2" end="2"/>
                                            </p:txEl>
                                          </p:spTgt>
                                        </p:tgtEl>
                                        <p:attrNameLst>
                                          <p:attrName>style.visibility</p:attrName>
                                        </p:attrNameLst>
                                      </p:cBhvr>
                                      <p:to>
                                        <p:strVal val="visible"/>
                                      </p:to>
                                    </p:set>
                                    <p:animEffect transition="in" filter="fade">
                                      <p:cBhvr>
                                        <p:cTn id="60" dur="500"/>
                                        <p:tgtEl>
                                          <p:spTgt spid="335">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35">
                                            <p:txEl>
                                              <p:pRg st="3" end="3"/>
                                            </p:txEl>
                                          </p:spTgt>
                                        </p:tgtEl>
                                        <p:attrNameLst>
                                          <p:attrName>style.visibility</p:attrName>
                                        </p:attrNameLst>
                                      </p:cBhvr>
                                      <p:to>
                                        <p:strVal val="visible"/>
                                      </p:to>
                                    </p:set>
                                    <p:animEffect transition="in" filter="fade">
                                      <p:cBhvr>
                                        <p:cTn id="64" dur="500"/>
                                        <p:tgtEl>
                                          <p:spTgt spid="335">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35">
                                            <p:txEl>
                                              <p:pRg st="4" end="4"/>
                                            </p:txEl>
                                          </p:spTgt>
                                        </p:tgtEl>
                                        <p:attrNameLst>
                                          <p:attrName>style.visibility</p:attrName>
                                        </p:attrNameLst>
                                      </p:cBhvr>
                                      <p:to>
                                        <p:strVal val="visible"/>
                                      </p:to>
                                    </p:set>
                                    <p:animEffect transition="in" filter="fade">
                                      <p:cBhvr>
                                        <p:cTn id="68" dur="500"/>
                                        <p:tgtEl>
                                          <p:spTgt spid="335">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35">
                                            <p:txEl>
                                              <p:pRg st="5" end="5"/>
                                            </p:txEl>
                                          </p:spTgt>
                                        </p:tgtEl>
                                        <p:attrNameLst>
                                          <p:attrName>style.visibility</p:attrName>
                                        </p:attrNameLst>
                                      </p:cBhvr>
                                      <p:to>
                                        <p:strVal val="visible"/>
                                      </p:to>
                                    </p:set>
                                    <p:animEffect transition="in" filter="fade">
                                      <p:cBhvr>
                                        <p:cTn id="72" dur="500"/>
                                        <p:tgtEl>
                                          <p:spTgt spid="335">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35">
                                            <p:txEl>
                                              <p:pRg st="6" end="6"/>
                                            </p:txEl>
                                          </p:spTgt>
                                        </p:tgtEl>
                                        <p:attrNameLst>
                                          <p:attrName>style.visibility</p:attrName>
                                        </p:attrNameLst>
                                      </p:cBhvr>
                                      <p:to>
                                        <p:strVal val="visible"/>
                                      </p:to>
                                    </p:set>
                                    <p:animEffect transition="in" filter="fade">
                                      <p:cBhvr>
                                        <p:cTn id="76" dur="500"/>
                                        <p:tgtEl>
                                          <p:spTgt spid="335">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35">
                                            <p:txEl>
                                              <p:pRg st="7" end="7"/>
                                            </p:txEl>
                                          </p:spTgt>
                                        </p:tgtEl>
                                        <p:attrNameLst>
                                          <p:attrName>style.visibility</p:attrName>
                                        </p:attrNameLst>
                                      </p:cBhvr>
                                      <p:to>
                                        <p:strVal val="visible"/>
                                      </p:to>
                                    </p:set>
                                    <p:animEffect transition="in" filter="fade">
                                      <p:cBhvr>
                                        <p:cTn id="80" dur="500"/>
                                        <p:tgtEl>
                                          <p:spTgt spid="335">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35">
                                            <p:txEl>
                                              <p:pRg st="8" end="8"/>
                                            </p:txEl>
                                          </p:spTgt>
                                        </p:tgtEl>
                                        <p:attrNameLst>
                                          <p:attrName>style.visibility</p:attrName>
                                        </p:attrNameLst>
                                      </p:cBhvr>
                                      <p:to>
                                        <p:strVal val="visible"/>
                                      </p:to>
                                    </p:set>
                                    <p:animEffect transition="in" filter="fade">
                                      <p:cBhvr>
                                        <p:cTn id="84" dur="500"/>
                                        <p:tgtEl>
                                          <p:spTgt spid="335">
                                            <p:txEl>
                                              <p:pRg st="8" end="8"/>
                                            </p:txEl>
                                          </p:spTgt>
                                        </p:tgtEl>
                                      </p:cBhvr>
                                    </p:animEffect>
                                  </p:childTnLst>
                                </p:cTn>
                              </p:par>
                            </p:childTnLst>
                          </p:cTn>
                        </p:par>
                        <p:par>
                          <p:cTn id="85" fill="hold">
                            <p:stCondLst>
                              <p:cond delay="10000"/>
                            </p:stCondLst>
                            <p:childTnLst>
                              <p:par>
                                <p:cTn id="86" presetID="23" presetClass="entr" presetSubtype="16" fill="hold" nodeType="afterEffect">
                                  <p:stCondLst>
                                    <p:cond delay="0"/>
                                  </p:stCondLst>
                                  <p:childTnLst>
                                    <p:set>
                                      <p:cBhvr>
                                        <p:cTn id="87" dur="1" fill="hold">
                                          <p:stCondLst>
                                            <p:cond delay="0"/>
                                          </p:stCondLst>
                                        </p:cTn>
                                        <p:tgtEl>
                                          <p:spTgt spid="338"/>
                                        </p:tgtEl>
                                        <p:attrNameLst>
                                          <p:attrName>style.visibility</p:attrName>
                                        </p:attrNameLst>
                                      </p:cBhvr>
                                      <p:to>
                                        <p:strVal val="visible"/>
                                      </p:to>
                                    </p:set>
                                    <p:anim calcmode="lin" valueType="num">
                                      <p:cBhvr additive="base">
                                        <p:cTn id="88" dur="500"/>
                                        <p:tgtEl>
                                          <p:spTgt spid="338"/>
                                        </p:tgtEl>
                                        <p:attrNameLst>
                                          <p:attrName>ppt_w</p:attrName>
                                        </p:attrNameLst>
                                      </p:cBhvr>
                                      <p:tavLst>
                                        <p:tav tm="0">
                                          <p:val>
                                            <p:strVal val="0"/>
                                          </p:val>
                                        </p:tav>
                                        <p:tav tm="100000">
                                          <p:val>
                                            <p:strVal val="#ppt_w"/>
                                          </p:val>
                                        </p:tav>
                                      </p:tavLst>
                                    </p:anim>
                                    <p:anim calcmode="lin" valueType="num">
                                      <p:cBhvr additive="base">
                                        <p:cTn id="89" dur="500"/>
                                        <p:tgtEl>
                                          <p:spTgt spid="338"/>
                                        </p:tgtEl>
                                        <p:attrNameLst>
                                          <p:attrName>ppt_h</p:attrName>
                                        </p:attrNameLst>
                                      </p:cBhvr>
                                      <p:tavLst>
                                        <p:tav tm="0">
                                          <p:val>
                                            <p:strVal val="0"/>
                                          </p:val>
                                        </p:tav>
                                        <p:tav tm="100000">
                                          <p:val>
                                            <p:strVal val="#ppt_h"/>
                                          </p:val>
                                        </p:tav>
                                      </p:tavLst>
                                    </p:anim>
                                  </p:childTnLst>
                                </p:cTn>
                              </p:par>
                            </p:childTnLst>
                          </p:cTn>
                        </p:par>
                        <p:par>
                          <p:cTn id="90" fill="hold">
                            <p:stCondLst>
                              <p:cond delay="10500"/>
                            </p:stCondLst>
                            <p:childTnLst>
                              <p:par>
                                <p:cTn id="91" presetID="10" presetClass="entr" presetSubtype="0" fill="hold" nodeType="afterEffect">
                                  <p:stCondLst>
                                    <p:cond delay="0"/>
                                  </p:stCondLst>
                                  <p:childTnLst>
                                    <p:set>
                                      <p:cBhvr>
                                        <p:cTn id="92" dur="1" fill="hold">
                                          <p:stCondLst>
                                            <p:cond delay="0"/>
                                          </p:stCondLst>
                                        </p:cTn>
                                        <p:tgtEl>
                                          <p:spTgt spid="337">
                                            <p:txEl>
                                              <p:pRg st="0" end="0"/>
                                            </p:txEl>
                                          </p:spTgt>
                                        </p:tgtEl>
                                        <p:attrNameLst>
                                          <p:attrName>style.visibility</p:attrName>
                                        </p:attrNameLst>
                                      </p:cBhvr>
                                      <p:to>
                                        <p:strVal val="visible"/>
                                      </p:to>
                                    </p:set>
                                    <p:animEffect transition="in" filter="fade">
                                      <p:cBhvr>
                                        <p:cTn id="93" dur="500"/>
                                        <p:tgtEl>
                                          <p:spTgt spid="337">
                                            <p:txEl>
                                              <p:pRg st="0" end="0"/>
                                            </p:txEl>
                                          </p:spTgt>
                                        </p:tgtEl>
                                      </p:cBhvr>
                                    </p:animEffect>
                                  </p:childTnLst>
                                </p:cTn>
                              </p:par>
                            </p:childTnLst>
                          </p:cTn>
                        </p:par>
                        <p:par>
                          <p:cTn id="94" fill="hold">
                            <p:stCondLst>
                              <p:cond delay="11000"/>
                            </p:stCondLst>
                            <p:childTnLst>
                              <p:par>
                                <p:cTn id="95" presetID="10" presetClass="entr" presetSubtype="0" fill="hold" nodeType="afterEffect">
                                  <p:stCondLst>
                                    <p:cond delay="0"/>
                                  </p:stCondLst>
                                  <p:childTnLst>
                                    <p:set>
                                      <p:cBhvr>
                                        <p:cTn id="96" dur="1" fill="hold">
                                          <p:stCondLst>
                                            <p:cond delay="0"/>
                                          </p:stCondLst>
                                        </p:cTn>
                                        <p:tgtEl>
                                          <p:spTgt spid="337">
                                            <p:txEl>
                                              <p:pRg st="1" end="1"/>
                                            </p:txEl>
                                          </p:spTgt>
                                        </p:tgtEl>
                                        <p:attrNameLst>
                                          <p:attrName>style.visibility</p:attrName>
                                        </p:attrNameLst>
                                      </p:cBhvr>
                                      <p:to>
                                        <p:strVal val="visible"/>
                                      </p:to>
                                    </p:set>
                                    <p:animEffect transition="in" filter="fade">
                                      <p:cBhvr>
                                        <p:cTn id="97" dur="500"/>
                                        <p:tgtEl>
                                          <p:spTgt spid="337">
                                            <p:txEl>
                                              <p:pRg st="1" end="1"/>
                                            </p:txEl>
                                          </p:spTgt>
                                        </p:tgtEl>
                                      </p:cBhvr>
                                    </p:animEffect>
                                  </p:childTnLst>
                                </p:cTn>
                              </p:par>
                            </p:childTnLst>
                          </p:cTn>
                        </p:par>
                        <p:par>
                          <p:cTn id="98" fill="hold">
                            <p:stCondLst>
                              <p:cond delay="11500"/>
                            </p:stCondLst>
                            <p:childTnLst>
                              <p:par>
                                <p:cTn id="99" presetID="10" presetClass="entr" presetSubtype="0" fill="hold" nodeType="afterEffect">
                                  <p:stCondLst>
                                    <p:cond delay="0"/>
                                  </p:stCondLst>
                                  <p:childTnLst>
                                    <p:set>
                                      <p:cBhvr>
                                        <p:cTn id="100" dur="1" fill="hold">
                                          <p:stCondLst>
                                            <p:cond delay="0"/>
                                          </p:stCondLst>
                                        </p:cTn>
                                        <p:tgtEl>
                                          <p:spTgt spid="337">
                                            <p:txEl>
                                              <p:pRg st="2" end="2"/>
                                            </p:txEl>
                                          </p:spTgt>
                                        </p:tgtEl>
                                        <p:attrNameLst>
                                          <p:attrName>style.visibility</p:attrName>
                                        </p:attrNameLst>
                                      </p:cBhvr>
                                      <p:to>
                                        <p:strVal val="visible"/>
                                      </p:to>
                                    </p:set>
                                    <p:animEffect transition="in" filter="fade">
                                      <p:cBhvr>
                                        <p:cTn id="101" dur="500"/>
                                        <p:tgtEl>
                                          <p:spTgt spid="337">
                                            <p:txEl>
                                              <p:pRg st="2" end="2"/>
                                            </p:txEl>
                                          </p:spTgt>
                                        </p:tgtEl>
                                      </p:cBhvr>
                                    </p:animEffect>
                                  </p:childTnLst>
                                </p:cTn>
                              </p:par>
                            </p:childTnLst>
                          </p:cTn>
                        </p:par>
                        <p:par>
                          <p:cTn id="102" fill="hold">
                            <p:stCondLst>
                              <p:cond delay="12000"/>
                            </p:stCondLst>
                            <p:childTnLst>
                              <p:par>
                                <p:cTn id="103" presetID="10" presetClass="entr" presetSubtype="0" fill="hold" nodeType="afterEffect">
                                  <p:stCondLst>
                                    <p:cond delay="0"/>
                                  </p:stCondLst>
                                  <p:childTnLst>
                                    <p:set>
                                      <p:cBhvr>
                                        <p:cTn id="104" dur="1" fill="hold">
                                          <p:stCondLst>
                                            <p:cond delay="0"/>
                                          </p:stCondLst>
                                        </p:cTn>
                                        <p:tgtEl>
                                          <p:spTgt spid="337">
                                            <p:txEl>
                                              <p:pRg st="3" end="3"/>
                                            </p:txEl>
                                          </p:spTgt>
                                        </p:tgtEl>
                                        <p:attrNameLst>
                                          <p:attrName>style.visibility</p:attrName>
                                        </p:attrNameLst>
                                      </p:cBhvr>
                                      <p:to>
                                        <p:strVal val="visible"/>
                                      </p:to>
                                    </p:set>
                                    <p:animEffect transition="in" filter="fade">
                                      <p:cBhvr>
                                        <p:cTn id="105" dur="500"/>
                                        <p:tgtEl>
                                          <p:spTgt spid="337">
                                            <p:txEl>
                                              <p:pRg st="3" end="3"/>
                                            </p:txEl>
                                          </p:spTgt>
                                        </p:tgtEl>
                                      </p:cBhvr>
                                    </p:animEffect>
                                  </p:childTnLst>
                                </p:cTn>
                              </p:par>
                            </p:childTnLst>
                          </p:cTn>
                        </p:par>
                        <p:par>
                          <p:cTn id="106" fill="hold">
                            <p:stCondLst>
                              <p:cond delay="12500"/>
                            </p:stCondLst>
                            <p:childTnLst>
                              <p:par>
                                <p:cTn id="107" presetID="10" presetClass="entr" presetSubtype="0" fill="hold" nodeType="afterEffect">
                                  <p:stCondLst>
                                    <p:cond delay="0"/>
                                  </p:stCondLst>
                                  <p:childTnLst>
                                    <p:set>
                                      <p:cBhvr>
                                        <p:cTn id="108" dur="1" fill="hold">
                                          <p:stCondLst>
                                            <p:cond delay="0"/>
                                          </p:stCondLst>
                                        </p:cTn>
                                        <p:tgtEl>
                                          <p:spTgt spid="337">
                                            <p:txEl>
                                              <p:pRg st="4" end="4"/>
                                            </p:txEl>
                                          </p:spTgt>
                                        </p:tgtEl>
                                        <p:attrNameLst>
                                          <p:attrName>style.visibility</p:attrName>
                                        </p:attrNameLst>
                                      </p:cBhvr>
                                      <p:to>
                                        <p:strVal val="visible"/>
                                      </p:to>
                                    </p:set>
                                    <p:animEffect transition="in" filter="fade">
                                      <p:cBhvr>
                                        <p:cTn id="109" dur="500"/>
                                        <p:tgtEl>
                                          <p:spTgt spid="337">
                                            <p:txEl>
                                              <p:pRg st="4" end="4"/>
                                            </p:txEl>
                                          </p:spTgt>
                                        </p:tgtEl>
                                      </p:cBhvr>
                                    </p:animEffect>
                                  </p:childTnLst>
                                </p:cTn>
                              </p:par>
                            </p:childTnLst>
                          </p:cTn>
                        </p:par>
                        <p:par>
                          <p:cTn id="110" fill="hold">
                            <p:stCondLst>
                              <p:cond delay="13000"/>
                            </p:stCondLst>
                            <p:childTnLst>
                              <p:par>
                                <p:cTn id="111" presetID="10" presetClass="entr" presetSubtype="0" fill="hold" nodeType="afterEffect">
                                  <p:stCondLst>
                                    <p:cond delay="0"/>
                                  </p:stCondLst>
                                  <p:childTnLst>
                                    <p:set>
                                      <p:cBhvr>
                                        <p:cTn id="112" dur="1" fill="hold">
                                          <p:stCondLst>
                                            <p:cond delay="0"/>
                                          </p:stCondLst>
                                        </p:cTn>
                                        <p:tgtEl>
                                          <p:spTgt spid="337">
                                            <p:txEl>
                                              <p:pRg st="5" end="5"/>
                                            </p:txEl>
                                          </p:spTgt>
                                        </p:tgtEl>
                                        <p:attrNameLst>
                                          <p:attrName>style.visibility</p:attrName>
                                        </p:attrNameLst>
                                      </p:cBhvr>
                                      <p:to>
                                        <p:strVal val="visible"/>
                                      </p:to>
                                    </p:set>
                                    <p:animEffect transition="in" filter="fade">
                                      <p:cBhvr>
                                        <p:cTn id="113" dur="500"/>
                                        <p:tgtEl>
                                          <p:spTgt spid="337">
                                            <p:txEl>
                                              <p:pRg st="5" end="5"/>
                                            </p:txEl>
                                          </p:spTgt>
                                        </p:tgtEl>
                                      </p:cBhvr>
                                    </p:animEffect>
                                  </p:childTnLst>
                                </p:cTn>
                              </p:par>
                            </p:childTnLst>
                          </p:cTn>
                        </p:par>
                        <p:par>
                          <p:cTn id="114" fill="hold">
                            <p:stCondLst>
                              <p:cond delay="13500"/>
                            </p:stCondLst>
                            <p:childTnLst>
                              <p:par>
                                <p:cTn id="115" presetID="10" presetClass="entr" presetSubtype="0" fill="hold" nodeType="afterEffect">
                                  <p:stCondLst>
                                    <p:cond delay="0"/>
                                  </p:stCondLst>
                                  <p:childTnLst>
                                    <p:set>
                                      <p:cBhvr>
                                        <p:cTn id="116" dur="1" fill="hold">
                                          <p:stCondLst>
                                            <p:cond delay="0"/>
                                          </p:stCondLst>
                                        </p:cTn>
                                        <p:tgtEl>
                                          <p:spTgt spid="337">
                                            <p:txEl>
                                              <p:pRg st="6" end="6"/>
                                            </p:txEl>
                                          </p:spTgt>
                                        </p:tgtEl>
                                        <p:attrNameLst>
                                          <p:attrName>style.visibility</p:attrName>
                                        </p:attrNameLst>
                                      </p:cBhvr>
                                      <p:to>
                                        <p:strVal val="visible"/>
                                      </p:to>
                                    </p:set>
                                    <p:animEffect transition="in" filter="fade">
                                      <p:cBhvr>
                                        <p:cTn id="117" dur="500"/>
                                        <p:tgtEl>
                                          <p:spTgt spid="337">
                                            <p:txEl>
                                              <p:pRg st="6" end="6"/>
                                            </p:txEl>
                                          </p:spTgt>
                                        </p:tgtEl>
                                      </p:cBhvr>
                                    </p:animEffect>
                                  </p:childTnLst>
                                </p:cTn>
                              </p:par>
                            </p:childTnLst>
                          </p:cTn>
                        </p:par>
                        <p:par>
                          <p:cTn id="118" fill="hold">
                            <p:stCondLst>
                              <p:cond delay="14000"/>
                            </p:stCondLst>
                            <p:childTnLst>
                              <p:par>
                                <p:cTn id="119" presetID="10" presetClass="entr" presetSubtype="0" fill="hold" nodeType="afterEffect">
                                  <p:stCondLst>
                                    <p:cond delay="0"/>
                                  </p:stCondLst>
                                  <p:childTnLst>
                                    <p:set>
                                      <p:cBhvr>
                                        <p:cTn id="120" dur="1" fill="hold">
                                          <p:stCondLst>
                                            <p:cond delay="0"/>
                                          </p:stCondLst>
                                        </p:cTn>
                                        <p:tgtEl>
                                          <p:spTgt spid="337">
                                            <p:txEl>
                                              <p:pRg st="7" end="7"/>
                                            </p:txEl>
                                          </p:spTgt>
                                        </p:tgtEl>
                                        <p:attrNameLst>
                                          <p:attrName>style.visibility</p:attrName>
                                        </p:attrNameLst>
                                      </p:cBhvr>
                                      <p:to>
                                        <p:strVal val="visible"/>
                                      </p:to>
                                    </p:set>
                                    <p:animEffect transition="in" filter="fade">
                                      <p:cBhvr>
                                        <p:cTn id="121" dur="500"/>
                                        <p:tgtEl>
                                          <p:spTgt spid="337">
                                            <p:txEl>
                                              <p:pRg st="7" end="7"/>
                                            </p:txEl>
                                          </p:spTgt>
                                        </p:tgtEl>
                                      </p:cBhvr>
                                    </p:animEffect>
                                  </p:childTnLst>
                                </p:cTn>
                              </p:par>
                            </p:childTnLst>
                          </p:cTn>
                        </p:par>
                        <p:par>
                          <p:cTn id="122" fill="hold">
                            <p:stCondLst>
                              <p:cond delay="14500"/>
                            </p:stCondLst>
                            <p:childTnLst>
                              <p:par>
                                <p:cTn id="123" presetID="10" presetClass="entr" presetSubtype="0" fill="hold" nodeType="afterEffect">
                                  <p:stCondLst>
                                    <p:cond delay="0"/>
                                  </p:stCondLst>
                                  <p:childTnLst>
                                    <p:set>
                                      <p:cBhvr>
                                        <p:cTn id="124" dur="1" fill="hold">
                                          <p:stCondLst>
                                            <p:cond delay="0"/>
                                          </p:stCondLst>
                                        </p:cTn>
                                        <p:tgtEl>
                                          <p:spTgt spid="337">
                                            <p:txEl>
                                              <p:pRg st="8" end="8"/>
                                            </p:txEl>
                                          </p:spTgt>
                                        </p:tgtEl>
                                        <p:attrNameLst>
                                          <p:attrName>style.visibility</p:attrName>
                                        </p:attrNameLst>
                                      </p:cBhvr>
                                      <p:to>
                                        <p:strVal val="visible"/>
                                      </p:to>
                                    </p:set>
                                    <p:animEffect transition="in" filter="fade">
                                      <p:cBhvr>
                                        <p:cTn id="125" dur="500"/>
                                        <p:tgtEl>
                                          <p:spTgt spid="337">
                                            <p:txEl>
                                              <p:pRg st="8" end="8"/>
                                            </p:txEl>
                                          </p:spTgt>
                                        </p:tgtEl>
                                      </p:cBhvr>
                                    </p:animEffect>
                                  </p:childTnLst>
                                </p:cTn>
                              </p:par>
                            </p:childTnLst>
                          </p:cTn>
                        </p:par>
                        <p:par>
                          <p:cTn id="126" fill="hold">
                            <p:stCondLst>
                              <p:cond delay="15000"/>
                            </p:stCondLst>
                            <p:childTnLst>
                              <p:par>
                                <p:cTn id="127" presetID="23" presetClass="entr" presetSubtype="16" fill="hold" nodeType="afterEffect">
                                  <p:stCondLst>
                                    <p:cond delay="0"/>
                                  </p:stCondLst>
                                  <p:childTnLst>
                                    <p:set>
                                      <p:cBhvr>
                                        <p:cTn id="128" dur="1" fill="hold">
                                          <p:stCondLst>
                                            <p:cond delay="0"/>
                                          </p:stCondLst>
                                        </p:cTn>
                                        <p:tgtEl>
                                          <p:spTgt spid="340"/>
                                        </p:tgtEl>
                                        <p:attrNameLst>
                                          <p:attrName>style.visibility</p:attrName>
                                        </p:attrNameLst>
                                      </p:cBhvr>
                                      <p:to>
                                        <p:strVal val="visible"/>
                                      </p:to>
                                    </p:set>
                                    <p:anim calcmode="lin" valueType="num">
                                      <p:cBhvr additive="base">
                                        <p:cTn id="129" dur="500"/>
                                        <p:tgtEl>
                                          <p:spTgt spid="340"/>
                                        </p:tgtEl>
                                        <p:attrNameLst>
                                          <p:attrName>ppt_w</p:attrName>
                                        </p:attrNameLst>
                                      </p:cBhvr>
                                      <p:tavLst>
                                        <p:tav tm="0">
                                          <p:val>
                                            <p:strVal val="0"/>
                                          </p:val>
                                        </p:tav>
                                        <p:tav tm="100000">
                                          <p:val>
                                            <p:strVal val="#ppt_w"/>
                                          </p:val>
                                        </p:tav>
                                      </p:tavLst>
                                    </p:anim>
                                    <p:anim calcmode="lin" valueType="num">
                                      <p:cBhvr additive="base">
                                        <p:cTn id="130" dur="500"/>
                                        <p:tgtEl>
                                          <p:spTgt spid="340"/>
                                        </p:tgtEl>
                                        <p:attrNameLst>
                                          <p:attrName>ppt_h</p:attrName>
                                        </p:attrNameLst>
                                      </p:cBhvr>
                                      <p:tavLst>
                                        <p:tav tm="0">
                                          <p:val>
                                            <p:strVal val="0"/>
                                          </p:val>
                                        </p:tav>
                                        <p:tav tm="100000">
                                          <p:val>
                                            <p:strVal val="#ppt_h"/>
                                          </p:val>
                                        </p:tav>
                                      </p:tavLst>
                                    </p:anim>
                                  </p:childTnLst>
                                </p:cTn>
                              </p:par>
                            </p:childTnLst>
                          </p:cTn>
                        </p:par>
                        <p:par>
                          <p:cTn id="131" fill="hold">
                            <p:stCondLst>
                              <p:cond delay="15500"/>
                            </p:stCondLst>
                            <p:childTnLst>
                              <p:par>
                                <p:cTn id="132" presetID="10" presetClass="entr" presetSubtype="0" fill="hold" nodeType="afterEffect">
                                  <p:stCondLst>
                                    <p:cond delay="0"/>
                                  </p:stCondLst>
                                  <p:childTnLst>
                                    <p:set>
                                      <p:cBhvr>
                                        <p:cTn id="133" dur="1" fill="hold">
                                          <p:stCondLst>
                                            <p:cond delay="0"/>
                                          </p:stCondLst>
                                        </p:cTn>
                                        <p:tgtEl>
                                          <p:spTgt spid="339">
                                            <p:txEl>
                                              <p:pRg st="0" end="0"/>
                                            </p:txEl>
                                          </p:spTgt>
                                        </p:tgtEl>
                                        <p:attrNameLst>
                                          <p:attrName>style.visibility</p:attrName>
                                        </p:attrNameLst>
                                      </p:cBhvr>
                                      <p:to>
                                        <p:strVal val="visible"/>
                                      </p:to>
                                    </p:set>
                                    <p:animEffect transition="in" filter="fade">
                                      <p:cBhvr>
                                        <p:cTn id="134" dur="500"/>
                                        <p:tgtEl>
                                          <p:spTgt spid="339">
                                            <p:txEl>
                                              <p:pRg st="0" end="0"/>
                                            </p:txEl>
                                          </p:spTgt>
                                        </p:tgtEl>
                                      </p:cBhvr>
                                    </p:animEffect>
                                  </p:childTnLst>
                                </p:cTn>
                              </p:par>
                            </p:childTnLst>
                          </p:cTn>
                        </p:par>
                        <p:par>
                          <p:cTn id="135" fill="hold">
                            <p:stCondLst>
                              <p:cond delay="16000"/>
                            </p:stCondLst>
                            <p:childTnLst>
                              <p:par>
                                <p:cTn id="136" presetID="10" presetClass="entr" presetSubtype="0" fill="hold" nodeType="afterEffect">
                                  <p:stCondLst>
                                    <p:cond delay="0"/>
                                  </p:stCondLst>
                                  <p:childTnLst>
                                    <p:set>
                                      <p:cBhvr>
                                        <p:cTn id="137" dur="1" fill="hold">
                                          <p:stCondLst>
                                            <p:cond delay="0"/>
                                          </p:stCondLst>
                                        </p:cTn>
                                        <p:tgtEl>
                                          <p:spTgt spid="339">
                                            <p:txEl>
                                              <p:pRg st="1" end="1"/>
                                            </p:txEl>
                                          </p:spTgt>
                                        </p:tgtEl>
                                        <p:attrNameLst>
                                          <p:attrName>style.visibility</p:attrName>
                                        </p:attrNameLst>
                                      </p:cBhvr>
                                      <p:to>
                                        <p:strVal val="visible"/>
                                      </p:to>
                                    </p:set>
                                    <p:animEffect transition="in" filter="fade">
                                      <p:cBhvr>
                                        <p:cTn id="138" dur="500"/>
                                        <p:tgtEl>
                                          <p:spTgt spid="339">
                                            <p:txEl>
                                              <p:pRg st="1" end="1"/>
                                            </p:txEl>
                                          </p:spTgt>
                                        </p:tgtEl>
                                      </p:cBhvr>
                                    </p:animEffect>
                                  </p:childTnLst>
                                </p:cTn>
                              </p:par>
                            </p:childTnLst>
                          </p:cTn>
                        </p:par>
                        <p:par>
                          <p:cTn id="139" fill="hold">
                            <p:stCondLst>
                              <p:cond delay="16500"/>
                            </p:stCondLst>
                            <p:childTnLst>
                              <p:par>
                                <p:cTn id="140" presetID="10" presetClass="entr" presetSubtype="0" fill="hold" nodeType="afterEffect">
                                  <p:stCondLst>
                                    <p:cond delay="0"/>
                                  </p:stCondLst>
                                  <p:childTnLst>
                                    <p:set>
                                      <p:cBhvr>
                                        <p:cTn id="141" dur="1" fill="hold">
                                          <p:stCondLst>
                                            <p:cond delay="0"/>
                                          </p:stCondLst>
                                        </p:cTn>
                                        <p:tgtEl>
                                          <p:spTgt spid="339">
                                            <p:txEl>
                                              <p:pRg st="2" end="2"/>
                                            </p:txEl>
                                          </p:spTgt>
                                        </p:tgtEl>
                                        <p:attrNameLst>
                                          <p:attrName>style.visibility</p:attrName>
                                        </p:attrNameLst>
                                      </p:cBhvr>
                                      <p:to>
                                        <p:strVal val="visible"/>
                                      </p:to>
                                    </p:set>
                                    <p:animEffect transition="in" filter="fade">
                                      <p:cBhvr>
                                        <p:cTn id="142" dur="500"/>
                                        <p:tgtEl>
                                          <p:spTgt spid="339">
                                            <p:txEl>
                                              <p:pRg st="2" end="2"/>
                                            </p:txEl>
                                          </p:spTgt>
                                        </p:tgtEl>
                                      </p:cBhvr>
                                    </p:animEffect>
                                  </p:childTnLst>
                                </p:cTn>
                              </p:par>
                            </p:childTnLst>
                          </p:cTn>
                        </p:par>
                        <p:par>
                          <p:cTn id="143" fill="hold">
                            <p:stCondLst>
                              <p:cond delay="17000"/>
                            </p:stCondLst>
                            <p:childTnLst>
                              <p:par>
                                <p:cTn id="144" presetID="10" presetClass="entr" presetSubtype="0" fill="hold" nodeType="afterEffect">
                                  <p:stCondLst>
                                    <p:cond delay="0"/>
                                  </p:stCondLst>
                                  <p:childTnLst>
                                    <p:set>
                                      <p:cBhvr>
                                        <p:cTn id="145" dur="1" fill="hold">
                                          <p:stCondLst>
                                            <p:cond delay="0"/>
                                          </p:stCondLst>
                                        </p:cTn>
                                        <p:tgtEl>
                                          <p:spTgt spid="339">
                                            <p:txEl>
                                              <p:pRg st="3" end="3"/>
                                            </p:txEl>
                                          </p:spTgt>
                                        </p:tgtEl>
                                        <p:attrNameLst>
                                          <p:attrName>style.visibility</p:attrName>
                                        </p:attrNameLst>
                                      </p:cBhvr>
                                      <p:to>
                                        <p:strVal val="visible"/>
                                      </p:to>
                                    </p:set>
                                    <p:animEffect transition="in" filter="fade">
                                      <p:cBhvr>
                                        <p:cTn id="146" dur="500"/>
                                        <p:tgtEl>
                                          <p:spTgt spid="339">
                                            <p:txEl>
                                              <p:pRg st="3" end="3"/>
                                            </p:txEl>
                                          </p:spTgt>
                                        </p:tgtEl>
                                      </p:cBhvr>
                                    </p:animEffect>
                                  </p:childTnLst>
                                </p:cTn>
                              </p:par>
                            </p:childTnLst>
                          </p:cTn>
                        </p:par>
                        <p:par>
                          <p:cTn id="147" fill="hold">
                            <p:stCondLst>
                              <p:cond delay="17500"/>
                            </p:stCondLst>
                            <p:childTnLst>
                              <p:par>
                                <p:cTn id="148" presetID="10" presetClass="entr" presetSubtype="0" fill="hold" nodeType="afterEffect">
                                  <p:stCondLst>
                                    <p:cond delay="0"/>
                                  </p:stCondLst>
                                  <p:childTnLst>
                                    <p:set>
                                      <p:cBhvr>
                                        <p:cTn id="149" dur="1" fill="hold">
                                          <p:stCondLst>
                                            <p:cond delay="0"/>
                                          </p:stCondLst>
                                        </p:cTn>
                                        <p:tgtEl>
                                          <p:spTgt spid="339">
                                            <p:txEl>
                                              <p:pRg st="4" end="4"/>
                                            </p:txEl>
                                          </p:spTgt>
                                        </p:tgtEl>
                                        <p:attrNameLst>
                                          <p:attrName>style.visibility</p:attrName>
                                        </p:attrNameLst>
                                      </p:cBhvr>
                                      <p:to>
                                        <p:strVal val="visible"/>
                                      </p:to>
                                    </p:set>
                                    <p:animEffect transition="in" filter="fade">
                                      <p:cBhvr>
                                        <p:cTn id="150" dur="500"/>
                                        <p:tgtEl>
                                          <p:spTgt spid="339">
                                            <p:txEl>
                                              <p:pRg st="4" end="4"/>
                                            </p:txEl>
                                          </p:spTgt>
                                        </p:tgtEl>
                                      </p:cBhvr>
                                    </p:animEffect>
                                  </p:childTnLst>
                                </p:cTn>
                              </p:par>
                            </p:childTnLst>
                          </p:cTn>
                        </p:par>
                        <p:par>
                          <p:cTn id="151" fill="hold">
                            <p:stCondLst>
                              <p:cond delay="18000"/>
                            </p:stCondLst>
                            <p:childTnLst>
                              <p:par>
                                <p:cTn id="152" presetID="10" presetClass="entr" presetSubtype="0" fill="hold" nodeType="afterEffect">
                                  <p:stCondLst>
                                    <p:cond delay="0"/>
                                  </p:stCondLst>
                                  <p:childTnLst>
                                    <p:set>
                                      <p:cBhvr>
                                        <p:cTn id="153" dur="1" fill="hold">
                                          <p:stCondLst>
                                            <p:cond delay="0"/>
                                          </p:stCondLst>
                                        </p:cTn>
                                        <p:tgtEl>
                                          <p:spTgt spid="339">
                                            <p:txEl>
                                              <p:pRg st="5" end="5"/>
                                            </p:txEl>
                                          </p:spTgt>
                                        </p:tgtEl>
                                        <p:attrNameLst>
                                          <p:attrName>style.visibility</p:attrName>
                                        </p:attrNameLst>
                                      </p:cBhvr>
                                      <p:to>
                                        <p:strVal val="visible"/>
                                      </p:to>
                                    </p:set>
                                    <p:animEffect transition="in" filter="fade">
                                      <p:cBhvr>
                                        <p:cTn id="154" dur="500"/>
                                        <p:tgtEl>
                                          <p:spTgt spid="339">
                                            <p:txEl>
                                              <p:pRg st="5" end="5"/>
                                            </p:txEl>
                                          </p:spTgt>
                                        </p:tgtEl>
                                      </p:cBhvr>
                                    </p:animEffect>
                                  </p:childTnLst>
                                </p:cTn>
                              </p:par>
                            </p:childTnLst>
                          </p:cTn>
                        </p:par>
                        <p:par>
                          <p:cTn id="155" fill="hold">
                            <p:stCondLst>
                              <p:cond delay="18500"/>
                            </p:stCondLst>
                            <p:childTnLst>
                              <p:par>
                                <p:cTn id="156" presetID="10" presetClass="entr" presetSubtype="0" fill="hold" nodeType="afterEffect">
                                  <p:stCondLst>
                                    <p:cond delay="0"/>
                                  </p:stCondLst>
                                  <p:childTnLst>
                                    <p:set>
                                      <p:cBhvr>
                                        <p:cTn id="157" dur="1" fill="hold">
                                          <p:stCondLst>
                                            <p:cond delay="0"/>
                                          </p:stCondLst>
                                        </p:cTn>
                                        <p:tgtEl>
                                          <p:spTgt spid="339">
                                            <p:txEl>
                                              <p:pRg st="6" end="6"/>
                                            </p:txEl>
                                          </p:spTgt>
                                        </p:tgtEl>
                                        <p:attrNameLst>
                                          <p:attrName>style.visibility</p:attrName>
                                        </p:attrNameLst>
                                      </p:cBhvr>
                                      <p:to>
                                        <p:strVal val="visible"/>
                                      </p:to>
                                    </p:set>
                                    <p:animEffect transition="in" filter="fade">
                                      <p:cBhvr>
                                        <p:cTn id="158" dur="500"/>
                                        <p:tgtEl>
                                          <p:spTgt spid="339">
                                            <p:txEl>
                                              <p:pRg st="6" end="6"/>
                                            </p:txEl>
                                          </p:spTgt>
                                        </p:tgtEl>
                                      </p:cBhvr>
                                    </p:animEffect>
                                  </p:childTnLst>
                                </p:cTn>
                              </p:par>
                            </p:childTnLst>
                          </p:cTn>
                        </p:par>
                        <p:par>
                          <p:cTn id="159" fill="hold">
                            <p:stCondLst>
                              <p:cond delay="19000"/>
                            </p:stCondLst>
                            <p:childTnLst>
                              <p:par>
                                <p:cTn id="160" presetID="10" presetClass="entr" presetSubtype="0" fill="hold" nodeType="afterEffect">
                                  <p:stCondLst>
                                    <p:cond delay="0"/>
                                  </p:stCondLst>
                                  <p:childTnLst>
                                    <p:set>
                                      <p:cBhvr>
                                        <p:cTn id="161" dur="1" fill="hold">
                                          <p:stCondLst>
                                            <p:cond delay="0"/>
                                          </p:stCondLst>
                                        </p:cTn>
                                        <p:tgtEl>
                                          <p:spTgt spid="339">
                                            <p:txEl>
                                              <p:pRg st="7" end="7"/>
                                            </p:txEl>
                                          </p:spTgt>
                                        </p:tgtEl>
                                        <p:attrNameLst>
                                          <p:attrName>style.visibility</p:attrName>
                                        </p:attrNameLst>
                                      </p:cBhvr>
                                      <p:to>
                                        <p:strVal val="visible"/>
                                      </p:to>
                                    </p:set>
                                    <p:animEffect transition="in" filter="fade">
                                      <p:cBhvr>
                                        <p:cTn id="162" dur="500"/>
                                        <p:tgtEl>
                                          <p:spTgt spid="339">
                                            <p:txEl>
                                              <p:pRg st="7" end="7"/>
                                            </p:txEl>
                                          </p:spTgt>
                                        </p:tgtEl>
                                      </p:cBhvr>
                                    </p:animEffect>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39">
                                            <p:txEl>
                                              <p:pRg st="8" end="8"/>
                                            </p:txEl>
                                          </p:spTgt>
                                        </p:tgtEl>
                                        <p:attrNameLst>
                                          <p:attrName>style.visibility</p:attrName>
                                        </p:attrNameLst>
                                      </p:cBhvr>
                                      <p:to>
                                        <p:strVal val="visible"/>
                                      </p:to>
                                    </p:set>
                                    <p:animEffect transition="in" filter="fade">
                                      <p:cBhvr>
                                        <p:cTn id="166" dur="500"/>
                                        <p:tgtEl>
                                          <p:spTgt spid="339">
                                            <p:txEl>
                                              <p:pRg st="8" end="8"/>
                                            </p:txEl>
                                          </p:spTgt>
                                        </p:tgtEl>
                                      </p:cBhvr>
                                    </p:animEffect>
                                  </p:childTnLst>
                                </p:cTn>
                              </p:par>
                            </p:childTnLst>
                          </p:cTn>
                        </p:par>
                        <p:par>
                          <p:cTn id="167" fill="hold">
                            <p:stCondLst>
                              <p:cond delay="20000"/>
                            </p:stCondLst>
                            <p:childTnLst>
                              <p:par>
                                <p:cTn id="168" presetID="23" presetClass="entr" presetSubtype="16" fill="hold" nodeType="afterEffect">
                                  <p:stCondLst>
                                    <p:cond delay="0"/>
                                  </p:stCondLst>
                                  <p:childTnLst>
                                    <p:set>
                                      <p:cBhvr>
                                        <p:cTn id="169" dur="1" fill="hold">
                                          <p:stCondLst>
                                            <p:cond delay="0"/>
                                          </p:stCondLst>
                                        </p:cTn>
                                        <p:tgtEl>
                                          <p:spTgt spid="342"/>
                                        </p:tgtEl>
                                        <p:attrNameLst>
                                          <p:attrName>style.visibility</p:attrName>
                                        </p:attrNameLst>
                                      </p:cBhvr>
                                      <p:to>
                                        <p:strVal val="visible"/>
                                      </p:to>
                                    </p:set>
                                    <p:anim calcmode="lin" valueType="num">
                                      <p:cBhvr additive="base">
                                        <p:cTn id="170" dur="500"/>
                                        <p:tgtEl>
                                          <p:spTgt spid="342"/>
                                        </p:tgtEl>
                                        <p:attrNameLst>
                                          <p:attrName>ppt_w</p:attrName>
                                        </p:attrNameLst>
                                      </p:cBhvr>
                                      <p:tavLst>
                                        <p:tav tm="0">
                                          <p:val>
                                            <p:strVal val="0"/>
                                          </p:val>
                                        </p:tav>
                                        <p:tav tm="100000">
                                          <p:val>
                                            <p:strVal val="#ppt_w"/>
                                          </p:val>
                                        </p:tav>
                                      </p:tavLst>
                                    </p:anim>
                                    <p:anim calcmode="lin" valueType="num">
                                      <p:cBhvr additive="base">
                                        <p:cTn id="171" dur="500"/>
                                        <p:tgtEl>
                                          <p:spTgt spid="342"/>
                                        </p:tgtEl>
                                        <p:attrNameLst>
                                          <p:attrName>ppt_h</p:attrName>
                                        </p:attrNameLst>
                                      </p:cBhvr>
                                      <p:tavLst>
                                        <p:tav tm="0">
                                          <p:val>
                                            <p:strVal val="0"/>
                                          </p:val>
                                        </p:tav>
                                        <p:tav tm="100000">
                                          <p:val>
                                            <p:strVal val="#ppt_h"/>
                                          </p:val>
                                        </p:tav>
                                      </p:tavLst>
                                    </p:anim>
                                  </p:childTnLst>
                                </p:cTn>
                              </p:par>
                            </p:childTnLst>
                          </p:cTn>
                        </p:par>
                        <p:par>
                          <p:cTn id="172" fill="hold">
                            <p:stCondLst>
                              <p:cond delay="20500"/>
                            </p:stCondLst>
                            <p:childTnLst>
                              <p:par>
                                <p:cTn id="173" presetID="10" presetClass="entr" presetSubtype="0" fill="hold" nodeType="afterEffect">
                                  <p:stCondLst>
                                    <p:cond delay="0"/>
                                  </p:stCondLst>
                                  <p:childTnLst>
                                    <p:set>
                                      <p:cBhvr>
                                        <p:cTn id="174" dur="1" fill="hold">
                                          <p:stCondLst>
                                            <p:cond delay="0"/>
                                          </p:stCondLst>
                                        </p:cTn>
                                        <p:tgtEl>
                                          <p:spTgt spid="341">
                                            <p:txEl>
                                              <p:pRg st="0" end="0"/>
                                            </p:txEl>
                                          </p:spTgt>
                                        </p:tgtEl>
                                        <p:attrNameLst>
                                          <p:attrName>style.visibility</p:attrName>
                                        </p:attrNameLst>
                                      </p:cBhvr>
                                      <p:to>
                                        <p:strVal val="visible"/>
                                      </p:to>
                                    </p:set>
                                    <p:animEffect transition="in" filter="fade">
                                      <p:cBhvr>
                                        <p:cTn id="175" dur="500"/>
                                        <p:tgtEl>
                                          <p:spTgt spid="341">
                                            <p:txEl>
                                              <p:pRg st="0" end="0"/>
                                            </p:txEl>
                                          </p:spTgt>
                                        </p:tgtEl>
                                      </p:cBhvr>
                                    </p:animEffect>
                                  </p:childTnLst>
                                </p:cTn>
                              </p:par>
                            </p:childTnLst>
                          </p:cTn>
                        </p:par>
                        <p:par>
                          <p:cTn id="176" fill="hold">
                            <p:stCondLst>
                              <p:cond delay="21000"/>
                            </p:stCondLst>
                            <p:childTnLst>
                              <p:par>
                                <p:cTn id="177" presetID="10" presetClass="entr" presetSubtype="0" fill="hold" nodeType="afterEffect">
                                  <p:stCondLst>
                                    <p:cond delay="0"/>
                                  </p:stCondLst>
                                  <p:childTnLst>
                                    <p:set>
                                      <p:cBhvr>
                                        <p:cTn id="178" dur="1" fill="hold">
                                          <p:stCondLst>
                                            <p:cond delay="0"/>
                                          </p:stCondLst>
                                        </p:cTn>
                                        <p:tgtEl>
                                          <p:spTgt spid="341">
                                            <p:txEl>
                                              <p:pRg st="1" end="1"/>
                                            </p:txEl>
                                          </p:spTgt>
                                        </p:tgtEl>
                                        <p:attrNameLst>
                                          <p:attrName>style.visibility</p:attrName>
                                        </p:attrNameLst>
                                      </p:cBhvr>
                                      <p:to>
                                        <p:strVal val="visible"/>
                                      </p:to>
                                    </p:set>
                                    <p:animEffect transition="in" filter="fade">
                                      <p:cBhvr>
                                        <p:cTn id="179" dur="500"/>
                                        <p:tgtEl>
                                          <p:spTgt spid="341">
                                            <p:txEl>
                                              <p:pRg st="1" end="1"/>
                                            </p:txEl>
                                          </p:spTgt>
                                        </p:tgtEl>
                                      </p:cBhvr>
                                    </p:animEffect>
                                  </p:childTnLst>
                                </p:cTn>
                              </p:par>
                            </p:childTnLst>
                          </p:cTn>
                        </p:par>
                        <p:par>
                          <p:cTn id="180" fill="hold">
                            <p:stCondLst>
                              <p:cond delay="21500"/>
                            </p:stCondLst>
                            <p:childTnLst>
                              <p:par>
                                <p:cTn id="181" presetID="10" presetClass="entr" presetSubtype="0" fill="hold" nodeType="afterEffect">
                                  <p:stCondLst>
                                    <p:cond delay="0"/>
                                  </p:stCondLst>
                                  <p:childTnLst>
                                    <p:set>
                                      <p:cBhvr>
                                        <p:cTn id="182" dur="1" fill="hold">
                                          <p:stCondLst>
                                            <p:cond delay="0"/>
                                          </p:stCondLst>
                                        </p:cTn>
                                        <p:tgtEl>
                                          <p:spTgt spid="341">
                                            <p:txEl>
                                              <p:pRg st="2" end="2"/>
                                            </p:txEl>
                                          </p:spTgt>
                                        </p:tgtEl>
                                        <p:attrNameLst>
                                          <p:attrName>style.visibility</p:attrName>
                                        </p:attrNameLst>
                                      </p:cBhvr>
                                      <p:to>
                                        <p:strVal val="visible"/>
                                      </p:to>
                                    </p:set>
                                    <p:animEffect transition="in" filter="fade">
                                      <p:cBhvr>
                                        <p:cTn id="183" dur="500"/>
                                        <p:tgtEl>
                                          <p:spTgt spid="341">
                                            <p:txEl>
                                              <p:pRg st="2" end="2"/>
                                            </p:txEl>
                                          </p:spTgt>
                                        </p:tgtEl>
                                      </p:cBhvr>
                                    </p:animEffect>
                                  </p:childTnLst>
                                </p:cTn>
                              </p:par>
                            </p:childTnLst>
                          </p:cTn>
                        </p:par>
                        <p:par>
                          <p:cTn id="184" fill="hold">
                            <p:stCondLst>
                              <p:cond delay="22000"/>
                            </p:stCondLst>
                            <p:childTnLst>
                              <p:par>
                                <p:cTn id="185" presetID="10" presetClass="entr" presetSubtype="0" fill="hold" nodeType="afterEffect">
                                  <p:stCondLst>
                                    <p:cond delay="0"/>
                                  </p:stCondLst>
                                  <p:childTnLst>
                                    <p:set>
                                      <p:cBhvr>
                                        <p:cTn id="186" dur="1" fill="hold">
                                          <p:stCondLst>
                                            <p:cond delay="0"/>
                                          </p:stCondLst>
                                        </p:cTn>
                                        <p:tgtEl>
                                          <p:spTgt spid="341">
                                            <p:txEl>
                                              <p:pRg st="3" end="3"/>
                                            </p:txEl>
                                          </p:spTgt>
                                        </p:tgtEl>
                                        <p:attrNameLst>
                                          <p:attrName>style.visibility</p:attrName>
                                        </p:attrNameLst>
                                      </p:cBhvr>
                                      <p:to>
                                        <p:strVal val="visible"/>
                                      </p:to>
                                    </p:set>
                                    <p:animEffect transition="in" filter="fade">
                                      <p:cBhvr>
                                        <p:cTn id="187" dur="500"/>
                                        <p:tgtEl>
                                          <p:spTgt spid="341">
                                            <p:txEl>
                                              <p:pRg st="3" end="3"/>
                                            </p:txEl>
                                          </p:spTgt>
                                        </p:tgtEl>
                                      </p:cBhvr>
                                    </p:animEffect>
                                  </p:childTnLst>
                                </p:cTn>
                              </p:par>
                            </p:childTnLst>
                          </p:cTn>
                        </p:par>
                        <p:par>
                          <p:cTn id="188" fill="hold">
                            <p:stCondLst>
                              <p:cond delay="22500"/>
                            </p:stCondLst>
                            <p:childTnLst>
                              <p:par>
                                <p:cTn id="189" presetID="10" presetClass="entr" presetSubtype="0" fill="hold" nodeType="afterEffect">
                                  <p:stCondLst>
                                    <p:cond delay="0"/>
                                  </p:stCondLst>
                                  <p:childTnLst>
                                    <p:set>
                                      <p:cBhvr>
                                        <p:cTn id="190" dur="1" fill="hold">
                                          <p:stCondLst>
                                            <p:cond delay="0"/>
                                          </p:stCondLst>
                                        </p:cTn>
                                        <p:tgtEl>
                                          <p:spTgt spid="341">
                                            <p:txEl>
                                              <p:pRg st="4" end="4"/>
                                            </p:txEl>
                                          </p:spTgt>
                                        </p:tgtEl>
                                        <p:attrNameLst>
                                          <p:attrName>style.visibility</p:attrName>
                                        </p:attrNameLst>
                                      </p:cBhvr>
                                      <p:to>
                                        <p:strVal val="visible"/>
                                      </p:to>
                                    </p:set>
                                    <p:animEffect transition="in" filter="fade">
                                      <p:cBhvr>
                                        <p:cTn id="191" dur="500"/>
                                        <p:tgtEl>
                                          <p:spTgt spid="341">
                                            <p:txEl>
                                              <p:pRg st="4" end="4"/>
                                            </p:txEl>
                                          </p:spTgt>
                                        </p:tgtEl>
                                      </p:cBhvr>
                                    </p:animEffect>
                                  </p:childTnLst>
                                </p:cTn>
                              </p:par>
                            </p:childTnLst>
                          </p:cTn>
                        </p:par>
                        <p:par>
                          <p:cTn id="192" fill="hold">
                            <p:stCondLst>
                              <p:cond delay="23000"/>
                            </p:stCondLst>
                            <p:childTnLst>
                              <p:par>
                                <p:cTn id="193" presetID="10" presetClass="entr" presetSubtype="0" fill="hold" nodeType="afterEffect">
                                  <p:stCondLst>
                                    <p:cond delay="0"/>
                                  </p:stCondLst>
                                  <p:childTnLst>
                                    <p:set>
                                      <p:cBhvr>
                                        <p:cTn id="194" dur="1" fill="hold">
                                          <p:stCondLst>
                                            <p:cond delay="0"/>
                                          </p:stCondLst>
                                        </p:cTn>
                                        <p:tgtEl>
                                          <p:spTgt spid="341">
                                            <p:txEl>
                                              <p:pRg st="5" end="5"/>
                                            </p:txEl>
                                          </p:spTgt>
                                        </p:tgtEl>
                                        <p:attrNameLst>
                                          <p:attrName>style.visibility</p:attrName>
                                        </p:attrNameLst>
                                      </p:cBhvr>
                                      <p:to>
                                        <p:strVal val="visible"/>
                                      </p:to>
                                    </p:set>
                                    <p:animEffect transition="in" filter="fade">
                                      <p:cBhvr>
                                        <p:cTn id="195" dur="500"/>
                                        <p:tgtEl>
                                          <p:spTgt spid="341">
                                            <p:txEl>
                                              <p:pRg st="5" end="5"/>
                                            </p:txEl>
                                          </p:spTgt>
                                        </p:tgtEl>
                                      </p:cBhvr>
                                    </p:animEffect>
                                  </p:childTnLst>
                                </p:cTn>
                              </p:par>
                            </p:childTnLst>
                          </p:cTn>
                        </p:par>
                        <p:par>
                          <p:cTn id="196" fill="hold">
                            <p:stCondLst>
                              <p:cond delay="23500"/>
                            </p:stCondLst>
                            <p:childTnLst>
                              <p:par>
                                <p:cTn id="197" presetID="10" presetClass="entr" presetSubtype="0" fill="hold" nodeType="afterEffect">
                                  <p:stCondLst>
                                    <p:cond delay="0"/>
                                  </p:stCondLst>
                                  <p:childTnLst>
                                    <p:set>
                                      <p:cBhvr>
                                        <p:cTn id="198" dur="1" fill="hold">
                                          <p:stCondLst>
                                            <p:cond delay="0"/>
                                          </p:stCondLst>
                                        </p:cTn>
                                        <p:tgtEl>
                                          <p:spTgt spid="341">
                                            <p:txEl>
                                              <p:pRg st="6" end="6"/>
                                            </p:txEl>
                                          </p:spTgt>
                                        </p:tgtEl>
                                        <p:attrNameLst>
                                          <p:attrName>style.visibility</p:attrName>
                                        </p:attrNameLst>
                                      </p:cBhvr>
                                      <p:to>
                                        <p:strVal val="visible"/>
                                      </p:to>
                                    </p:set>
                                    <p:animEffect transition="in" filter="fade">
                                      <p:cBhvr>
                                        <p:cTn id="199" dur="500"/>
                                        <p:tgtEl>
                                          <p:spTgt spid="341">
                                            <p:txEl>
                                              <p:pRg st="6" end="6"/>
                                            </p:txEl>
                                          </p:spTgt>
                                        </p:tgtEl>
                                      </p:cBhvr>
                                    </p:animEffect>
                                  </p:childTnLst>
                                </p:cTn>
                              </p:par>
                            </p:childTnLst>
                          </p:cTn>
                        </p:par>
                        <p:par>
                          <p:cTn id="200" fill="hold">
                            <p:stCondLst>
                              <p:cond delay="24000"/>
                            </p:stCondLst>
                            <p:childTnLst>
                              <p:par>
                                <p:cTn id="201" presetID="10" presetClass="entr" presetSubtype="0" fill="hold" nodeType="afterEffect">
                                  <p:stCondLst>
                                    <p:cond delay="0"/>
                                  </p:stCondLst>
                                  <p:childTnLst>
                                    <p:set>
                                      <p:cBhvr>
                                        <p:cTn id="202" dur="1" fill="hold">
                                          <p:stCondLst>
                                            <p:cond delay="0"/>
                                          </p:stCondLst>
                                        </p:cTn>
                                        <p:tgtEl>
                                          <p:spTgt spid="341">
                                            <p:txEl>
                                              <p:pRg st="7" end="7"/>
                                            </p:txEl>
                                          </p:spTgt>
                                        </p:tgtEl>
                                        <p:attrNameLst>
                                          <p:attrName>style.visibility</p:attrName>
                                        </p:attrNameLst>
                                      </p:cBhvr>
                                      <p:to>
                                        <p:strVal val="visible"/>
                                      </p:to>
                                    </p:set>
                                    <p:animEffect transition="in" filter="fade">
                                      <p:cBhvr>
                                        <p:cTn id="203" dur="500"/>
                                        <p:tgtEl>
                                          <p:spTgt spid="341">
                                            <p:txEl>
                                              <p:pRg st="7" end="7"/>
                                            </p:txEl>
                                          </p:spTgt>
                                        </p:tgtEl>
                                      </p:cBhvr>
                                    </p:animEffect>
                                  </p:childTnLst>
                                </p:cTn>
                              </p:par>
                            </p:childTnLst>
                          </p:cTn>
                        </p:par>
                        <p:par>
                          <p:cTn id="204" fill="hold">
                            <p:stCondLst>
                              <p:cond delay="24500"/>
                            </p:stCondLst>
                            <p:childTnLst>
                              <p:par>
                                <p:cTn id="205" presetID="10" presetClass="entr" presetSubtype="0" fill="hold" nodeType="afterEffect">
                                  <p:stCondLst>
                                    <p:cond delay="0"/>
                                  </p:stCondLst>
                                  <p:childTnLst>
                                    <p:set>
                                      <p:cBhvr>
                                        <p:cTn id="206" dur="1" fill="hold">
                                          <p:stCondLst>
                                            <p:cond delay="0"/>
                                          </p:stCondLst>
                                        </p:cTn>
                                        <p:tgtEl>
                                          <p:spTgt spid="341">
                                            <p:txEl>
                                              <p:pRg st="8" end="8"/>
                                            </p:txEl>
                                          </p:spTgt>
                                        </p:tgtEl>
                                        <p:attrNameLst>
                                          <p:attrName>style.visibility</p:attrName>
                                        </p:attrNameLst>
                                      </p:cBhvr>
                                      <p:to>
                                        <p:strVal val="visible"/>
                                      </p:to>
                                    </p:set>
                                    <p:animEffect transition="in" filter="fade">
                                      <p:cBhvr>
                                        <p:cTn id="207" dur="500"/>
                                        <p:tgtEl>
                                          <p:spTgt spid="341">
                                            <p:txEl>
                                              <p:pRg st="8" end="8"/>
                                            </p:txEl>
                                          </p:spTgt>
                                        </p:tgtEl>
                                      </p:cBhvr>
                                    </p:animEffect>
                                  </p:childTnLst>
                                </p:cTn>
                              </p:par>
                            </p:childTnLst>
                          </p:cTn>
                        </p:par>
                        <p:par>
                          <p:cTn id="208" fill="hold">
                            <p:stCondLst>
                              <p:cond delay="25000"/>
                            </p:stCondLst>
                            <p:childTnLst>
                              <p:par>
                                <p:cTn id="209" presetID="23" presetClass="entr" presetSubtype="16" fill="hold" nodeType="afterEffect">
                                  <p:stCondLst>
                                    <p:cond delay="0"/>
                                  </p:stCondLst>
                                  <p:childTnLst>
                                    <p:set>
                                      <p:cBhvr>
                                        <p:cTn id="210" dur="1" fill="hold">
                                          <p:stCondLst>
                                            <p:cond delay="0"/>
                                          </p:stCondLst>
                                        </p:cTn>
                                        <p:tgtEl>
                                          <p:spTgt spid="344"/>
                                        </p:tgtEl>
                                        <p:attrNameLst>
                                          <p:attrName>style.visibility</p:attrName>
                                        </p:attrNameLst>
                                      </p:cBhvr>
                                      <p:to>
                                        <p:strVal val="visible"/>
                                      </p:to>
                                    </p:set>
                                    <p:anim calcmode="lin" valueType="num">
                                      <p:cBhvr additive="base">
                                        <p:cTn id="211" dur="500"/>
                                        <p:tgtEl>
                                          <p:spTgt spid="344"/>
                                        </p:tgtEl>
                                        <p:attrNameLst>
                                          <p:attrName>ppt_w</p:attrName>
                                        </p:attrNameLst>
                                      </p:cBhvr>
                                      <p:tavLst>
                                        <p:tav tm="0">
                                          <p:val>
                                            <p:strVal val="0"/>
                                          </p:val>
                                        </p:tav>
                                        <p:tav tm="100000">
                                          <p:val>
                                            <p:strVal val="#ppt_w"/>
                                          </p:val>
                                        </p:tav>
                                      </p:tavLst>
                                    </p:anim>
                                    <p:anim calcmode="lin" valueType="num">
                                      <p:cBhvr additive="base">
                                        <p:cTn id="212" dur="500"/>
                                        <p:tgtEl>
                                          <p:spTgt spid="344"/>
                                        </p:tgtEl>
                                        <p:attrNameLst>
                                          <p:attrName>ppt_h</p:attrName>
                                        </p:attrNameLst>
                                      </p:cBhvr>
                                      <p:tavLst>
                                        <p:tav tm="0">
                                          <p:val>
                                            <p:strVal val="0"/>
                                          </p:val>
                                        </p:tav>
                                        <p:tav tm="100000">
                                          <p:val>
                                            <p:strVal val="#ppt_h"/>
                                          </p:val>
                                        </p:tav>
                                      </p:tavLst>
                                    </p:anim>
                                  </p:childTnLst>
                                </p:cTn>
                              </p:par>
                            </p:childTnLst>
                          </p:cTn>
                        </p:par>
                        <p:par>
                          <p:cTn id="213" fill="hold">
                            <p:stCondLst>
                              <p:cond delay="25500"/>
                            </p:stCondLst>
                            <p:childTnLst>
                              <p:par>
                                <p:cTn id="214" presetID="10" presetClass="entr" presetSubtype="0" fill="hold" nodeType="afterEffect">
                                  <p:stCondLst>
                                    <p:cond delay="0"/>
                                  </p:stCondLst>
                                  <p:childTnLst>
                                    <p:set>
                                      <p:cBhvr>
                                        <p:cTn id="215" dur="1" fill="hold">
                                          <p:stCondLst>
                                            <p:cond delay="0"/>
                                          </p:stCondLst>
                                        </p:cTn>
                                        <p:tgtEl>
                                          <p:spTgt spid="343">
                                            <p:txEl>
                                              <p:pRg st="0" end="0"/>
                                            </p:txEl>
                                          </p:spTgt>
                                        </p:tgtEl>
                                        <p:attrNameLst>
                                          <p:attrName>style.visibility</p:attrName>
                                        </p:attrNameLst>
                                      </p:cBhvr>
                                      <p:to>
                                        <p:strVal val="visible"/>
                                      </p:to>
                                    </p:set>
                                    <p:animEffect transition="in" filter="fade">
                                      <p:cBhvr>
                                        <p:cTn id="216" dur="500"/>
                                        <p:tgtEl>
                                          <p:spTgt spid="343">
                                            <p:txEl>
                                              <p:pRg st="0" end="0"/>
                                            </p:txEl>
                                          </p:spTgt>
                                        </p:tgtEl>
                                      </p:cBhvr>
                                    </p:animEffect>
                                  </p:childTnLst>
                                </p:cTn>
                              </p:par>
                            </p:childTnLst>
                          </p:cTn>
                        </p:par>
                        <p:par>
                          <p:cTn id="217" fill="hold">
                            <p:stCondLst>
                              <p:cond delay="26000"/>
                            </p:stCondLst>
                            <p:childTnLst>
                              <p:par>
                                <p:cTn id="218" presetID="10" presetClass="entr" presetSubtype="0" fill="hold" nodeType="afterEffect">
                                  <p:stCondLst>
                                    <p:cond delay="0"/>
                                  </p:stCondLst>
                                  <p:childTnLst>
                                    <p:set>
                                      <p:cBhvr>
                                        <p:cTn id="219" dur="1" fill="hold">
                                          <p:stCondLst>
                                            <p:cond delay="0"/>
                                          </p:stCondLst>
                                        </p:cTn>
                                        <p:tgtEl>
                                          <p:spTgt spid="343">
                                            <p:txEl>
                                              <p:pRg st="1" end="1"/>
                                            </p:txEl>
                                          </p:spTgt>
                                        </p:tgtEl>
                                        <p:attrNameLst>
                                          <p:attrName>style.visibility</p:attrName>
                                        </p:attrNameLst>
                                      </p:cBhvr>
                                      <p:to>
                                        <p:strVal val="visible"/>
                                      </p:to>
                                    </p:set>
                                    <p:animEffect transition="in" filter="fade">
                                      <p:cBhvr>
                                        <p:cTn id="220" dur="500"/>
                                        <p:tgtEl>
                                          <p:spTgt spid="343">
                                            <p:txEl>
                                              <p:pRg st="1" end="1"/>
                                            </p:txEl>
                                          </p:spTgt>
                                        </p:tgtEl>
                                      </p:cBhvr>
                                    </p:animEffect>
                                  </p:childTnLst>
                                </p:cTn>
                              </p:par>
                            </p:childTnLst>
                          </p:cTn>
                        </p:par>
                        <p:par>
                          <p:cTn id="221" fill="hold">
                            <p:stCondLst>
                              <p:cond delay="26500"/>
                            </p:stCondLst>
                            <p:childTnLst>
                              <p:par>
                                <p:cTn id="222" presetID="10" presetClass="entr" presetSubtype="0" fill="hold" nodeType="afterEffect">
                                  <p:stCondLst>
                                    <p:cond delay="0"/>
                                  </p:stCondLst>
                                  <p:childTnLst>
                                    <p:set>
                                      <p:cBhvr>
                                        <p:cTn id="223" dur="1" fill="hold">
                                          <p:stCondLst>
                                            <p:cond delay="0"/>
                                          </p:stCondLst>
                                        </p:cTn>
                                        <p:tgtEl>
                                          <p:spTgt spid="343">
                                            <p:txEl>
                                              <p:pRg st="2" end="2"/>
                                            </p:txEl>
                                          </p:spTgt>
                                        </p:tgtEl>
                                        <p:attrNameLst>
                                          <p:attrName>style.visibility</p:attrName>
                                        </p:attrNameLst>
                                      </p:cBhvr>
                                      <p:to>
                                        <p:strVal val="visible"/>
                                      </p:to>
                                    </p:set>
                                    <p:animEffect transition="in" filter="fade">
                                      <p:cBhvr>
                                        <p:cTn id="224" dur="500"/>
                                        <p:tgtEl>
                                          <p:spTgt spid="343">
                                            <p:txEl>
                                              <p:pRg st="2" end="2"/>
                                            </p:txEl>
                                          </p:spTgt>
                                        </p:tgtEl>
                                      </p:cBhvr>
                                    </p:animEffect>
                                  </p:childTnLst>
                                </p:cTn>
                              </p:par>
                            </p:childTnLst>
                          </p:cTn>
                        </p:par>
                        <p:par>
                          <p:cTn id="225" fill="hold">
                            <p:stCondLst>
                              <p:cond delay="27000"/>
                            </p:stCondLst>
                            <p:childTnLst>
                              <p:par>
                                <p:cTn id="226" presetID="10" presetClass="entr" presetSubtype="0" fill="hold" nodeType="afterEffect">
                                  <p:stCondLst>
                                    <p:cond delay="0"/>
                                  </p:stCondLst>
                                  <p:childTnLst>
                                    <p:set>
                                      <p:cBhvr>
                                        <p:cTn id="227" dur="1" fill="hold">
                                          <p:stCondLst>
                                            <p:cond delay="0"/>
                                          </p:stCondLst>
                                        </p:cTn>
                                        <p:tgtEl>
                                          <p:spTgt spid="343">
                                            <p:txEl>
                                              <p:pRg st="3" end="3"/>
                                            </p:txEl>
                                          </p:spTgt>
                                        </p:tgtEl>
                                        <p:attrNameLst>
                                          <p:attrName>style.visibility</p:attrName>
                                        </p:attrNameLst>
                                      </p:cBhvr>
                                      <p:to>
                                        <p:strVal val="visible"/>
                                      </p:to>
                                    </p:set>
                                    <p:animEffect transition="in" filter="fade">
                                      <p:cBhvr>
                                        <p:cTn id="228" dur="500"/>
                                        <p:tgtEl>
                                          <p:spTgt spid="343">
                                            <p:txEl>
                                              <p:pRg st="3" end="3"/>
                                            </p:txEl>
                                          </p:spTgt>
                                        </p:tgtEl>
                                      </p:cBhvr>
                                    </p:animEffect>
                                  </p:childTnLst>
                                </p:cTn>
                              </p:par>
                            </p:childTnLst>
                          </p:cTn>
                        </p:par>
                        <p:par>
                          <p:cTn id="229" fill="hold">
                            <p:stCondLst>
                              <p:cond delay="27500"/>
                            </p:stCondLst>
                            <p:childTnLst>
                              <p:par>
                                <p:cTn id="230" presetID="10" presetClass="entr" presetSubtype="0" fill="hold" nodeType="afterEffect">
                                  <p:stCondLst>
                                    <p:cond delay="0"/>
                                  </p:stCondLst>
                                  <p:childTnLst>
                                    <p:set>
                                      <p:cBhvr>
                                        <p:cTn id="231" dur="1" fill="hold">
                                          <p:stCondLst>
                                            <p:cond delay="0"/>
                                          </p:stCondLst>
                                        </p:cTn>
                                        <p:tgtEl>
                                          <p:spTgt spid="343">
                                            <p:txEl>
                                              <p:pRg st="4" end="4"/>
                                            </p:txEl>
                                          </p:spTgt>
                                        </p:tgtEl>
                                        <p:attrNameLst>
                                          <p:attrName>style.visibility</p:attrName>
                                        </p:attrNameLst>
                                      </p:cBhvr>
                                      <p:to>
                                        <p:strVal val="visible"/>
                                      </p:to>
                                    </p:set>
                                    <p:animEffect transition="in" filter="fade">
                                      <p:cBhvr>
                                        <p:cTn id="232" dur="500"/>
                                        <p:tgtEl>
                                          <p:spTgt spid="343">
                                            <p:txEl>
                                              <p:pRg st="4" end="4"/>
                                            </p:txEl>
                                          </p:spTgt>
                                        </p:tgtEl>
                                      </p:cBhvr>
                                    </p:animEffect>
                                  </p:childTnLst>
                                </p:cTn>
                              </p:par>
                            </p:childTnLst>
                          </p:cTn>
                        </p:par>
                        <p:par>
                          <p:cTn id="233" fill="hold">
                            <p:stCondLst>
                              <p:cond delay="28000"/>
                            </p:stCondLst>
                            <p:childTnLst>
                              <p:par>
                                <p:cTn id="234" presetID="10" presetClass="entr" presetSubtype="0" fill="hold" nodeType="afterEffect">
                                  <p:stCondLst>
                                    <p:cond delay="0"/>
                                  </p:stCondLst>
                                  <p:childTnLst>
                                    <p:set>
                                      <p:cBhvr>
                                        <p:cTn id="235" dur="1" fill="hold">
                                          <p:stCondLst>
                                            <p:cond delay="0"/>
                                          </p:stCondLst>
                                        </p:cTn>
                                        <p:tgtEl>
                                          <p:spTgt spid="343">
                                            <p:txEl>
                                              <p:pRg st="5" end="5"/>
                                            </p:txEl>
                                          </p:spTgt>
                                        </p:tgtEl>
                                        <p:attrNameLst>
                                          <p:attrName>style.visibility</p:attrName>
                                        </p:attrNameLst>
                                      </p:cBhvr>
                                      <p:to>
                                        <p:strVal val="visible"/>
                                      </p:to>
                                    </p:set>
                                    <p:animEffect transition="in" filter="fade">
                                      <p:cBhvr>
                                        <p:cTn id="236" dur="500"/>
                                        <p:tgtEl>
                                          <p:spTgt spid="343">
                                            <p:txEl>
                                              <p:pRg st="5" end="5"/>
                                            </p:txEl>
                                          </p:spTgt>
                                        </p:tgtEl>
                                      </p:cBhvr>
                                    </p:animEffect>
                                  </p:childTnLst>
                                </p:cTn>
                              </p:par>
                            </p:childTnLst>
                          </p:cTn>
                        </p:par>
                        <p:par>
                          <p:cTn id="237" fill="hold">
                            <p:stCondLst>
                              <p:cond delay="28500"/>
                            </p:stCondLst>
                            <p:childTnLst>
                              <p:par>
                                <p:cTn id="238" presetID="10" presetClass="entr" presetSubtype="0" fill="hold" nodeType="afterEffect">
                                  <p:stCondLst>
                                    <p:cond delay="0"/>
                                  </p:stCondLst>
                                  <p:childTnLst>
                                    <p:set>
                                      <p:cBhvr>
                                        <p:cTn id="239" dur="1" fill="hold">
                                          <p:stCondLst>
                                            <p:cond delay="0"/>
                                          </p:stCondLst>
                                        </p:cTn>
                                        <p:tgtEl>
                                          <p:spTgt spid="343">
                                            <p:txEl>
                                              <p:pRg st="6" end="6"/>
                                            </p:txEl>
                                          </p:spTgt>
                                        </p:tgtEl>
                                        <p:attrNameLst>
                                          <p:attrName>style.visibility</p:attrName>
                                        </p:attrNameLst>
                                      </p:cBhvr>
                                      <p:to>
                                        <p:strVal val="visible"/>
                                      </p:to>
                                    </p:set>
                                    <p:animEffect transition="in" filter="fade">
                                      <p:cBhvr>
                                        <p:cTn id="240" dur="500"/>
                                        <p:tgtEl>
                                          <p:spTgt spid="343">
                                            <p:txEl>
                                              <p:pRg st="6" end="6"/>
                                            </p:txEl>
                                          </p:spTgt>
                                        </p:tgtEl>
                                      </p:cBhvr>
                                    </p:animEffect>
                                  </p:childTnLst>
                                </p:cTn>
                              </p:par>
                            </p:childTnLst>
                          </p:cTn>
                        </p:par>
                        <p:par>
                          <p:cTn id="241" fill="hold">
                            <p:stCondLst>
                              <p:cond delay="29000"/>
                            </p:stCondLst>
                            <p:childTnLst>
                              <p:par>
                                <p:cTn id="242" presetID="10" presetClass="entr" presetSubtype="0" fill="hold" nodeType="afterEffect">
                                  <p:stCondLst>
                                    <p:cond delay="0"/>
                                  </p:stCondLst>
                                  <p:childTnLst>
                                    <p:set>
                                      <p:cBhvr>
                                        <p:cTn id="243" dur="1" fill="hold">
                                          <p:stCondLst>
                                            <p:cond delay="0"/>
                                          </p:stCondLst>
                                        </p:cTn>
                                        <p:tgtEl>
                                          <p:spTgt spid="343">
                                            <p:txEl>
                                              <p:pRg st="7" end="7"/>
                                            </p:txEl>
                                          </p:spTgt>
                                        </p:tgtEl>
                                        <p:attrNameLst>
                                          <p:attrName>style.visibility</p:attrName>
                                        </p:attrNameLst>
                                      </p:cBhvr>
                                      <p:to>
                                        <p:strVal val="visible"/>
                                      </p:to>
                                    </p:set>
                                    <p:animEffect transition="in" filter="fade">
                                      <p:cBhvr>
                                        <p:cTn id="244" dur="500"/>
                                        <p:tgtEl>
                                          <p:spTgt spid="343">
                                            <p:txEl>
                                              <p:pRg st="7" end="7"/>
                                            </p:txEl>
                                          </p:spTgt>
                                        </p:tgtEl>
                                      </p:cBhvr>
                                    </p:animEffect>
                                  </p:childTnLst>
                                </p:cTn>
                              </p:par>
                            </p:childTnLst>
                          </p:cTn>
                        </p:par>
                        <p:par>
                          <p:cTn id="245" fill="hold">
                            <p:stCondLst>
                              <p:cond delay="29500"/>
                            </p:stCondLst>
                            <p:childTnLst>
                              <p:par>
                                <p:cTn id="246" presetID="10" presetClass="entr" presetSubtype="0" fill="hold" nodeType="afterEffect">
                                  <p:stCondLst>
                                    <p:cond delay="0"/>
                                  </p:stCondLst>
                                  <p:childTnLst>
                                    <p:set>
                                      <p:cBhvr>
                                        <p:cTn id="247" dur="1" fill="hold">
                                          <p:stCondLst>
                                            <p:cond delay="0"/>
                                          </p:stCondLst>
                                        </p:cTn>
                                        <p:tgtEl>
                                          <p:spTgt spid="343">
                                            <p:txEl>
                                              <p:pRg st="8" end="8"/>
                                            </p:txEl>
                                          </p:spTgt>
                                        </p:tgtEl>
                                        <p:attrNameLst>
                                          <p:attrName>style.visibility</p:attrName>
                                        </p:attrNameLst>
                                      </p:cBhvr>
                                      <p:to>
                                        <p:strVal val="visible"/>
                                      </p:to>
                                    </p:set>
                                    <p:animEffect transition="in" filter="fade">
                                      <p:cBhvr>
                                        <p:cTn id="248" dur="500"/>
                                        <p:tgtEl>
                                          <p:spTgt spid="3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am05">
  <p:cSld name="Team05">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9" name="Google Shape;349;p2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0" name="Google Shape;350;p28"/>
          <p:cNvSpPr/>
          <p:nvPr/>
        </p:nvSpPr>
        <p:spPr>
          <a:xfrm>
            <a:off x="523775" y="2943008"/>
            <a:ext cx="1914644" cy="16861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1" name="Google Shape;351;p28"/>
          <p:cNvSpPr/>
          <p:nvPr/>
        </p:nvSpPr>
        <p:spPr>
          <a:xfrm>
            <a:off x="523775" y="1189491"/>
            <a:ext cx="1914644" cy="16861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2" name="Google Shape;352;p28"/>
          <p:cNvSpPr>
            <a:spLocks noGrp="1"/>
          </p:cNvSpPr>
          <p:nvPr>
            <p:ph type="pic" idx="2"/>
          </p:nvPr>
        </p:nvSpPr>
        <p:spPr>
          <a:xfrm>
            <a:off x="577215" y="1242330"/>
            <a:ext cx="1810424" cy="1556303"/>
          </a:xfrm>
          <a:prstGeom prst="rect">
            <a:avLst/>
          </a:prstGeom>
          <a:noFill/>
          <a:ln>
            <a:noFill/>
          </a:ln>
        </p:spPr>
      </p:sp>
      <p:sp>
        <p:nvSpPr>
          <p:cNvPr id="353" name="Google Shape;353;p28"/>
          <p:cNvSpPr txBox="1">
            <a:spLocks noGrp="1"/>
          </p:cNvSpPr>
          <p:nvPr>
            <p:ph type="body" idx="3"/>
          </p:nvPr>
        </p:nvSpPr>
        <p:spPr>
          <a:xfrm>
            <a:off x="770339"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4" name="Google Shape;354;p28"/>
          <p:cNvSpPr txBox="1">
            <a:spLocks noGrp="1"/>
          </p:cNvSpPr>
          <p:nvPr>
            <p:ph type="body" idx="4"/>
          </p:nvPr>
        </p:nvSpPr>
        <p:spPr>
          <a:xfrm>
            <a:off x="629516"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5" name="Google Shape;355;p28"/>
          <p:cNvSpPr/>
          <p:nvPr/>
        </p:nvSpPr>
        <p:spPr>
          <a:xfrm>
            <a:off x="2587364" y="2943008"/>
            <a:ext cx="1914644" cy="16861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6" name="Google Shape;356;p28"/>
          <p:cNvSpPr/>
          <p:nvPr/>
        </p:nvSpPr>
        <p:spPr>
          <a:xfrm>
            <a:off x="2587364" y="1189491"/>
            <a:ext cx="1914644" cy="168614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57" name="Google Shape;357;p28"/>
          <p:cNvSpPr>
            <a:spLocks noGrp="1"/>
          </p:cNvSpPr>
          <p:nvPr>
            <p:ph type="pic" idx="5"/>
          </p:nvPr>
        </p:nvSpPr>
        <p:spPr>
          <a:xfrm>
            <a:off x="2640804" y="1242330"/>
            <a:ext cx="1810424" cy="1556303"/>
          </a:xfrm>
          <a:prstGeom prst="rect">
            <a:avLst/>
          </a:prstGeom>
          <a:noFill/>
          <a:ln>
            <a:noFill/>
          </a:ln>
        </p:spPr>
      </p:sp>
      <p:sp>
        <p:nvSpPr>
          <p:cNvPr id="358" name="Google Shape;358;p28"/>
          <p:cNvSpPr txBox="1">
            <a:spLocks noGrp="1"/>
          </p:cNvSpPr>
          <p:nvPr>
            <p:ph type="body" idx="6"/>
          </p:nvPr>
        </p:nvSpPr>
        <p:spPr>
          <a:xfrm>
            <a:off x="2833928"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59" name="Google Shape;359;p28"/>
          <p:cNvSpPr txBox="1">
            <a:spLocks noGrp="1"/>
          </p:cNvSpPr>
          <p:nvPr>
            <p:ph type="body" idx="7"/>
          </p:nvPr>
        </p:nvSpPr>
        <p:spPr>
          <a:xfrm>
            <a:off x="2693105"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0" name="Google Shape;360;p28"/>
          <p:cNvSpPr/>
          <p:nvPr/>
        </p:nvSpPr>
        <p:spPr>
          <a:xfrm>
            <a:off x="4638575" y="2943008"/>
            <a:ext cx="1914644" cy="16861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1" name="Google Shape;361;p28"/>
          <p:cNvSpPr/>
          <p:nvPr/>
        </p:nvSpPr>
        <p:spPr>
          <a:xfrm>
            <a:off x="4638575" y="1189491"/>
            <a:ext cx="1914644" cy="168614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2" name="Google Shape;362;p28"/>
          <p:cNvSpPr>
            <a:spLocks noGrp="1"/>
          </p:cNvSpPr>
          <p:nvPr>
            <p:ph type="pic" idx="8"/>
          </p:nvPr>
        </p:nvSpPr>
        <p:spPr>
          <a:xfrm>
            <a:off x="4692015" y="1242330"/>
            <a:ext cx="1810424" cy="1556303"/>
          </a:xfrm>
          <a:prstGeom prst="rect">
            <a:avLst/>
          </a:prstGeom>
          <a:noFill/>
          <a:ln>
            <a:noFill/>
          </a:ln>
        </p:spPr>
      </p:sp>
      <p:sp>
        <p:nvSpPr>
          <p:cNvPr id="363" name="Google Shape;363;p28"/>
          <p:cNvSpPr txBox="1">
            <a:spLocks noGrp="1"/>
          </p:cNvSpPr>
          <p:nvPr>
            <p:ph type="body" idx="9"/>
          </p:nvPr>
        </p:nvSpPr>
        <p:spPr>
          <a:xfrm>
            <a:off x="4885139"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4" name="Google Shape;364;p28"/>
          <p:cNvSpPr txBox="1">
            <a:spLocks noGrp="1"/>
          </p:cNvSpPr>
          <p:nvPr>
            <p:ph type="body" idx="13"/>
          </p:nvPr>
        </p:nvSpPr>
        <p:spPr>
          <a:xfrm>
            <a:off x="4744316"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5" name="Google Shape;365;p28"/>
          <p:cNvSpPr/>
          <p:nvPr/>
        </p:nvSpPr>
        <p:spPr>
          <a:xfrm>
            <a:off x="6679006" y="2943008"/>
            <a:ext cx="1914644" cy="16861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6" name="Google Shape;366;p28"/>
          <p:cNvSpPr/>
          <p:nvPr/>
        </p:nvSpPr>
        <p:spPr>
          <a:xfrm>
            <a:off x="6679006" y="1189491"/>
            <a:ext cx="1914644" cy="16861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67" name="Google Shape;367;p28"/>
          <p:cNvSpPr>
            <a:spLocks noGrp="1"/>
          </p:cNvSpPr>
          <p:nvPr>
            <p:ph type="pic" idx="14"/>
          </p:nvPr>
        </p:nvSpPr>
        <p:spPr>
          <a:xfrm>
            <a:off x="6732446" y="1242330"/>
            <a:ext cx="1810424" cy="1556303"/>
          </a:xfrm>
          <a:prstGeom prst="rect">
            <a:avLst/>
          </a:prstGeom>
          <a:noFill/>
          <a:ln>
            <a:noFill/>
          </a:ln>
        </p:spPr>
      </p:sp>
      <p:sp>
        <p:nvSpPr>
          <p:cNvPr id="368" name="Google Shape;368;p28"/>
          <p:cNvSpPr txBox="1">
            <a:spLocks noGrp="1"/>
          </p:cNvSpPr>
          <p:nvPr>
            <p:ph type="body" idx="15"/>
          </p:nvPr>
        </p:nvSpPr>
        <p:spPr>
          <a:xfrm>
            <a:off x="6925570" y="3068877"/>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9" name="Google Shape;369;p28"/>
          <p:cNvSpPr txBox="1">
            <a:spLocks noGrp="1"/>
          </p:cNvSpPr>
          <p:nvPr>
            <p:ph type="body" idx="16"/>
          </p:nvPr>
        </p:nvSpPr>
        <p:spPr>
          <a:xfrm>
            <a:off x="6784747" y="3443294"/>
            <a:ext cx="1703163" cy="1084892"/>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0"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0" name="Google Shape;370;p2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71" name="Google Shape;371;p2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9">
                                            <p:txEl>
                                              <p:pRg st="0" end="0"/>
                                            </p:txEl>
                                          </p:spTgt>
                                        </p:tgtEl>
                                        <p:attrNameLst>
                                          <p:attrName>style.visibility</p:attrName>
                                        </p:attrNameLst>
                                      </p:cBhvr>
                                      <p:to>
                                        <p:strVal val="visible"/>
                                      </p:to>
                                    </p:set>
                                    <p:animEffect transition="in" filter="fade">
                                      <p:cBhvr>
                                        <p:cTn id="11" dur="500"/>
                                        <p:tgtEl>
                                          <p:spTgt spid="34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fade">
                                      <p:cBhvr>
                                        <p:cTn id="15" dur="500"/>
                                        <p:tgtEl>
                                          <p:spTgt spid="34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9">
                                            <p:txEl>
                                              <p:pRg st="2" end="2"/>
                                            </p:txEl>
                                          </p:spTgt>
                                        </p:tgtEl>
                                        <p:attrNameLst>
                                          <p:attrName>style.visibility</p:attrName>
                                        </p:attrNameLst>
                                      </p:cBhvr>
                                      <p:to>
                                        <p:strVal val="visible"/>
                                      </p:to>
                                    </p:set>
                                    <p:animEffect transition="in" filter="fade">
                                      <p:cBhvr>
                                        <p:cTn id="19" dur="500"/>
                                        <p:tgtEl>
                                          <p:spTgt spid="34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9">
                                            <p:txEl>
                                              <p:pRg st="3" end="3"/>
                                            </p:txEl>
                                          </p:spTgt>
                                        </p:tgtEl>
                                        <p:attrNameLst>
                                          <p:attrName>style.visibility</p:attrName>
                                        </p:attrNameLst>
                                      </p:cBhvr>
                                      <p:to>
                                        <p:strVal val="visible"/>
                                      </p:to>
                                    </p:set>
                                    <p:animEffect transition="in" filter="fade">
                                      <p:cBhvr>
                                        <p:cTn id="23" dur="500"/>
                                        <p:tgtEl>
                                          <p:spTgt spid="34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fade">
                                      <p:cBhvr>
                                        <p:cTn id="27" dur="500"/>
                                        <p:tgtEl>
                                          <p:spTgt spid="34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49">
                                            <p:txEl>
                                              <p:pRg st="5" end="5"/>
                                            </p:txEl>
                                          </p:spTgt>
                                        </p:tgtEl>
                                        <p:attrNameLst>
                                          <p:attrName>style.visibility</p:attrName>
                                        </p:attrNameLst>
                                      </p:cBhvr>
                                      <p:to>
                                        <p:strVal val="visible"/>
                                      </p:to>
                                    </p:set>
                                    <p:animEffect transition="in" filter="fade">
                                      <p:cBhvr>
                                        <p:cTn id="31" dur="500"/>
                                        <p:tgtEl>
                                          <p:spTgt spid="34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49">
                                            <p:txEl>
                                              <p:pRg st="6" end="6"/>
                                            </p:txEl>
                                          </p:spTgt>
                                        </p:tgtEl>
                                        <p:attrNameLst>
                                          <p:attrName>style.visibility</p:attrName>
                                        </p:attrNameLst>
                                      </p:cBhvr>
                                      <p:to>
                                        <p:strVal val="visible"/>
                                      </p:to>
                                    </p:set>
                                    <p:animEffect transition="in" filter="fade">
                                      <p:cBhvr>
                                        <p:cTn id="35" dur="500"/>
                                        <p:tgtEl>
                                          <p:spTgt spid="34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49">
                                            <p:txEl>
                                              <p:pRg st="7" end="7"/>
                                            </p:txEl>
                                          </p:spTgt>
                                        </p:tgtEl>
                                        <p:attrNameLst>
                                          <p:attrName>style.visibility</p:attrName>
                                        </p:attrNameLst>
                                      </p:cBhvr>
                                      <p:to>
                                        <p:strVal val="visible"/>
                                      </p:to>
                                    </p:set>
                                    <p:animEffect transition="in" filter="fade">
                                      <p:cBhvr>
                                        <p:cTn id="39" dur="500"/>
                                        <p:tgtEl>
                                          <p:spTgt spid="34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49">
                                            <p:txEl>
                                              <p:pRg st="8" end="8"/>
                                            </p:txEl>
                                          </p:spTgt>
                                        </p:tgtEl>
                                        <p:attrNameLst>
                                          <p:attrName>style.visibility</p:attrName>
                                        </p:attrNameLst>
                                      </p:cBhvr>
                                      <p:to>
                                        <p:strVal val="visible"/>
                                      </p:to>
                                    </p:set>
                                    <p:animEffect transition="in" filter="fade">
                                      <p:cBhvr>
                                        <p:cTn id="43" dur="500"/>
                                        <p:tgtEl>
                                          <p:spTgt spid="349">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51"/>
                                        </p:tgtEl>
                                        <p:attrNameLst>
                                          <p:attrName>style.visibility</p:attrName>
                                        </p:attrNameLst>
                                      </p:cBhvr>
                                      <p:to>
                                        <p:strVal val="visible"/>
                                      </p:to>
                                    </p:set>
                                    <p:animEffect transition="in" filter="fade">
                                      <p:cBhvr>
                                        <p:cTn id="47" dur="500"/>
                                        <p:tgtEl>
                                          <p:spTgt spid="35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52"/>
                                        </p:tgtEl>
                                        <p:attrNameLst>
                                          <p:attrName>style.visibility</p:attrName>
                                        </p:attrNameLst>
                                      </p:cBhvr>
                                      <p:to>
                                        <p:strVal val="visible"/>
                                      </p:to>
                                    </p:set>
                                    <p:animEffect transition="in" filter="fade">
                                      <p:cBhvr>
                                        <p:cTn id="51" dur="500"/>
                                        <p:tgtEl>
                                          <p:spTgt spid="35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50"/>
                                        </p:tgtEl>
                                        <p:attrNameLst>
                                          <p:attrName>style.visibility</p:attrName>
                                        </p:attrNameLst>
                                      </p:cBhvr>
                                      <p:to>
                                        <p:strVal val="visible"/>
                                      </p:to>
                                    </p:set>
                                    <p:animEffect transition="in" filter="fade">
                                      <p:cBhvr>
                                        <p:cTn id="55" dur="500"/>
                                        <p:tgtEl>
                                          <p:spTgt spid="350"/>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53">
                                            <p:txEl>
                                              <p:pRg st="0" end="0"/>
                                            </p:txEl>
                                          </p:spTgt>
                                        </p:tgtEl>
                                        <p:attrNameLst>
                                          <p:attrName>style.visibility</p:attrName>
                                        </p:attrNameLst>
                                      </p:cBhvr>
                                      <p:to>
                                        <p:strVal val="visible"/>
                                      </p:to>
                                    </p:set>
                                    <p:animEffect transition="in" filter="fade">
                                      <p:cBhvr>
                                        <p:cTn id="59" dur="500"/>
                                        <p:tgtEl>
                                          <p:spTgt spid="353">
                                            <p:txEl>
                                              <p:pRg st="0" end="0"/>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53">
                                            <p:txEl>
                                              <p:pRg st="1" end="1"/>
                                            </p:txEl>
                                          </p:spTgt>
                                        </p:tgtEl>
                                        <p:attrNameLst>
                                          <p:attrName>style.visibility</p:attrName>
                                        </p:attrNameLst>
                                      </p:cBhvr>
                                      <p:to>
                                        <p:strVal val="visible"/>
                                      </p:to>
                                    </p:set>
                                    <p:animEffect transition="in" filter="fade">
                                      <p:cBhvr>
                                        <p:cTn id="63" dur="500"/>
                                        <p:tgtEl>
                                          <p:spTgt spid="353">
                                            <p:txEl>
                                              <p:pRg st="1" end="1"/>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53">
                                            <p:txEl>
                                              <p:pRg st="2" end="2"/>
                                            </p:txEl>
                                          </p:spTgt>
                                        </p:tgtEl>
                                        <p:attrNameLst>
                                          <p:attrName>style.visibility</p:attrName>
                                        </p:attrNameLst>
                                      </p:cBhvr>
                                      <p:to>
                                        <p:strVal val="visible"/>
                                      </p:to>
                                    </p:set>
                                    <p:animEffect transition="in" filter="fade">
                                      <p:cBhvr>
                                        <p:cTn id="67" dur="500"/>
                                        <p:tgtEl>
                                          <p:spTgt spid="353">
                                            <p:txEl>
                                              <p:pRg st="2" end="2"/>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53">
                                            <p:txEl>
                                              <p:pRg st="3" end="3"/>
                                            </p:txEl>
                                          </p:spTgt>
                                        </p:tgtEl>
                                        <p:attrNameLst>
                                          <p:attrName>style.visibility</p:attrName>
                                        </p:attrNameLst>
                                      </p:cBhvr>
                                      <p:to>
                                        <p:strVal val="visible"/>
                                      </p:to>
                                    </p:set>
                                    <p:animEffect transition="in" filter="fade">
                                      <p:cBhvr>
                                        <p:cTn id="71" dur="500"/>
                                        <p:tgtEl>
                                          <p:spTgt spid="353">
                                            <p:txEl>
                                              <p:pRg st="3" end="3"/>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53">
                                            <p:txEl>
                                              <p:pRg st="4" end="4"/>
                                            </p:txEl>
                                          </p:spTgt>
                                        </p:tgtEl>
                                        <p:attrNameLst>
                                          <p:attrName>style.visibility</p:attrName>
                                        </p:attrNameLst>
                                      </p:cBhvr>
                                      <p:to>
                                        <p:strVal val="visible"/>
                                      </p:to>
                                    </p:set>
                                    <p:animEffect transition="in" filter="fade">
                                      <p:cBhvr>
                                        <p:cTn id="75" dur="500"/>
                                        <p:tgtEl>
                                          <p:spTgt spid="353">
                                            <p:txEl>
                                              <p:pRg st="4" end="4"/>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53">
                                            <p:txEl>
                                              <p:pRg st="5" end="5"/>
                                            </p:txEl>
                                          </p:spTgt>
                                        </p:tgtEl>
                                        <p:attrNameLst>
                                          <p:attrName>style.visibility</p:attrName>
                                        </p:attrNameLst>
                                      </p:cBhvr>
                                      <p:to>
                                        <p:strVal val="visible"/>
                                      </p:to>
                                    </p:set>
                                    <p:animEffect transition="in" filter="fade">
                                      <p:cBhvr>
                                        <p:cTn id="79" dur="500"/>
                                        <p:tgtEl>
                                          <p:spTgt spid="353">
                                            <p:txEl>
                                              <p:pRg st="5" end="5"/>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353">
                                            <p:txEl>
                                              <p:pRg st="6" end="6"/>
                                            </p:txEl>
                                          </p:spTgt>
                                        </p:tgtEl>
                                        <p:attrNameLst>
                                          <p:attrName>style.visibility</p:attrName>
                                        </p:attrNameLst>
                                      </p:cBhvr>
                                      <p:to>
                                        <p:strVal val="visible"/>
                                      </p:to>
                                    </p:set>
                                    <p:animEffect transition="in" filter="fade">
                                      <p:cBhvr>
                                        <p:cTn id="83" dur="500"/>
                                        <p:tgtEl>
                                          <p:spTgt spid="353">
                                            <p:txEl>
                                              <p:pRg st="6" end="6"/>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353">
                                            <p:txEl>
                                              <p:pRg st="7" end="7"/>
                                            </p:txEl>
                                          </p:spTgt>
                                        </p:tgtEl>
                                        <p:attrNameLst>
                                          <p:attrName>style.visibility</p:attrName>
                                        </p:attrNameLst>
                                      </p:cBhvr>
                                      <p:to>
                                        <p:strVal val="visible"/>
                                      </p:to>
                                    </p:set>
                                    <p:animEffect transition="in" filter="fade">
                                      <p:cBhvr>
                                        <p:cTn id="87" dur="500"/>
                                        <p:tgtEl>
                                          <p:spTgt spid="353">
                                            <p:txEl>
                                              <p:pRg st="7" end="7"/>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353">
                                            <p:txEl>
                                              <p:pRg st="8" end="8"/>
                                            </p:txEl>
                                          </p:spTgt>
                                        </p:tgtEl>
                                        <p:attrNameLst>
                                          <p:attrName>style.visibility</p:attrName>
                                        </p:attrNameLst>
                                      </p:cBhvr>
                                      <p:to>
                                        <p:strVal val="visible"/>
                                      </p:to>
                                    </p:set>
                                    <p:animEffect transition="in" filter="fade">
                                      <p:cBhvr>
                                        <p:cTn id="91" dur="500"/>
                                        <p:tgtEl>
                                          <p:spTgt spid="353">
                                            <p:txEl>
                                              <p:pRg st="8" end="8"/>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354">
                                            <p:txEl>
                                              <p:pRg st="0" end="0"/>
                                            </p:txEl>
                                          </p:spTgt>
                                        </p:tgtEl>
                                        <p:attrNameLst>
                                          <p:attrName>style.visibility</p:attrName>
                                        </p:attrNameLst>
                                      </p:cBhvr>
                                      <p:to>
                                        <p:strVal val="visible"/>
                                      </p:to>
                                    </p:set>
                                    <p:animEffect transition="in" filter="fade">
                                      <p:cBhvr>
                                        <p:cTn id="95" dur="500"/>
                                        <p:tgtEl>
                                          <p:spTgt spid="354">
                                            <p:txEl>
                                              <p:pRg st="0" end="0"/>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354">
                                            <p:txEl>
                                              <p:pRg st="1" end="1"/>
                                            </p:txEl>
                                          </p:spTgt>
                                        </p:tgtEl>
                                        <p:attrNameLst>
                                          <p:attrName>style.visibility</p:attrName>
                                        </p:attrNameLst>
                                      </p:cBhvr>
                                      <p:to>
                                        <p:strVal val="visible"/>
                                      </p:to>
                                    </p:set>
                                    <p:animEffect transition="in" filter="fade">
                                      <p:cBhvr>
                                        <p:cTn id="99" dur="500"/>
                                        <p:tgtEl>
                                          <p:spTgt spid="354">
                                            <p:txEl>
                                              <p:pRg st="1" end="1"/>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354">
                                            <p:txEl>
                                              <p:pRg st="2" end="2"/>
                                            </p:txEl>
                                          </p:spTgt>
                                        </p:tgtEl>
                                        <p:attrNameLst>
                                          <p:attrName>style.visibility</p:attrName>
                                        </p:attrNameLst>
                                      </p:cBhvr>
                                      <p:to>
                                        <p:strVal val="visible"/>
                                      </p:to>
                                    </p:set>
                                    <p:animEffect transition="in" filter="fade">
                                      <p:cBhvr>
                                        <p:cTn id="103" dur="500"/>
                                        <p:tgtEl>
                                          <p:spTgt spid="354">
                                            <p:txEl>
                                              <p:pRg st="2" end="2"/>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354">
                                            <p:txEl>
                                              <p:pRg st="3" end="3"/>
                                            </p:txEl>
                                          </p:spTgt>
                                        </p:tgtEl>
                                        <p:attrNameLst>
                                          <p:attrName>style.visibility</p:attrName>
                                        </p:attrNameLst>
                                      </p:cBhvr>
                                      <p:to>
                                        <p:strVal val="visible"/>
                                      </p:to>
                                    </p:set>
                                    <p:animEffect transition="in" filter="fade">
                                      <p:cBhvr>
                                        <p:cTn id="107" dur="500"/>
                                        <p:tgtEl>
                                          <p:spTgt spid="354">
                                            <p:txEl>
                                              <p:pRg st="3" end="3"/>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354">
                                            <p:txEl>
                                              <p:pRg st="4" end="4"/>
                                            </p:txEl>
                                          </p:spTgt>
                                        </p:tgtEl>
                                        <p:attrNameLst>
                                          <p:attrName>style.visibility</p:attrName>
                                        </p:attrNameLst>
                                      </p:cBhvr>
                                      <p:to>
                                        <p:strVal val="visible"/>
                                      </p:to>
                                    </p:set>
                                    <p:animEffect transition="in" filter="fade">
                                      <p:cBhvr>
                                        <p:cTn id="111" dur="500"/>
                                        <p:tgtEl>
                                          <p:spTgt spid="354">
                                            <p:txEl>
                                              <p:pRg st="4" end="4"/>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354">
                                            <p:txEl>
                                              <p:pRg st="5" end="5"/>
                                            </p:txEl>
                                          </p:spTgt>
                                        </p:tgtEl>
                                        <p:attrNameLst>
                                          <p:attrName>style.visibility</p:attrName>
                                        </p:attrNameLst>
                                      </p:cBhvr>
                                      <p:to>
                                        <p:strVal val="visible"/>
                                      </p:to>
                                    </p:set>
                                    <p:animEffect transition="in" filter="fade">
                                      <p:cBhvr>
                                        <p:cTn id="115" dur="500"/>
                                        <p:tgtEl>
                                          <p:spTgt spid="354">
                                            <p:txEl>
                                              <p:pRg st="5" end="5"/>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354">
                                            <p:txEl>
                                              <p:pRg st="6" end="6"/>
                                            </p:txEl>
                                          </p:spTgt>
                                        </p:tgtEl>
                                        <p:attrNameLst>
                                          <p:attrName>style.visibility</p:attrName>
                                        </p:attrNameLst>
                                      </p:cBhvr>
                                      <p:to>
                                        <p:strVal val="visible"/>
                                      </p:to>
                                    </p:set>
                                    <p:animEffect transition="in" filter="fade">
                                      <p:cBhvr>
                                        <p:cTn id="119" dur="500"/>
                                        <p:tgtEl>
                                          <p:spTgt spid="354">
                                            <p:txEl>
                                              <p:pRg st="6" end="6"/>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354">
                                            <p:txEl>
                                              <p:pRg st="7" end="7"/>
                                            </p:txEl>
                                          </p:spTgt>
                                        </p:tgtEl>
                                        <p:attrNameLst>
                                          <p:attrName>style.visibility</p:attrName>
                                        </p:attrNameLst>
                                      </p:cBhvr>
                                      <p:to>
                                        <p:strVal val="visible"/>
                                      </p:to>
                                    </p:set>
                                    <p:animEffect transition="in" filter="fade">
                                      <p:cBhvr>
                                        <p:cTn id="123" dur="500"/>
                                        <p:tgtEl>
                                          <p:spTgt spid="354">
                                            <p:txEl>
                                              <p:pRg st="7" end="7"/>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354">
                                            <p:txEl>
                                              <p:pRg st="8" end="8"/>
                                            </p:txEl>
                                          </p:spTgt>
                                        </p:tgtEl>
                                        <p:attrNameLst>
                                          <p:attrName>style.visibility</p:attrName>
                                        </p:attrNameLst>
                                      </p:cBhvr>
                                      <p:to>
                                        <p:strVal val="visible"/>
                                      </p:to>
                                    </p:set>
                                    <p:animEffect transition="in" filter="fade">
                                      <p:cBhvr>
                                        <p:cTn id="127" dur="500"/>
                                        <p:tgtEl>
                                          <p:spTgt spid="354">
                                            <p:txEl>
                                              <p:pRg st="8" end="8"/>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356"/>
                                        </p:tgtEl>
                                        <p:attrNameLst>
                                          <p:attrName>style.visibility</p:attrName>
                                        </p:attrNameLst>
                                      </p:cBhvr>
                                      <p:to>
                                        <p:strVal val="visible"/>
                                      </p:to>
                                    </p:set>
                                    <p:animEffect transition="in" filter="fade">
                                      <p:cBhvr>
                                        <p:cTn id="131" dur="500"/>
                                        <p:tgtEl>
                                          <p:spTgt spid="356"/>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357"/>
                                        </p:tgtEl>
                                        <p:attrNameLst>
                                          <p:attrName>style.visibility</p:attrName>
                                        </p:attrNameLst>
                                      </p:cBhvr>
                                      <p:to>
                                        <p:strVal val="visible"/>
                                      </p:to>
                                    </p:set>
                                    <p:animEffect transition="in" filter="fade">
                                      <p:cBhvr>
                                        <p:cTn id="135" dur="500"/>
                                        <p:tgtEl>
                                          <p:spTgt spid="357"/>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355"/>
                                        </p:tgtEl>
                                        <p:attrNameLst>
                                          <p:attrName>style.visibility</p:attrName>
                                        </p:attrNameLst>
                                      </p:cBhvr>
                                      <p:to>
                                        <p:strVal val="visible"/>
                                      </p:to>
                                    </p:set>
                                    <p:animEffect transition="in" filter="fade">
                                      <p:cBhvr>
                                        <p:cTn id="139" dur="500"/>
                                        <p:tgtEl>
                                          <p:spTgt spid="355"/>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358">
                                            <p:txEl>
                                              <p:pRg st="0" end="0"/>
                                            </p:txEl>
                                          </p:spTgt>
                                        </p:tgtEl>
                                        <p:attrNameLst>
                                          <p:attrName>style.visibility</p:attrName>
                                        </p:attrNameLst>
                                      </p:cBhvr>
                                      <p:to>
                                        <p:strVal val="visible"/>
                                      </p:to>
                                    </p:set>
                                    <p:animEffect transition="in" filter="fade">
                                      <p:cBhvr>
                                        <p:cTn id="143" dur="500"/>
                                        <p:tgtEl>
                                          <p:spTgt spid="358">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358">
                                            <p:txEl>
                                              <p:pRg st="1" end="1"/>
                                            </p:txEl>
                                          </p:spTgt>
                                        </p:tgtEl>
                                        <p:attrNameLst>
                                          <p:attrName>style.visibility</p:attrName>
                                        </p:attrNameLst>
                                      </p:cBhvr>
                                      <p:to>
                                        <p:strVal val="visible"/>
                                      </p:to>
                                    </p:set>
                                    <p:animEffect transition="in" filter="fade">
                                      <p:cBhvr>
                                        <p:cTn id="147" dur="500"/>
                                        <p:tgtEl>
                                          <p:spTgt spid="358">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358">
                                            <p:txEl>
                                              <p:pRg st="2" end="2"/>
                                            </p:txEl>
                                          </p:spTgt>
                                        </p:tgtEl>
                                        <p:attrNameLst>
                                          <p:attrName>style.visibility</p:attrName>
                                        </p:attrNameLst>
                                      </p:cBhvr>
                                      <p:to>
                                        <p:strVal val="visible"/>
                                      </p:to>
                                    </p:set>
                                    <p:animEffect transition="in" filter="fade">
                                      <p:cBhvr>
                                        <p:cTn id="151" dur="500"/>
                                        <p:tgtEl>
                                          <p:spTgt spid="358">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358">
                                            <p:txEl>
                                              <p:pRg st="3" end="3"/>
                                            </p:txEl>
                                          </p:spTgt>
                                        </p:tgtEl>
                                        <p:attrNameLst>
                                          <p:attrName>style.visibility</p:attrName>
                                        </p:attrNameLst>
                                      </p:cBhvr>
                                      <p:to>
                                        <p:strVal val="visible"/>
                                      </p:to>
                                    </p:set>
                                    <p:animEffect transition="in" filter="fade">
                                      <p:cBhvr>
                                        <p:cTn id="155" dur="500"/>
                                        <p:tgtEl>
                                          <p:spTgt spid="358">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358">
                                            <p:txEl>
                                              <p:pRg st="4" end="4"/>
                                            </p:txEl>
                                          </p:spTgt>
                                        </p:tgtEl>
                                        <p:attrNameLst>
                                          <p:attrName>style.visibility</p:attrName>
                                        </p:attrNameLst>
                                      </p:cBhvr>
                                      <p:to>
                                        <p:strVal val="visible"/>
                                      </p:to>
                                    </p:set>
                                    <p:animEffect transition="in" filter="fade">
                                      <p:cBhvr>
                                        <p:cTn id="159" dur="500"/>
                                        <p:tgtEl>
                                          <p:spTgt spid="358">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358">
                                            <p:txEl>
                                              <p:pRg st="5" end="5"/>
                                            </p:txEl>
                                          </p:spTgt>
                                        </p:tgtEl>
                                        <p:attrNameLst>
                                          <p:attrName>style.visibility</p:attrName>
                                        </p:attrNameLst>
                                      </p:cBhvr>
                                      <p:to>
                                        <p:strVal val="visible"/>
                                      </p:to>
                                    </p:set>
                                    <p:animEffect transition="in" filter="fade">
                                      <p:cBhvr>
                                        <p:cTn id="163" dur="500"/>
                                        <p:tgtEl>
                                          <p:spTgt spid="358">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358">
                                            <p:txEl>
                                              <p:pRg st="6" end="6"/>
                                            </p:txEl>
                                          </p:spTgt>
                                        </p:tgtEl>
                                        <p:attrNameLst>
                                          <p:attrName>style.visibility</p:attrName>
                                        </p:attrNameLst>
                                      </p:cBhvr>
                                      <p:to>
                                        <p:strVal val="visible"/>
                                      </p:to>
                                    </p:set>
                                    <p:animEffect transition="in" filter="fade">
                                      <p:cBhvr>
                                        <p:cTn id="167" dur="500"/>
                                        <p:tgtEl>
                                          <p:spTgt spid="358">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358">
                                            <p:txEl>
                                              <p:pRg st="7" end="7"/>
                                            </p:txEl>
                                          </p:spTgt>
                                        </p:tgtEl>
                                        <p:attrNameLst>
                                          <p:attrName>style.visibility</p:attrName>
                                        </p:attrNameLst>
                                      </p:cBhvr>
                                      <p:to>
                                        <p:strVal val="visible"/>
                                      </p:to>
                                    </p:set>
                                    <p:animEffect transition="in" filter="fade">
                                      <p:cBhvr>
                                        <p:cTn id="171" dur="500"/>
                                        <p:tgtEl>
                                          <p:spTgt spid="358">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358">
                                            <p:txEl>
                                              <p:pRg st="8" end="8"/>
                                            </p:txEl>
                                          </p:spTgt>
                                        </p:tgtEl>
                                        <p:attrNameLst>
                                          <p:attrName>style.visibility</p:attrName>
                                        </p:attrNameLst>
                                      </p:cBhvr>
                                      <p:to>
                                        <p:strVal val="visible"/>
                                      </p:to>
                                    </p:set>
                                    <p:animEffect transition="in" filter="fade">
                                      <p:cBhvr>
                                        <p:cTn id="175" dur="500"/>
                                        <p:tgtEl>
                                          <p:spTgt spid="358">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359">
                                            <p:txEl>
                                              <p:pRg st="0" end="0"/>
                                            </p:txEl>
                                          </p:spTgt>
                                        </p:tgtEl>
                                        <p:attrNameLst>
                                          <p:attrName>style.visibility</p:attrName>
                                        </p:attrNameLst>
                                      </p:cBhvr>
                                      <p:to>
                                        <p:strVal val="visible"/>
                                      </p:to>
                                    </p:set>
                                    <p:animEffect transition="in" filter="fade">
                                      <p:cBhvr>
                                        <p:cTn id="179" dur="500"/>
                                        <p:tgtEl>
                                          <p:spTgt spid="359">
                                            <p:txEl>
                                              <p:pRg st="0" end="0"/>
                                            </p:txEl>
                                          </p:spTgt>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359">
                                            <p:txEl>
                                              <p:pRg st="1" end="1"/>
                                            </p:txEl>
                                          </p:spTgt>
                                        </p:tgtEl>
                                        <p:attrNameLst>
                                          <p:attrName>style.visibility</p:attrName>
                                        </p:attrNameLst>
                                      </p:cBhvr>
                                      <p:to>
                                        <p:strVal val="visible"/>
                                      </p:to>
                                    </p:set>
                                    <p:animEffect transition="in" filter="fade">
                                      <p:cBhvr>
                                        <p:cTn id="183" dur="500"/>
                                        <p:tgtEl>
                                          <p:spTgt spid="359">
                                            <p:txEl>
                                              <p:pRg st="1" end="1"/>
                                            </p:txEl>
                                          </p:spTgt>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359">
                                            <p:txEl>
                                              <p:pRg st="2" end="2"/>
                                            </p:txEl>
                                          </p:spTgt>
                                        </p:tgtEl>
                                        <p:attrNameLst>
                                          <p:attrName>style.visibility</p:attrName>
                                        </p:attrNameLst>
                                      </p:cBhvr>
                                      <p:to>
                                        <p:strVal val="visible"/>
                                      </p:to>
                                    </p:set>
                                    <p:animEffect transition="in" filter="fade">
                                      <p:cBhvr>
                                        <p:cTn id="187" dur="500"/>
                                        <p:tgtEl>
                                          <p:spTgt spid="359">
                                            <p:txEl>
                                              <p:pRg st="2" end="2"/>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359">
                                            <p:txEl>
                                              <p:pRg st="3" end="3"/>
                                            </p:txEl>
                                          </p:spTgt>
                                        </p:tgtEl>
                                        <p:attrNameLst>
                                          <p:attrName>style.visibility</p:attrName>
                                        </p:attrNameLst>
                                      </p:cBhvr>
                                      <p:to>
                                        <p:strVal val="visible"/>
                                      </p:to>
                                    </p:set>
                                    <p:animEffect transition="in" filter="fade">
                                      <p:cBhvr>
                                        <p:cTn id="191" dur="500"/>
                                        <p:tgtEl>
                                          <p:spTgt spid="359">
                                            <p:txEl>
                                              <p:pRg st="3" end="3"/>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359">
                                            <p:txEl>
                                              <p:pRg st="4" end="4"/>
                                            </p:txEl>
                                          </p:spTgt>
                                        </p:tgtEl>
                                        <p:attrNameLst>
                                          <p:attrName>style.visibility</p:attrName>
                                        </p:attrNameLst>
                                      </p:cBhvr>
                                      <p:to>
                                        <p:strVal val="visible"/>
                                      </p:to>
                                    </p:set>
                                    <p:animEffect transition="in" filter="fade">
                                      <p:cBhvr>
                                        <p:cTn id="195" dur="500"/>
                                        <p:tgtEl>
                                          <p:spTgt spid="359">
                                            <p:txEl>
                                              <p:pRg st="4" end="4"/>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359">
                                            <p:txEl>
                                              <p:pRg st="5" end="5"/>
                                            </p:txEl>
                                          </p:spTgt>
                                        </p:tgtEl>
                                        <p:attrNameLst>
                                          <p:attrName>style.visibility</p:attrName>
                                        </p:attrNameLst>
                                      </p:cBhvr>
                                      <p:to>
                                        <p:strVal val="visible"/>
                                      </p:to>
                                    </p:set>
                                    <p:animEffect transition="in" filter="fade">
                                      <p:cBhvr>
                                        <p:cTn id="199" dur="500"/>
                                        <p:tgtEl>
                                          <p:spTgt spid="359">
                                            <p:txEl>
                                              <p:pRg st="5" end="5"/>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359">
                                            <p:txEl>
                                              <p:pRg st="6" end="6"/>
                                            </p:txEl>
                                          </p:spTgt>
                                        </p:tgtEl>
                                        <p:attrNameLst>
                                          <p:attrName>style.visibility</p:attrName>
                                        </p:attrNameLst>
                                      </p:cBhvr>
                                      <p:to>
                                        <p:strVal val="visible"/>
                                      </p:to>
                                    </p:set>
                                    <p:animEffect transition="in" filter="fade">
                                      <p:cBhvr>
                                        <p:cTn id="203" dur="500"/>
                                        <p:tgtEl>
                                          <p:spTgt spid="359">
                                            <p:txEl>
                                              <p:pRg st="6" end="6"/>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359">
                                            <p:txEl>
                                              <p:pRg st="7" end="7"/>
                                            </p:txEl>
                                          </p:spTgt>
                                        </p:tgtEl>
                                        <p:attrNameLst>
                                          <p:attrName>style.visibility</p:attrName>
                                        </p:attrNameLst>
                                      </p:cBhvr>
                                      <p:to>
                                        <p:strVal val="visible"/>
                                      </p:to>
                                    </p:set>
                                    <p:animEffect transition="in" filter="fade">
                                      <p:cBhvr>
                                        <p:cTn id="207" dur="500"/>
                                        <p:tgtEl>
                                          <p:spTgt spid="359">
                                            <p:txEl>
                                              <p:pRg st="7" end="7"/>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359">
                                            <p:txEl>
                                              <p:pRg st="8" end="8"/>
                                            </p:txEl>
                                          </p:spTgt>
                                        </p:tgtEl>
                                        <p:attrNameLst>
                                          <p:attrName>style.visibility</p:attrName>
                                        </p:attrNameLst>
                                      </p:cBhvr>
                                      <p:to>
                                        <p:strVal val="visible"/>
                                      </p:to>
                                    </p:set>
                                    <p:animEffect transition="in" filter="fade">
                                      <p:cBhvr>
                                        <p:cTn id="211" dur="500"/>
                                        <p:tgtEl>
                                          <p:spTgt spid="359">
                                            <p:txEl>
                                              <p:pRg st="8" end="8"/>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361"/>
                                        </p:tgtEl>
                                        <p:attrNameLst>
                                          <p:attrName>style.visibility</p:attrName>
                                        </p:attrNameLst>
                                      </p:cBhvr>
                                      <p:to>
                                        <p:strVal val="visible"/>
                                      </p:to>
                                    </p:set>
                                    <p:animEffect transition="in" filter="fade">
                                      <p:cBhvr>
                                        <p:cTn id="215" dur="500"/>
                                        <p:tgtEl>
                                          <p:spTgt spid="361"/>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362"/>
                                        </p:tgtEl>
                                        <p:attrNameLst>
                                          <p:attrName>style.visibility</p:attrName>
                                        </p:attrNameLst>
                                      </p:cBhvr>
                                      <p:to>
                                        <p:strVal val="visible"/>
                                      </p:to>
                                    </p:set>
                                    <p:animEffect transition="in" filter="fade">
                                      <p:cBhvr>
                                        <p:cTn id="219" dur="500"/>
                                        <p:tgtEl>
                                          <p:spTgt spid="362"/>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360"/>
                                        </p:tgtEl>
                                        <p:attrNameLst>
                                          <p:attrName>style.visibility</p:attrName>
                                        </p:attrNameLst>
                                      </p:cBhvr>
                                      <p:to>
                                        <p:strVal val="visible"/>
                                      </p:to>
                                    </p:set>
                                    <p:animEffect transition="in" filter="fade">
                                      <p:cBhvr>
                                        <p:cTn id="223" dur="500"/>
                                        <p:tgtEl>
                                          <p:spTgt spid="360"/>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363">
                                            <p:txEl>
                                              <p:pRg st="0" end="0"/>
                                            </p:txEl>
                                          </p:spTgt>
                                        </p:tgtEl>
                                        <p:attrNameLst>
                                          <p:attrName>style.visibility</p:attrName>
                                        </p:attrNameLst>
                                      </p:cBhvr>
                                      <p:to>
                                        <p:strVal val="visible"/>
                                      </p:to>
                                    </p:set>
                                    <p:animEffect transition="in" filter="fade">
                                      <p:cBhvr>
                                        <p:cTn id="227" dur="500"/>
                                        <p:tgtEl>
                                          <p:spTgt spid="363">
                                            <p:txEl>
                                              <p:pRg st="0" end="0"/>
                                            </p:txEl>
                                          </p:spTgt>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363">
                                            <p:txEl>
                                              <p:pRg st="1" end="1"/>
                                            </p:txEl>
                                          </p:spTgt>
                                        </p:tgtEl>
                                        <p:attrNameLst>
                                          <p:attrName>style.visibility</p:attrName>
                                        </p:attrNameLst>
                                      </p:cBhvr>
                                      <p:to>
                                        <p:strVal val="visible"/>
                                      </p:to>
                                    </p:set>
                                    <p:animEffect transition="in" filter="fade">
                                      <p:cBhvr>
                                        <p:cTn id="231" dur="500"/>
                                        <p:tgtEl>
                                          <p:spTgt spid="363">
                                            <p:txEl>
                                              <p:pRg st="1" end="1"/>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363">
                                            <p:txEl>
                                              <p:pRg st="2" end="2"/>
                                            </p:txEl>
                                          </p:spTgt>
                                        </p:tgtEl>
                                        <p:attrNameLst>
                                          <p:attrName>style.visibility</p:attrName>
                                        </p:attrNameLst>
                                      </p:cBhvr>
                                      <p:to>
                                        <p:strVal val="visible"/>
                                      </p:to>
                                    </p:set>
                                    <p:animEffect transition="in" filter="fade">
                                      <p:cBhvr>
                                        <p:cTn id="235" dur="500"/>
                                        <p:tgtEl>
                                          <p:spTgt spid="363">
                                            <p:txEl>
                                              <p:pRg st="2" end="2"/>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363">
                                            <p:txEl>
                                              <p:pRg st="3" end="3"/>
                                            </p:txEl>
                                          </p:spTgt>
                                        </p:tgtEl>
                                        <p:attrNameLst>
                                          <p:attrName>style.visibility</p:attrName>
                                        </p:attrNameLst>
                                      </p:cBhvr>
                                      <p:to>
                                        <p:strVal val="visible"/>
                                      </p:to>
                                    </p:set>
                                    <p:animEffect transition="in" filter="fade">
                                      <p:cBhvr>
                                        <p:cTn id="239" dur="500"/>
                                        <p:tgtEl>
                                          <p:spTgt spid="363">
                                            <p:txEl>
                                              <p:pRg st="3" end="3"/>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363">
                                            <p:txEl>
                                              <p:pRg st="4" end="4"/>
                                            </p:txEl>
                                          </p:spTgt>
                                        </p:tgtEl>
                                        <p:attrNameLst>
                                          <p:attrName>style.visibility</p:attrName>
                                        </p:attrNameLst>
                                      </p:cBhvr>
                                      <p:to>
                                        <p:strVal val="visible"/>
                                      </p:to>
                                    </p:set>
                                    <p:animEffect transition="in" filter="fade">
                                      <p:cBhvr>
                                        <p:cTn id="243" dur="500"/>
                                        <p:tgtEl>
                                          <p:spTgt spid="363">
                                            <p:txEl>
                                              <p:pRg st="4" end="4"/>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363">
                                            <p:txEl>
                                              <p:pRg st="5" end="5"/>
                                            </p:txEl>
                                          </p:spTgt>
                                        </p:tgtEl>
                                        <p:attrNameLst>
                                          <p:attrName>style.visibility</p:attrName>
                                        </p:attrNameLst>
                                      </p:cBhvr>
                                      <p:to>
                                        <p:strVal val="visible"/>
                                      </p:to>
                                    </p:set>
                                    <p:animEffect transition="in" filter="fade">
                                      <p:cBhvr>
                                        <p:cTn id="247" dur="500"/>
                                        <p:tgtEl>
                                          <p:spTgt spid="363">
                                            <p:txEl>
                                              <p:pRg st="5" end="5"/>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363">
                                            <p:txEl>
                                              <p:pRg st="6" end="6"/>
                                            </p:txEl>
                                          </p:spTgt>
                                        </p:tgtEl>
                                        <p:attrNameLst>
                                          <p:attrName>style.visibility</p:attrName>
                                        </p:attrNameLst>
                                      </p:cBhvr>
                                      <p:to>
                                        <p:strVal val="visible"/>
                                      </p:to>
                                    </p:set>
                                    <p:animEffect transition="in" filter="fade">
                                      <p:cBhvr>
                                        <p:cTn id="251" dur="500"/>
                                        <p:tgtEl>
                                          <p:spTgt spid="363">
                                            <p:txEl>
                                              <p:pRg st="6" end="6"/>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363">
                                            <p:txEl>
                                              <p:pRg st="7" end="7"/>
                                            </p:txEl>
                                          </p:spTgt>
                                        </p:tgtEl>
                                        <p:attrNameLst>
                                          <p:attrName>style.visibility</p:attrName>
                                        </p:attrNameLst>
                                      </p:cBhvr>
                                      <p:to>
                                        <p:strVal val="visible"/>
                                      </p:to>
                                    </p:set>
                                    <p:animEffect transition="in" filter="fade">
                                      <p:cBhvr>
                                        <p:cTn id="255" dur="500"/>
                                        <p:tgtEl>
                                          <p:spTgt spid="363">
                                            <p:txEl>
                                              <p:pRg st="7" end="7"/>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363">
                                            <p:txEl>
                                              <p:pRg st="8" end="8"/>
                                            </p:txEl>
                                          </p:spTgt>
                                        </p:tgtEl>
                                        <p:attrNameLst>
                                          <p:attrName>style.visibility</p:attrName>
                                        </p:attrNameLst>
                                      </p:cBhvr>
                                      <p:to>
                                        <p:strVal val="visible"/>
                                      </p:to>
                                    </p:set>
                                    <p:animEffect transition="in" filter="fade">
                                      <p:cBhvr>
                                        <p:cTn id="259" dur="500"/>
                                        <p:tgtEl>
                                          <p:spTgt spid="363">
                                            <p:txEl>
                                              <p:pRg st="8" end="8"/>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364">
                                            <p:txEl>
                                              <p:pRg st="0" end="0"/>
                                            </p:txEl>
                                          </p:spTgt>
                                        </p:tgtEl>
                                        <p:attrNameLst>
                                          <p:attrName>style.visibility</p:attrName>
                                        </p:attrNameLst>
                                      </p:cBhvr>
                                      <p:to>
                                        <p:strVal val="visible"/>
                                      </p:to>
                                    </p:set>
                                    <p:animEffect transition="in" filter="fade">
                                      <p:cBhvr>
                                        <p:cTn id="263" dur="500"/>
                                        <p:tgtEl>
                                          <p:spTgt spid="364">
                                            <p:txEl>
                                              <p:pRg st="0" end="0"/>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364">
                                            <p:txEl>
                                              <p:pRg st="1" end="1"/>
                                            </p:txEl>
                                          </p:spTgt>
                                        </p:tgtEl>
                                        <p:attrNameLst>
                                          <p:attrName>style.visibility</p:attrName>
                                        </p:attrNameLst>
                                      </p:cBhvr>
                                      <p:to>
                                        <p:strVal val="visible"/>
                                      </p:to>
                                    </p:set>
                                    <p:animEffect transition="in" filter="fade">
                                      <p:cBhvr>
                                        <p:cTn id="267" dur="500"/>
                                        <p:tgtEl>
                                          <p:spTgt spid="364">
                                            <p:txEl>
                                              <p:pRg st="1" end="1"/>
                                            </p:txEl>
                                          </p:spTgt>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364">
                                            <p:txEl>
                                              <p:pRg st="2" end="2"/>
                                            </p:txEl>
                                          </p:spTgt>
                                        </p:tgtEl>
                                        <p:attrNameLst>
                                          <p:attrName>style.visibility</p:attrName>
                                        </p:attrNameLst>
                                      </p:cBhvr>
                                      <p:to>
                                        <p:strVal val="visible"/>
                                      </p:to>
                                    </p:set>
                                    <p:animEffect transition="in" filter="fade">
                                      <p:cBhvr>
                                        <p:cTn id="271" dur="500"/>
                                        <p:tgtEl>
                                          <p:spTgt spid="364">
                                            <p:txEl>
                                              <p:pRg st="2" end="2"/>
                                            </p:txEl>
                                          </p:spTgt>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364">
                                            <p:txEl>
                                              <p:pRg st="3" end="3"/>
                                            </p:txEl>
                                          </p:spTgt>
                                        </p:tgtEl>
                                        <p:attrNameLst>
                                          <p:attrName>style.visibility</p:attrName>
                                        </p:attrNameLst>
                                      </p:cBhvr>
                                      <p:to>
                                        <p:strVal val="visible"/>
                                      </p:to>
                                    </p:set>
                                    <p:animEffect transition="in" filter="fade">
                                      <p:cBhvr>
                                        <p:cTn id="275" dur="500"/>
                                        <p:tgtEl>
                                          <p:spTgt spid="364">
                                            <p:txEl>
                                              <p:pRg st="3" end="3"/>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364">
                                            <p:txEl>
                                              <p:pRg st="4" end="4"/>
                                            </p:txEl>
                                          </p:spTgt>
                                        </p:tgtEl>
                                        <p:attrNameLst>
                                          <p:attrName>style.visibility</p:attrName>
                                        </p:attrNameLst>
                                      </p:cBhvr>
                                      <p:to>
                                        <p:strVal val="visible"/>
                                      </p:to>
                                    </p:set>
                                    <p:animEffect transition="in" filter="fade">
                                      <p:cBhvr>
                                        <p:cTn id="279" dur="500"/>
                                        <p:tgtEl>
                                          <p:spTgt spid="364">
                                            <p:txEl>
                                              <p:pRg st="4" end="4"/>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364">
                                            <p:txEl>
                                              <p:pRg st="5" end="5"/>
                                            </p:txEl>
                                          </p:spTgt>
                                        </p:tgtEl>
                                        <p:attrNameLst>
                                          <p:attrName>style.visibility</p:attrName>
                                        </p:attrNameLst>
                                      </p:cBhvr>
                                      <p:to>
                                        <p:strVal val="visible"/>
                                      </p:to>
                                    </p:set>
                                    <p:animEffect transition="in" filter="fade">
                                      <p:cBhvr>
                                        <p:cTn id="283" dur="500"/>
                                        <p:tgtEl>
                                          <p:spTgt spid="364">
                                            <p:txEl>
                                              <p:pRg st="5" end="5"/>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364">
                                            <p:txEl>
                                              <p:pRg st="6" end="6"/>
                                            </p:txEl>
                                          </p:spTgt>
                                        </p:tgtEl>
                                        <p:attrNameLst>
                                          <p:attrName>style.visibility</p:attrName>
                                        </p:attrNameLst>
                                      </p:cBhvr>
                                      <p:to>
                                        <p:strVal val="visible"/>
                                      </p:to>
                                    </p:set>
                                    <p:animEffect transition="in" filter="fade">
                                      <p:cBhvr>
                                        <p:cTn id="287" dur="500"/>
                                        <p:tgtEl>
                                          <p:spTgt spid="364">
                                            <p:txEl>
                                              <p:pRg st="6" end="6"/>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364">
                                            <p:txEl>
                                              <p:pRg st="7" end="7"/>
                                            </p:txEl>
                                          </p:spTgt>
                                        </p:tgtEl>
                                        <p:attrNameLst>
                                          <p:attrName>style.visibility</p:attrName>
                                        </p:attrNameLst>
                                      </p:cBhvr>
                                      <p:to>
                                        <p:strVal val="visible"/>
                                      </p:to>
                                    </p:set>
                                    <p:animEffect transition="in" filter="fade">
                                      <p:cBhvr>
                                        <p:cTn id="291" dur="500"/>
                                        <p:tgtEl>
                                          <p:spTgt spid="364">
                                            <p:txEl>
                                              <p:pRg st="7" end="7"/>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364">
                                            <p:txEl>
                                              <p:pRg st="8" end="8"/>
                                            </p:txEl>
                                          </p:spTgt>
                                        </p:tgtEl>
                                        <p:attrNameLst>
                                          <p:attrName>style.visibility</p:attrName>
                                        </p:attrNameLst>
                                      </p:cBhvr>
                                      <p:to>
                                        <p:strVal val="visible"/>
                                      </p:to>
                                    </p:set>
                                    <p:animEffect transition="in" filter="fade">
                                      <p:cBhvr>
                                        <p:cTn id="295" dur="500"/>
                                        <p:tgtEl>
                                          <p:spTgt spid="364">
                                            <p:txEl>
                                              <p:pRg st="8" end="8"/>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366"/>
                                        </p:tgtEl>
                                        <p:attrNameLst>
                                          <p:attrName>style.visibility</p:attrName>
                                        </p:attrNameLst>
                                      </p:cBhvr>
                                      <p:to>
                                        <p:strVal val="visible"/>
                                      </p:to>
                                    </p:set>
                                    <p:animEffect transition="in" filter="fade">
                                      <p:cBhvr>
                                        <p:cTn id="299" dur="500"/>
                                        <p:tgtEl>
                                          <p:spTgt spid="366"/>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367"/>
                                        </p:tgtEl>
                                        <p:attrNameLst>
                                          <p:attrName>style.visibility</p:attrName>
                                        </p:attrNameLst>
                                      </p:cBhvr>
                                      <p:to>
                                        <p:strVal val="visible"/>
                                      </p:to>
                                    </p:set>
                                    <p:animEffect transition="in" filter="fade">
                                      <p:cBhvr>
                                        <p:cTn id="303" dur="500"/>
                                        <p:tgtEl>
                                          <p:spTgt spid="367"/>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365"/>
                                        </p:tgtEl>
                                        <p:attrNameLst>
                                          <p:attrName>style.visibility</p:attrName>
                                        </p:attrNameLst>
                                      </p:cBhvr>
                                      <p:to>
                                        <p:strVal val="visible"/>
                                      </p:to>
                                    </p:set>
                                    <p:animEffect transition="in" filter="fade">
                                      <p:cBhvr>
                                        <p:cTn id="307" dur="500"/>
                                        <p:tgtEl>
                                          <p:spTgt spid="365"/>
                                        </p:tgtEl>
                                      </p:cBhvr>
                                    </p:animEffect>
                                  </p:childTnLst>
                                </p:cTn>
                              </p:par>
                            </p:childTnLst>
                          </p:cTn>
                        </p:par>
                        <p:par>
                          <p:cTn id="308" fill="hold">
                            <p:stCondLst>
                              <p:cond delay="38000"/>
                            </p:stCondLst>
                            <p:childTnLst>
                              <p:par>
                                <p:cTn id="309" presetID="10" presetClass="entr" presetSubtype="0" fill="hold" nodeType="afterEffect">
                                  <p:stCondLst>
                                    <p:cond delay="0"/>
                                  </p:stCondLst>
                                  <p:childTnLst>
                                    <p:set>
                                      <p:cBhvr>
                                        <p:cTn id="310" dur="1" fill="hold">
                                          <p:stCondLst>
                                            <p:cond delay="0"/>
                                          </p:stCondLst>
                                        </p:cTn>
                                        <p:tgtEl>
                                          <p:spTgt spid="368">
                                            <p:txEl>
                                              <p:pRg st="0" end="0"/>
                                            </p:txEl>
                                          </p:spTgt>
                                        </p:tgtEl>
                                        <p:attrNameLst>
                                          <p:attrName>style.visibility</p:attrName>
                                        </p:attrNameLst>
                                      </p:cBhvr>
                                      <p:to>
                                        <p:strVal val="visible"/>
                                      </p:to>
                                    </p:set>
                                    <p:animEffect transition="in" filter="fade">
                                      <p:cBhvr>
                                        <p:cTn id="311" dur="500"/>
                                        <p:tgtEl>
                                          <p:spTgt spid="368">
                                            <p:txEl>
                                              <p:pRg st="0" end="0"/>
                                            </p:txEl>
                                          </p:spTgt>
                                        </p:tgtEl>
                                      </p:cBhvr>
                                    </p:animEffect>
                                  </p:childTnLst>
                                </p:cTn>
                              </p:par>
                            </p:childTnLst>
                          </p:cTn>
                        </p:par>
                        <p:par>
                          <p:cTn id="312" fill="hold">
                            <p:stCondLst>
                              <p:cond delay="38500"/>
                            </p:stCondLst>
                            <p:childTnLst>
                              <p:par>
                                <p:cTn id="313" presetID="10" presetClass="entr" presetSubtype="0" fill="hold" nodeType="afterEffect">
                                  <p:stCondLst>
                                    <p:cond delay="0"/>
                                  </p:stCondLst>
                                  <p:childTnLst>
                                    <p:set>
                                      <p:cBhvr>
                                        <p:cTn id="314" dur="1" fill="hold">
                                          <p:stCondLst>
                                            <p:cond delay="0"/>
                                          </p:stCondLst>
                                        </p:cTn>
                                        <p:tgtEl>
                                          <p:spTgt spid="368">
                                            <p:txEl>
                                              <p:pRg st="1" end="1"/>
                                            </p:txEl>
                                          </p:spTgt>
                                        </p:tgtEl>
                                        <p:attrNameLst>
                                          <p:attrName>style.visibility</p:attrName>
                                        </p:attrNameLst>
                                      </p:cBhvr>
                                      <p:to>
                                        <p:strVal val="visible"/>
                                      </p:to>
                                    </p:set>
                                    <p:animEffect transition="in" filter="fade">
                                      <p:cBhvr>
                                        <p:cTn id="315" dur="500"/>
                                        <p:tgtEl>
                                          <p:spTgt spid="368">
                                            <p:txEl>
                                              <p:pRg st="1" end="1"/>
                                            </p:txEl>
                                          </p:spTgt>
                                        </p:tgtEl>
                                      </p:cBhvr>
                                    </p:animEffect>
                                  </p:childTnLst>
                                </p:cTn>
                              </p:par>
                            </p:childTnLst>
                          </p:cTn>
                        </p:par>
                        <p:par>
                          <p:cTn id="316" fill="hold">
                            <p:stCondLst>
                              <p:cond delay="39000"/>
                            </p:stCondLst>
                            <p:childTnLst>
                              <p:par>
                                <p:cTn id="317" presetID="10" presetClass="entr" presetSubtype="0" fill="hold" nodeType="afterEffect">
                                  <p:stCondLst>
                                    <p:cond delay="0"/>
                                  </p:stCondLst>
                                  <p:childTnLst>
                                    <p:set>
                                      <p:cBhvr>
                                        <p:cTn id="318" dur="1" fill="hold">
                                          <p:stCondLst>
                                            <p:cond delay="0"/>
                                          </p:stCondLst>
                                        </p:cTn>
                                        <p:tgtEl>
                                          <p:spTgt spid="368">
                                            <p:txEl>
                                              <p:pRg st="2" end="2"/>
                                            </p:txEl>
                                          </p:spTgt>
                                        </p:tgtEl>
                                        <p:attrNameLst>
                                          <p:attrName>style.visibility</p:attrName>
                                        </p:attrNameLst>
                                      </p:cBhvr>
                                      <p:to>
                                        <p:strVal val="visible"/>
                                      </p:to>
                                    </p:set>
                                    <p:animEffect transition="in" filter="fade">
                                      <p:cBhvr>
                                        <p:cTn id="319" dur="500"/>
                                        <p:tgtEl>
                                          <p:spTgt spid="368">
                                            <p:txEl>
                                              <p:pRg st="2" end="2"/>
                                            </p:txEl>
                                          </p:spTgt>
                                        </p:tgtEl>
                                      </p:cBhvr>
                                    </p:animEffect>
                                  </p:childTnLst>
                                </p:cTn>
                              </p:par>
                            </p:childTnLst>
                          </p:cTn>
                        </p:par>
                        <p:par>
                          <p:cTn id="320" fill="hold">
                            <p:stCondLst>
                              <p:cond delay="39500"/>
                            </p:stCondLst>
                            <p:childTnLst>
                              <p:par>
                                <p:cTn id="321" presetID="10" presetClass="entr" presetSubtype="0" fill="hold" nodeType="afterEffect">
                                  <p:stCondLst>
                                    <p:cond delay="0"/>
                                  </p:stCondLst>
                                  <p:childTnLst>
                                    <p:set>
                                      <p:cBhvr>
                                        <p:cTn id="322" dur="1" fill="hold">
                                          <p:stCondLst>
                                            <p:cond delay="0"/>
                                          </p:stCondLst>
                                        </p:cTn>
                                        <p:tgtEl>
                                          <p:spTgt spid="368">
                                            <p:txEl>
                                              <p:pRg st="3" end="3"/>
                                            </p:txEl>
                                          </p:spTgt>
                                        </p:tgtEl>
                                        <p:attrNameLst>
                                          <p:attrName>style.visibility</p:attrName>
                                        </p:attrNameLst>
                                      </p:cBhvr>
                                      <p:to>
                                        <p:strVal val="visible"/>
                                      </p:to>
                                    </p:set>
                                    <p:animEffect transition="in" filter="fade">
                                      <p:cBhvr>
                                        <p:cTn id="323" dur="500"/>
                                        <p:tgtEl>
                                          <p:spTgt spid="368">
                                            <p:txEl>
                                              <p:pRg st="3" end="3"/>
                                            </p:txEl>
                                          </p:spTgt>
                                        </p:tgtEl>
                                      </p:cBhvr>
                                    </p:animEffect>
                                  </p:childTnLst>
                                </p:cTn>
                              </p:par>
                            </p:childTnLst>
                          </p:cTn>
                        </p:par>
                        <p:par>
                          <p:cTn id="324" fill="hold">
                            <p:stCondLst>
                              <p:cond delay="40000"/>
                            </p:stCondLst>
                            <p:childTnLst>
                              <p:par>
                                <p:cTn id="325" presetID="10" presetClass="entr" presetSubtype="0" fill="hold" nodeType="afterEffect">
                                  <p:stCondLst>
                                    <p:cond delay="0"/>
                                  </p:stCondLst>
                                  <p:childTnLst>
                                    <p:set>
                                      <p:cBhvr>
                                        <p:cTn id="326" dur="1" fill="hold">
                                          <p:stCondLst>
                                            <p:cond delay="0"/>
                                          </p:stCondLst>
                                        </p:cTn>
                                        <p:tgtEl>
                                          <p:spTgt spid="368">
                                            <p:txEl>
                                              <p:pRg st="4" end="4"/>
                                            </p:txEl>
                                          </p:spTgt>
                                        </p:tgtEl>
                                        <p:attrNameLst>
                                          <p:attrName>style.visibility</p:attrName>
                                        </p:attrNameLst>
                                      </p:cBhvr>
                                      <p:to>
                                        <p:strVal val="visible"/>
                                      </p:to>
                                    </p:set>
                                    <p:animEffect transition="in" filter="fade">
                                      <p:cBhvr>
                                        <p:cTn id="327" dur="500"/>
                                        <p:tgtEl>
                                          <p:spTgt spid="368">
                                            <p:txEl>
                                              <p:pRg st="4" end="4"/>
                                            </p:txEl>
                                          </p:spTgt>
                                        </p:tgtEl>
                                      </p:cBhvr>
                                    </p:animEffect>
                                  </p:childTnLst>
                                </p:cTn>
                              </p:par>
                            </p:childTnLst>
                          </p:cTn>
                        </p:par>
                        <p:par>
                          <p:cTn id="328" fill="hold">
                            <p:stCondLst>
                              <p:cond delay="40500"/>
                            </p:stCondLst>
                            <p:childTnLst>
                              <p:par>
                                <p:cTn id="329" presetID="10" presetClass="entr" presetSubtype="0" fill="hold" nodeType="afterEffect">
                                  <p:stCondLst>
                                    <p:cond delay="0"/>
                                  </p:stCondLst>
                                  <p:childTnLst>
                                    <p:set>
                                      <p:cBhvr>
                                        <p:cTn id="330" dur="1" fill="hold">
                                          <p:stCondLst>
                                            <p:cond delay="0"/>
                                          </p:stCondLst>
                                        </p:cTn>
                                        <p:tgtEl>
                                          <p:spTgt spid="368">
                                            <p:txEl>
                                              <p:pRg st="5" end="5"/>
                                            </p:txEl>
                                          </p:spTgt>
                                        </p:tgtEl>
                                        <p:attrNameLst>
                                          <p:attrName>style.visibility</p:attrName>
                                        </p:attrNameLst>
                                      </p:cBhvr>
                                      <p:to>
                                        <p:strVal val="visible"/>
                                      </p:to>
                                    </p:set>
                                    <p:animEffect transition="in" filter="fade">
                                      <p:cBhvr>
                                        <p:cTn id="331" dur="500"/>
                                        <p:tgtEl>
                                          <p:spTgt spid="368">
                                            <p:txEl>
                                              <p:pRg st="5" end="5"/>
                                            </p:txEl>
                                          </p:spTgt>
                                        </p:tgtEl>
                                      </p:cBhvr>
                                    </p:animEffect>
                                  </p:childTnLst>
                                </p:cTn>
                              </p:par>
                            </p:childTnLst>
                          </p:cTn>
                        </p:par>
                        <p:par>
                          <p:cTn id="332" fill="hold">
                            <p:stCondLst>
                              <p:cond delay="41000"/>
                            </p:stCondLst>
                            <p:childTnLst>
                              <p:par>
                                <p:cTn id="333" presetID="10" presetClass="entr" presetSubtype="0" fill="hold" nodeType="afterEffect">
                                  <p:stCondLst>
                                    <p:cond delay="0"/>
                                  </p:stCondLst>
                                  <p:childTnLst>
                                    <p:set>
                                      <p:cBhvr>
                                        <p:cTn id="334" dur="1" fill="hold">
                                          <p:stCondLst>
                                            <p:cond delay="0"/>
                                          </p:stCondLst>
                                        </p:cTn>
                                        <p:tgtEl>
                                          <p:spTgt spid="368">
                                            <p:txEl>
                                              <p:pRg st="6" end="6"/>
                                            </p:txEl>
                                          </p:spTgt>
                                        </p:tgtEl>
                                        <p:attrNameLst>
                                          <p:attrName>style.visibility</p:attrName>
                                        </p:attrNameLst>
                                      </p:cBhvr>
                                      <p:to>
                                        <p:strVal val="visible"/>
                                      </p:to>
                                    </p:set>
                                    <p:animEffect transition="in" filter="fade">
                                      <p:cBhvr>
                                        <p:cTn id="335" dur="500"/>
                                        <p:tgtEl>
                                          <p:spTgt spid="368">
                                            <p:txEl>
                                              <p:pRg st="6" end="6"/>
                                            </p:txEl>
                                          </p:spTgt>
                                        </p:tgtEl>
                                      </p:cBhvr>
                                    </p:animEffect>
                                  </p:childTnLst>
                                </p:cTn>
                              </p:par>
                            </p:childTnLst>
                          </p:cTn>
                        </p:par>
                        <p:par>
                          <p:cTn id="336" fill="hold">
                            <p:stCondLst>
                              <p:cond delay="41500"/>
                            </p:stCondLst>
                            <p:childTnLst>
                              <p:par>
                                <p:cTn id="337" presetID="10" presetClass="entr" presetSubtype="0" fill="hold" nodeType="afterEffect">
                                  <p:stCondLst>
                                    <p:cond delay="0"/>
                                  </p:stCondLst>
                                  <p:childTnLst>
                                    <p:set>
                                      <p:cBhvr>
                                        <p:cTn id="338" dur="1" fill="hold">
                                          <p:stCondLst>
                                            <p:cond delay="0"/>
                                          </p:stCondLst>
                                        </p:cTn>
                                        <p:tgtEl>
                                          <p:spTgt spid="368">
                                            <p:txEl>
                                              <p:pRg st="7" end="7"/>
                                            </p:txEl>
                                          </p:spTgt>
                                        </p:tgtEl>
                                        <p:attrNameLst>
                                          <p:attrName>style.visibility</p:attrName>
                                        </p:attrNameLst>
                                      </p:cBhvr>
                                      <p:to>
                                        <p:strVal val="visible"/>
                                      </p:to>
                                    </p:set>
                                    <p:animEffect transition="in" filter="fade">
                                      <p:cBhvr>
                                        <p:cTn id="339" dur="500"/>
                                        <p:tgtEl>
                                          <p:spTgt spid="368">
                                            <p:txEl>
                                              <p:pRg st="7" end="7"/>
                                            </p:txEl>
                                          </p:spTgt>
                                        </p:tgtEl>
                                      </p:cBhvr>
                                    </p:animEffect>
                                  </p:childTnLst>
                                </p:cTn>
                              </p:par>
                            </p:childTnLst>
                          </p:cTn>
                        </p:par>
                        <p:par>
                          <p:cTn id="340" fill="hold">
                            <p:stCondLst>
                              <p:cond delay="42000"/>
                            </p:stCondLst>
                            <p:childTnLst>
                              <p:par>
                                <p:cTn id="341" presetID="10" presetClass="entr" presetSubtype="0" fill="hold" nodeType="afterEffect">
                                  <p:stCondLst>
                                    <p:cond delay="0"/>
                                  </p:stCondLst>
                                  <p:childTnLst>
                                    <p:set>
                                      <p:cBhvr>
                                        <p:cTn id="342" dur="1" fill="hold">
                                          <p:stCondLst>
                                            <p:cond delay="0"/>
                                          </p:stCondLst>
                                        </p:cTn>
                                        <p:tgtEl>
                                          <p:spTgt spid="368">
                                            <p:txEl>
                                              <p:pRg st="8" end="8"/>
                                            </p:txEl>
                                          </p:spTgt>
                                        </p:tgtEl>
                                        <p:attrNameLst>
                                          <p:attrName>style.visibility</p:attrName>
                                        </p:attrNameLst>
                                      </p:cBhvr>
                                      <p:to>
                                        <p:strVal val="visible"/>
                                      </p:to>
                                    </p:set>
                                    <p:animEffect transition="in" filter="fade">
                                      <p:cBhvr>
                                        <p:cTn id="343" dur="500"/>
                                        <p:tgtEl>
                                          <p:spTgt spid="368">
                                            <p:txEl>
                                              <p:pRg st="8" end="8"/>
                                            </p:txEl>
                                          </p:spTgt>
                                        </p:tgtEl>
                                      </p:cBhvr>
                                    </p:animEffect>
                                  </p:childTnLst>
                                </p:cTn>
                              </p:par>
                            </p:childTnLst>
                          </p:cTn>
                        </p:par>
                        <p:par>
                          <p:cTn id="344" fill="hold">
                            <p:stCondLst>
                              <p:cond delay="42500"/>
                            </p:stCondLst>
                            <p:childTnLst>
                              <p:par>
                                <p:cTn id="345" presetID="10" presetClass="entr" presetSubtype="0" fill="hold" nodeType="afterEffect">
                                  <p:stCondLst>
                                    <p:cond delay="0"/>
                                  </p:stCondLst>
                                  <p:childTnLst>
                                    <p:set>
                                      <p:cBhvr>
                                        <p:cTn id="346" dur="1" fill="hold">
                                          <p:stCondLst>
                                            <p:cond delay="0"/>
                                          </p:stCondLst>
                                        </p:cTn>
                                        <p:tgtEl>
                                          <p:spTgt spid="369">
                                            <p:txEl>
                                              <p:pRg st="0" end="0"/>
                                            </p:txEl>
                                          </p:spTgt>
                                        </p:tgtEl>
                                        <p:attrNameLst>
                                          <p:attrName>style.visibility</p:attrName>
                                        </p:attrNameLst>
                                      </p:cBhvr>
                                      <p:to>
                                        <p:strVal val="visible"/>
                                      </p:to>
                                    </p:set>
                                    <p:animEffect transition="in" filter="fade">
                                      <p:cBhvr>
                                        <p:cTn id="347" dur="500"/>
                                        <p:tgtEl>
                                          <p:spTgt spid="369">
                                            <p:txEl>
                                              <p:pRg st="0" end="0"/>
                                            </p:txEl>
                                          </p:spTgt>
                                        </p:tgtEl>
                                      </p:cBhvr>
                                    </p:animEffect>
                                  </p:childTnLst>
                                </p:cTn>
                              </p:par>
                            </p:childTnLst>
                          </p:cTn>
                        </p:par>
                        <p:par>
                          <p:cTn id="348" fill="hold">
                            <p:stCondLst>
                              <p:cond delay="43000"/>
                            </p:stCondLst>
                            <p:childTnLst>
                              <p:par>
                                <p:cTn id="349" presetID="10" presetClass="entr" presetSubtype="0" fill="hold" nodeType="afterEffect">
                                  <p:stCondLst>
                                    <p:cond delay="0"/>
                                  </p:stCondLst>
                                  <p:childTnLst>
                                    <p:set>
                                      <p:cBhvr>
                                        <p:cTn id="350" dur="1" fill="hold">
                                          <p:stCondLst>
                                            <p:cond delay="0"/>
                                          </p:stCondLst>
                                        </p:cTn>
                                        <p:tgtEl>
                                          <p:spTgt spid="369">
                                            <p:txEl>
                                              <p:pRg st="1" end="1"/>
                                            </p:txEl>
                                          </p:spTgt>
                                        </p:tgtEl>
                                        <p:attrNameLst>
                                          <p:attrName>style.visibility</p:attrName>
                                        </p:attrNameLst>
                                      </p:cBhvr>
                                      <p:to>
                                        <p:strVal val="visible"/>
                                      </p:to>
                                    </p:set>
                                    <p:animEffect transition="in" filter="fade">
                                      <p:cBhvr>
                                        <p:cTn id="351" dur="500"/>
                                        <p:tgtEl>
                                          <p:spTgt spid="369">
                                            <p:txEl>
                                              <p:pRg st="1" end="1"/>
                                            </p:txEl>
                                          </p:spTgt>
                                        </p:tgtEl>
                                      </p:cBhvr>
                                    </p:animEffect>
                                  </p:childTnLst>
                                </p:cTn>
                              </p:par>
                            </p:childTnLst>
                          </p:cTn>
                        </p:par>
                        <p:par>
                          <p:cTn id="352" fill="hold">
                            <p:stCondLst>
                              <p:cond delay="43500"/>
                            </p:stCondLst>
                            <p:childTnLst>
                              <p:par>
                                <p:cTn id="353" presetID="10" presetClass="entr" presetSubtype="0" fill="hold" nodeType="afterEffect">
                                  <p:stCondLst>
                                    <p:cond delay="0"/>
                                  </p:stCondLst>
                                  <p:childTnLst>
                                    <p:set>
                                      <p:cBhvr>
                                        <p:cTn id="354" dur="1" fill="hold">
                                          <p:stCondLst>
                                            <p:cond delay="0"/>
                                          </p:stCondLst>
                                        </p:cTn>
                                        <p:tgtEl>
                                          <p:spTgt spid="369">
                                            <p:txEl>
                                              <p:pRg st="2" end="2"/>
                                            </p:txEl>
                                          </p:spTgt>
                                        </p:tgtEl>
                                        <p:attrNameLst>
                                          <p:attrName>style.visibility</p:attrName>
                                        </p:attrNameLst>
                                      </p:cBhvr>
                                      <p:to>
                                        <p:strVal val="visible"/>
                                      </p:to>
                                    </p:set>
                                    <p:animEffect transition="in" filter="fade">
                                      <p:cBhvr>
                                        <p:cTn id="355" dur="500"/>
                                        <p:tgtEl>
                                          <p:spTgt spid="369">
                                            <p:txEl>
                                              <p:pRg st="2" end="2"/>
                                            </p:txEl>
                                          </p:spTgt>
                                        </p:tgtEl>
                                      </p:cBhvr>
                                    </p:animEffect>
                                  </p:childTnLst>
                                </p:cTn>
                              </p:par>
                            </p:childTnLst>
                          </p:cTn>
                        </p:par>
                        <p:par>
                          <p:cTn id="356" fill="hold">
                            <p:stCondLst>
                              <p:cond delay="44000"/>
                            </p:stCondLst>
                            <p:childTnLst>
                              <p:par>
                                <p:cTn id="357" presetID="10" presetClass="entr" presetSubtype="0" fill="hold" nodeType="afterEffect">
                                  <p:stCondLst>
                                    <p:cond delay="0"/>
                                  </p:stCondLst>
                                  <p:childTnLst>
                                    <p:set>
                                      <p:cBhvr>
                                        <p:cTn id="358" dur="1" fill="hold">
                                          <p:stCondLst>
                                            <p:cond delay="0"/>
                                          </p:stCondLst>
                                        </p:cTn>
                                        <p:tgtEl>
                                          <p:spTgt spid="369">
                                            <p:txEl>
                                              <p:pRg st="3" end="3"/>
                                            </p:txEl>
                                          </p:spTgt>
                                        </p:tgtEl>
                                        <p:attrNameLst>
                                          <p:attrName>style.visibility</p:attrName>
                                        </p:attrNameLst>
                                      </p:cBhvr>
                                      <p:to>
                                        <p:strVal val="visible"/>
                                      </p:to>
                                    </p:set>
                                    <p:animEffect transition="in" filter="fade">
                                      <p:cBhvr>
                                        <p:cTn id="359" dur="500"/>
                                        <p:tgtEl>
                                          <p:spTgt spid="369">
                                            <p:txEl>
                                              <p:pRg st="3" end="3"/>
                                            </p:txEl>
                                          </p:spTgt>
                                        </p:tgtEl>
                                      </p:cBhvr>
                                    </p:animEffect>
                                  </p:childTnLst>
                                </p:cTn>
                              </p:par>
                            </p:childTnLst>
                          </p:cTn>
                        </p:par>
                        <p:par>
                          <p:cTn id="360" fill="hold">
                            <p:stCondLst>
                              <p:cond delay="44500"/>
                            </p:stCondLst>
                            <p:childTnLst>
                              <p:par>
                                <p:cTn id="361" presetID="10" presetClass="entr" presetSubtype="0" fill="hold" nodeType="afterEffect">
                                  <p:stCondLst>
                                    <p:cond delay="0"/>
                                  </p:stCondLst>
                                  <p:childTnLst>
                                    <p:set>
                                      <p:cBhvr>
                                        <p:cTn id="362" dur="1" fill="hold">
                                          <p:stCondLst>
                                            <p:cond delay="0"/>
                                          </p:stCondLst>
                                        </p:cTn>
                                        <p:tgtEl>
                                          <p:spTgt spid="369">
                                            <p:txEl>
                                              <p:pRg st="4" end="4"/>
                                            </p:txEl>
                                          </p:spTgt>
                                        </p:tgtEl>
                                        <p:attrNameLst>
                                          <p:attrName>style.visibility</p:attrName>
                                        </p:attrNameLst>
                                      </p:cBhvr>
                                      <p:to>
                                        <p:strVal val="visible"/>
                                      </p:to>
                                    </p:set>
                                    <p:animEffect transition="in" filter="fade">
                                      <p:cBhvr>
                                        <p:cTn id="363" dur="500"/>
                                        <p:tgtEl>
                                          <p:spTgt spid="369">
                                            <p:txEl>
                                              <p:pRg st="4" end="4"/>
                                            </p:txEl>
                                          </p:spTgt>
                                        </p:tgtEl>
                                      </p:cBhvr>
                                    </p:animEffect>
                                  </p:childTnLst>
                                </p:cTn>
                              </p:par>
                            </p:childTnLst>
                          </p:cTn>
                        </p:par>
                        <p:par>
                          <p:cTn id="364" fill="hold">
                            <p:stCondLst>
                              <p:cond delay="45000"/>
                            </p:stCondLst>
                            <p:childTnLst>
                              <p:par>
                                <p:cTn id="365" presetID="10" presetClass="entr" presetSubtype="0" fill="hold" nodeType="afterEffect">
                                  <p:stCondLst>
                                    <p:cond delay="0"/>
                                  </p:stCondLst>
                                  <p:childTnLst>
                                    <p:set>
                                      <p:cBhvr>
                                        <p:cTn id="366" dur="1" fill="hold">
                                          <p:stCondLst>
                                            <p:cond delay="0"/>
                                          </p:stCondLst>
                                        </p:cTn>
                                        <p:tgtEl>
                                          <p:spTgt spid="369">
                                            <p:txEl>
                                              <p:pRg st="5" end="5"/>
                                            </p:txEl>
                                          </p:spTgt>
                                        </p:tgtEl>
                                        <p:attrNameLst>
                                          <p:attrName>style.visibility</p:attrName>
                                        </p:attrNameLst>
                                      </p:cBhvr>
                                      <p:to>
                                        <p:strVal val="visible"/>
                                      </p:to>
                                    </p:set>
                                    <p:animEffect transition="in" filter="fade">
                                      <p:cBhvr>
                                        <p:cTn id="367" dur="500"/>
                                        <p:tgtEl>
                                          <p:spTgt spid="369">
                                            <p:txEl>
                                              <p:pRg st="5" end="5"/>
                                            </p:txEl>
                                          </p:spTgt>
                                        </p:tgtEl>
                                      </p:cBhvr>
                                    </p:animEffect>
                                  </p:childTnLst>
                                </p:cTn>
                              </p:par>
                            </p:childTnLst>
                          </p:cTn>
                        </p:par>
                        <p:par>
                          <p:cTn id="368" fill="hold">
                            <p:stCondLst>
                              <p:cond delay="45500"/>
                            </p:stCondLst>
                            <p:childTnLst>
                              <p:par>
                                <p:cTn id="369" presetID="10" presetClass="entr" presetSubtype="0" fill="hold" nodeType="afterEffect">
                                  <p:stCondLst>
                                    <p:cond delay="0"/>
                                  </p:stCondLst>
                                  <p:childTnLst>
                                    <p:set>
                                      <p:cBhvr>
                                        <p:cTn id="370" dur="1" fill="hold">
                                          <p:stCondLst>
                                            <p:cond delay="0"/>
                                          </p:stCondLst>
                                        </p:cTn>
                                        <p:tgtEl>
                                          <p:spTgt spid="369">
                                            <p:txEl>
                                              <p:pRg st="6" end="6"/>
                                            </p:txEl>
                                          </p:spTgt>
                                        </p:tgtEl>
                                        <p:attrNameLst>
                                          <p:attrName>style.visibility</p:attrName>
                                        </p:attrNameLst>
                                      </p:cBhvr>
                                      <p:to>
                                        <p:strVal val="visible"/>
                                      </p:to>
                                    </p:set>
                                    <p:animEffect transition="in" filter="fade">
                                      <p:cBhvr>
                                        <p:cTn id="371" dur="500"/>
                                        <p:tgtEl>
                                          <p:spTgt spid="369">
                                            <p:txEl>
                                              <p:pRg st="6" end="6"/>
                                            </p:txEl>
                                          </p:spTgt>
                                        </p:tgtEl>
                                      </p:cBhvr>
                                    </p:animEffect>
                                  </p:childTnLst>
                                </p:cTn>
                              </p:par>
                            </p:childTnLst>
                          </p:cTn>
                        </p:par>
                        <p:par>
                          <p:cTn id="372" fill="hold">
                            <p:stCondLst>
                              <p:cond delay="46000"/>
                            </p:stCondLst>
                            <p:childTnLst>
                              <p:par>
                                <p:cTn id="373" presetID="10" presetClass="entr" presetSubtype="0" fill="hold" nodeType="afterEffect">
                                  <p:stCondLst>
                                    <p:cond delay="0"/>
                                  </p:stCondLst>
                                  <p:childTnLst>
                                    <p:set>
                                      <p:cBhvr>
                                        <p:cTn id="374" dur="1" fill="hold">
                                          <p:stCondLst>
                                            <p:cond delay="0"/>
                                          </p:stCondLst>
                                        </p:cTn>
                                        <p:tgtEl>
                                          <p:spTgt spid="369">
                                            <p:txEl>
                                              <p:pRg st="7" end="7"/>
                                            </p:txEl>
                                          </p:spTgt>
                                        </p:tgtEl>
                                        <p:attrNameLst>
                                          <p:attrName>style.visibility</p:attrName>
                                        </p:attrNameLst>
                                      </p:cBhvr>
                                      <p:to>
                                        <p:strVal val="visible"/>
                                      </p:to>
                                    </p:set>
                                    <p:animEffect transition="in" filter="fade">
                                      <p:cBhvr>
                                        <p:cTn id="375" dur="500"/>
                                        <p:tgtEl>
                                          <p:spTgt spid="369">
                                            <p:txEl>
                                              <p:pRg st="7" end="7"/>
                                            </p:txEl>
                                          </p:spTgt>
                                        </p:tgtEl>
                                      </p:cBhvr>
                                    </p:animEffect>
                                  </p:childTnLst>
                                </p:cTn>
                              </p:par>
                            </p:childTnLst>
                          </p:cTn>
                        </p:par>
                        <p:par>
                          <p:cTn id="376" fill="hold">
                            <p:stCondLst>
                              <p:cond delay="46500"/>
                            </p:stCondLst>
                            <p:childTnLst>
                              <p:par>
                                <p:cTn id="377" presetID="10" presetClass="entr" presetSubtype="0" fill="hold" nodeType="afterEffect">
                                  <p:stCondLst>
                                    <p:cond delay="0"/>
                                  </p:stCondLst>
                                  <p:childTnLst>
                                    <p:set>
                                      <p:cBhvr>
                                        <p:cTn id="378" dur="1" fill="hold">
                                          <p:stCondLst>
                                            <p:cond delay="0"/>
                                          </p:stCondLst>
                                        </p:cTn>
                                        <p:tgtEl>
                                          <p:spTgt spid="369">
                                            <p:txEl>
                                              <p:pRg st="8" end="8"/>
                                            </p:txEl>
                                          </p:spTgt>
                                        </p:tgtEl>
                                        <p:attrNameLst>
                                          <p:attrName>style.visibility</p:attrName>
                                        </p:attrNameLst>
                                      </p:cBhvr>
                                      <p:to>
                                        <p:strVal val="visible"/>
                                      </p:to>
                                    </p:set>
                                    <p:animEffect transition="in" filter="fade">
                                      <p:cBhvr>
                                        <p:cTn id="379" dur="500"/>
                                        <p:tgtEl>
                                          <p:spTgt spid="3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am06">
  <p:cSld name="Team06">
    <p:spTree>
      <p:nvGrpSpPr>
        <p:cNvPr id="1" name="Shape 372"/>
        <p:cNvGrpSpPr/>
        <p:nvPr/>
      </p:nvGrpSpPr>
      <p:grpSpPr>
        <a:xfrm>
          <a:off x="0" y="0"/>
          <a:ext cx="0" cy="0"/>
          <a:chOff x="0" y="0"/>
          <a:chExt cx="0" cy="0"/>
        </a:xfrm>
      </p:grpSpPr>
      <p:sp>
        <p:nvSpPr>
          <p:cNvPr id="373" name="Google Shape;373;p29"/>
          <p:cNvSpPr>
            <a:spLocks noGrp="1"/>
          </p:cNvSpPr>
          <p:nvPr>
            <p:ph type="pic" idx="2"/>
          </p:nvPr>
        </p:nvSpPr>
        <p:spPr>
          <a:xfrm>
            <a:off x="3352800" y="1056575"/>
            <a:ext cx="2438400" cy="2437670"/>
          </a:xfrm>
          <a:prstGeom prst="ellipse">
            <a:avLst/>
          </a:prstGeom>
          <a:noFill/>
          <a:ln w="28575" cap="flat" cmpd="sng">
            <a:solidFill>
              <a:schemeClr val="accent1"/>
            </a:solidFill>
            <a:prstDash val="solid"/>
            <a:round/>
            <a:headEnd type="none" w="sm" len="sm"/>
            <a:tailEnd type="none" w="sm" len="sm"/>
          </a:ln>
        </p:spPr>
      </p:sp>
      <p:sp>
        <p:nvSpPr>
          <p:cNvPr id="374" name="Google Shape;374;p2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5" name="Google Shape;375;p2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6" name="Google Shape;376;p29"/>
          <p:cNvSpPr txBox="1">
            <a:spLocks noGrp="1"/>
          </p:cNvSpPr>
          <p:nvPr>
            <p:ph type="body" idx="3"/>
          </p:nvPr>
        </p:nvSpPr>
        <p:spPr>
          <a:xfrm>
            <a:off x="741295" y="377097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7" name="Google Shape;377;p29"/>
          <p:cNvSpPr txBox="1">
            <a:spLocks noGrp="1"/>
          </p:cNvSpPr>
          <p:nvPr>
            <p:ph type="body" idx="4"/>
          </p:nvPr>
        </p:nvSpPr>
        <p:spPr>
          <a:xfrm>
            <a:off x="2546030" y="440135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8" name="Google Shape;378;p29"/>
          <p:cNvSpPr txBox="1">
            <a:spLocks noGrp="1"/>
          </p:cNvSpPr>
          <p:nvPr>
            <p:ph type="body" idx="5"/>
          </p:nvPr>
        </p:nvSpPr>
        <p:spPr>
          <a:xfrm>
            <a:off x="5124638" y="440135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79" name="Google Shape;379;p29"/>
          <p:cNvSpPr txBox="1">
            <a:spLocks noGrp="1"/>
          </p:cNvSpPr>
          <p:nvPr>
            <p:ph type="body" idx="6"/>
          </p:nvPr>
        </p:nvSpPr>
        <p:spPr>
          <a:xfrm>
            <a:off x="6934188" y="377097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6"/>
              </a:buClr>
              <a:buSzPts val="1100"/>
              <a:buFont typeface="Arial"/>
              <a:buNone/>
              <a:defRPr sz="1100" b="1" i="0" u="none" strike="noStrike" cap="none">
                <a:solidFill>
                  <a:schemeClr val="accent6"/>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0" name="Google Shape;380;p29"/>
          <p:cNvSpPr txBox="1">
            <a:spLocks noGrp="1"/>
          </p:cNvSpPr>
          <p:nvPr>
            <p:ph type="body" idx="7"/>
          </p:nvPr>
        </p:nvSpPr>
        <p:spPr>
          <a:xfrm>
            <a:off x="3858125" y="3875210"/>
            <a:ext cx="1421516"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1" name="Google Shape;381;p29"/>
          <p:cNvSpPr>
            <a:spLocks noGrp="1"/>
          </p:cNvSpPr>
          <p:nvPr>
            <p:ph type="pic" idx="8"/>
          </p:nvPr>
        </p:nvSpPr>
        <p:spPr>
          <a:xfrm>
            <a:off x="505649" y="1808947"/>
            <a:ext cx="1892808" cy="1892243"/>
          </a:xfrm>
          <a:prstGeom prst="ellipse">
            <a:avLst/>
          </a:prstGeom>
          <a:noFill/>
          <a:ln w="28575" cap="flat" cmpd="sng">
            <a:solidFill>
              <a:schemeClr val="accent5"/>
            </a:solidFill>
            <a:prstDash val="solid"/>
            <a:round/>
            <a:headEnd type="none" w="sm" len="sm"/>
            <a:tailEnd type="none" w="sm" len="sm"/>
          </a:ln>
        </p:spPr>
      </p:sp>
      <p:sp>
        <p:nvSpPr>
          <p:cNvPr id="382" name="Google Shape;382;p29"/>
          <p:cNvSpPr>
            <a:spLocks noGrp="1"/>
          </p:cNvSpPr>
          <p:nvPr>
            <p:ph type="pic" idx="9"/>
          </p:nvPr>
        </p:nvSpPr>
        <p:spPr>
          <a:xfrm>
            <a:off x="2310384" y="2460982"/>
            <a:ext cx="1892808" cy="1892243"/>
          </a:xfrm>
          <a:prstGeom prst="ellipse">
            <a:avLst/>
          </a:prstGeom>
          <a:noFill/>
          <a:ln w="28575" cap="flat" cmpd="sng">
            <a:solidFill>
              <a:schemeClr val="accent2"/>
            </a:solidFill>
            <a:prstDash val="solid"/>
            <a:round/>
            <a:headEnd type="none" w="sm" len="sm"/>
            <a:tailEnd type="none" w="sm" len="sm"/>
          </a:ln>
        </p:spPr>
      </p:sp>
      <p:sp>
        <p:nvSpPr>
          <p:cNvPr id="383" name="Google Shape;383;p29"/>
          <p:cNvSpPr>
            <a:spLocks noGrp="1"/>
          </p:cNvSpPr>
          <p:nvPr>
            <p:ph type="pic" idx="13"/>
          </p:nvPr>
        </p:nvSpPr>
        <p:spPr>
          <a:xfrm>
            <a:off x="4888992" y="2460982"/>
            <a:ext cx="1892808" cy="1892243"/>
          </a:xfrm>
          <a:prstGeom prst="ellipse">
            <a:avLst/>
          </a:prstGeom>
          <a:noFill/>
          <a:ln w="28575" cap="flat" cmpd="sng">
            <a:solidFill>
              <a:schemeClr val="accent3"/>
            </a:solidFill>
            <a:prstDash val="solid"/>
            <a:round/>
            <a:headEnd type="none" w="sm" len="sm"/>
            <a:tailEnd type="none" w="sm" len="sm"/>
          </a:ln>
        </p:spPr>
      </p:sp>
      <p:sp>
        <p:nvSpPr>
          <p:cNvPr id="384" name="Google Shape;384;p29"/>
          <p:cNvSpPr>
            <a:spLocks noGrp="1"/>
          </p:cNvSpPr>
          <p:nvPr>
            <p:ph type="pic" idx="14"/>
          </p:nvPr>
        </p:nvSpPr>
        <p:spPr>
          <a:xfrm>
            <a:off x="6698542" y="1808947"/>
            <a:ext cx="1892808" cy="1892243"/>
          </a:xfrm>
          <a:prstGeom prst="ellipse">
            <a:avLst/>
          </a:prstGeom>
          <a:noFill/>
          <a:ln w="28575" cap="flat" cmpd="sng">
            <a:solidFill>
              <a:schemeClr val="accent6"/>
            </a:solidFill>
            <a:prstDash val="solid"/>
            <a:round/>
            <a:headEnd type="none" w="sm" len="sm"/>
            <a:tailEnd type="none" w="sm" len="sm"/>
          </a:ln>
        </p:spPr>
      </p:sp>
      <p:sp>
        <p:nvSpPr>
          <p:cNvPr id="385" name="Google Shape;385;p2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86" name="Google Shape;386;p2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5">
                                            <p:txEl>
                                              <p:pRg st="0" end="0"/>
                                            </p:txEl>
                                          </p:spTgt>
                                        </p:tgtEl>
                                        <p:attrNameLst>
                                          <p:attrName>style.visibility</p:attrName>
                                        </p:attrNameLst>
                                      </p:cBhvr>
                                      <p:to>
                                        <p:strVal val="visible"/>
                                      </p:to>
                                    </p:set>
                                    <p:animEffect transition="in" filter="fade">
                                      <p:cBhvr>
                                        <p:cTn id="11" dur="500"/>
                                        <p:tgtEl>
                                          <p:spTgt spid="37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5">
                                            <p:txEl>
                                              <p:pRg st="1" end="1"/>
                                            </p:txEl>
                                          </p:spTgt>
                                        </p:tgtEl>
                                        <p:attrNameLst>
                                          <p:attrName>style.visibility</p:attrName>
                                        </p:attrNameLst>
                                      </p:cBhvr>
                                      <p:to>
                                        <p:strVal val="visible"/>
                                      </p:to>
                                    </p:set>
                                    <p:animEffect transition="in" filter="fade">
                                      <p:cBhvr>
                                        <p:cTn id="15" dur="500"/>
                                        <p:tgtEl>
                                          <p:spTgt spid="37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75">
                                            <p:txEl>
                                              <p:pRg st="2" end="2"/>
                                            </p:txEl>
                                          </p:spTgt>
                                        </p:tgtEl>
                                        <p:attrNameLst>
                                          <p:attrName>style.visibility</p:attrName>
                                        </p:attrNameLst>
                                      </p:cBhvr>
                                      <p:to>
                                        <p:strVal val="visible"/>
                                      </p:to>
                                    </p:set>
                                    <p:animEffect transition="in" filter="fade">
                                      <p:cBhvr>
                                        <p:cTn id="19" dur="500"/>
                                        <p:tgtEl>
                                          <p:spTgt spid="37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5">
                                            <p:txEl>
                                              <p:pRg st="3" end="3"/>
                                            </p:txEl>
                                          </p:spTgt>
                                        </p:tgtEl>
                                        <p:attrNameLst>
                                          <p:attrName>style.visibility</p:attrName>
                                        </p:attrNameLst>
                                      </p:cBhvr>
                                      <p:to>
                                        <p:strVal val="visible"/>
                                      </p:to>
                                    </p:set>
                                    <p:animEffect transition="in" filter="fade">
                                      <p:cBhvr>
                                        <p:cTn id="23" dur="500"/>
                                        <p:tgtEl>
                                          <p:spTgt spid="37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75">
                                            <p:txEl>
                                              <p:pRg st="4" end="4"/>
                                            </p:txEl>
                                          </p:spTgt>
                                        </p:tgtEl>
                                        <p:attrNameLst>
                                          <p:attrName>style.visibility</p:attrName>
                                        </p:attrNameLst>
                                      </p:cBhvr>
                                      <p:to>
                                        <p:strVal val="visible"/>
                                      </p:to>
                                    </p:set>
                                    <p:animEffect transition="in" filter="fade">
                                      <p:cBhvr>
                                        <p:cTn id="27" dur="500"/>
                                        <p:tgtEl>
                                          <p:spTgt spid="37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75">
                                            <p:txEl>
                                              <p:pRg st="5" end="5"/>
                                            </p:txEl>
                                          </p:spTgt>
                                        </p:tgtEl>
                                        <p:attrNameLst>
                                          <p:attrName>style.visibility</p:attrName>
                                        </p:attrNameLst>
                                      </p:cBhvr>
                                      <p:to>
                                        <p:strVal val="visible"/>
                                      </p:to>
                                    </p:set>
                                    <p:animEffect transition="in" filter="fade">
                                      <p:cBhvr>
                                        <p:cTn id="31" dur="500"/>
                                        <p:tgtEl>
                                          <p:spTgt spid="37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75">
                                            <p:txEl>
                                              <p:pRg st="6" end="6"/>
                                            </p:txEl>
                                          </p:spTgt>
                                        </p:tgtEl>
                                        <p:attrNameLst>
                                          <p:attrName>style.visibility</p:attrName>
                                        </p:attrNameLst>
                                      </p:cBhvr>
                                      <p:to>
                                        <p:strVal val="visible"/>
                                      </p:to>
                                    </p:set>
                                    <p:animEffect transition="in" filter="fade">
                                      <p:cBhvr>
                                        <p:cTn id="35" dur="500"/>
                                        <p:tgtEl>
                                          <p:spTgt spid="37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75">
                                            <p:txEl>
                                              <p:pRg st="7" end="7"/>
                                            </p:txEl>
                                          </p:spTgt>
                                        </p:tgtEl>
                                        <p:attrNameLst>
                                          <p:attrName>style.visibility</p:attrName>
                                        </p:attrNameLst>
                                      </p:cBhvr>
                                      <p:to>
                                        <p:strVal val="visible"/>
                                      </p:to>
                                    </p:set>
                                    <p:animEffect transition="in" filter="fade">
                                      <p:cBhvr>
                                        <p:cTn id="39" dur="500"/>
                                        <p:tgtEl>
                                          <p:spTgt spid="37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75">
                                            <p:txEl>
                                              <p:pRg st="8" end="8"/>
                                            </p:txEl>
                                          </p:spTgt>
                                        </p:tgtEl>
                                        <p:attrNameLst>
                                          <p:attrName>style.visibility</p:attrName>
                                        </p:attrNameLst>
                                      </p:cBhvr>
                                      <p:to>
                                        <p:strVal val="visible"/>
                                      </p:to>
                                    </p:set>
                                    <p:animEffect transition="in" filter="fade">
                                      <p:cBhvr>
                                        <p:cTn id="43" dur="500"/>
                                        <p:tgtEl>
                                          <p:spTgt spid="375">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73"/>
                                        </p:tgtEl>
                                        <p:attrNameLst>
                                          <p:attrName>style.visibility</p:attrName>
                                        </p:attrNameLst>
                                      </p:cBhvr>
                                      <p:to>
                                        <p:strVal val="visible"/>
                                      </p:to>
                                    </p:set>
                                    <p:anim calcmode="lin" valueType="num">
                                      <p:cBhvr additive="base">
                                        <p:cTn id="47" dur="500"/>
                                        <p:tgtEl>
                                          <p:spTgt spid="373"/>
                                        </p:tgtEl>
                                        <p:attrNameLst>
                                          <p:attrName>ppt_w</p:attrName>
                                        </p:attrNameLst>
                                      </p:cBhvr>
                                      <p:tavLst>
                                        <p:tav tm="0">
                                          <p:val>
                                            <p:strVal val="0"/>
                                          </p:val>
                                        </p:tav>
                                        <p:tav tm="100000">
                                          <p:val>
                                            <p:strVal val="#ppt_w"/>
                                          </p:val>
                                        </p:tav>
                                      </p:tavLst>
                                    </p:anim>
                                    <p:anim calcmode="lin" valueType="num">
                                      <p:cBhvr additive="base">
                                        <p:cTn id="48" dur="500"/>
                                        <p:tgtEl>
                                          <p:spTgt spid="373"/>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80">
                                            <p:txEl>
                                              <p:pRg st="0" end="0"/>
                                            </p:txEl>
                                          </p:spTgt>
                                        </p:tgtEl>
                                        <p:attrNameLst>
                                          <p:attrName>style.visibility</p:attrName>
                                        </p:attrNameLst>
                                      </p:cBhvr>
                                      <p:to>
                                        <p:strVal val="visible"/>
                                      </p:to>
                                    </p:set>
                                    <p:animEffect transition="in" filter="fade">
                                      <p:cBhvr>
                                        <p:cTn id="52" dur="500"/>
                                        <p:tgtEl>
                                          <p:spTgt spid="380">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80">
                                            <p:txEl>
                                              <p:pRg st="1" end="1"/>
                                            </p:txEl>
                                          </p:spTgt>
                                        </p:tgtEl>
                                        <p:attrNameLst>
                                          <p:attrName>style.visibility</p:attrName>
                                        </p:attrNameLst>
                                      </p:cBhvr>
                                      <p:to>
                                        <p:strVal val="visible"/>
                                      </p:to>
                                    </p:set>
                                    <p:animEffect transition="in" filter="fade">
                                      <p:cBhvr>
                                        <p:cTn id="56" dur="500"/>
                                        <p:tgtEl>
                                          <p:spTgt spid="380">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80">
                                            <p:txEl>
                                              <p:pRg st="2" end="2"/>
                                            </p:txEl>
                                          </p:spTgt>
                                        </p:tgtEl>
                                        <p:attrNameLst>
                                          <p:attrName>style.visibility</p:attrName>
                                        </p:attrNameLst>
                                      </p:cBhvr>
                                      <p:to>
                                        <p:strVal val="visible"/>
                                      </p:to>
                                    </p:set>
                                    <p:animEffect transition="in" filter="fade">
                                      <p:cBhvr>
                                        <p:cTn id="60" dur="500"/>
                                        <p:tgtEl>
                                          <p:spTgt spid="380">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80">
                                            <p:txEl>
                                              <p:pRg st="3" end="3"/>
                                            </p:txEl>
                                          </p:spTgt>
                                        </p:tgtEl>
                                        <p:attrNameLst>
                                          <p:attrName>style.visibility</p:attrName>
                                        </p:attrNameLst>
                                      </p:cBhvr>
                                      <p:to>
                                        <p:strVal val="visible"/>
                                      </p:to>
                                    </p:set>
                                    <p:animEffect transition="in" filter="fade">
                                      <p:cBhvr>
                                        <p:cTn id="64" dur="500"/>
                                        <p:tgtEl>
                                          <p:spTgt spid="380">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80">
                                            <p:txEl>
                                              <p:pRg st="4" end="4"/>
                                            </p:txEl>
                                          </p:spTgt>
                                        </p:tgtEl>
                                        <p:attrNameLst>
                                          <p:attrName>style.visibility</p:attrName>
                                        </p:attrNameLst>
                                      </p:cBhvr>
                                      <p:to>
                                        <p:strVal val="visible"/>
                                      </p:to>
                                    </p:set>
                                    <p:animEffect transition="in" filter="fade">
                                      <p:cBhvr>
                                        <p:cTn id="68" dur="500"/>
                                        <p:tgtEl>
                                          <p:spTgt spid="380">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80">
                                            <p:txEl>
                                              <p:pRg st="5" end="5"/>
                                            </p:txEl>
                                          </p:spTgt>
                                        </p:tgtEl>
                                        <p:attrNameLst>
                                          <p:attrName>style.visibility</p:attrName>
                                        </p:attrNameLst>
                                      </p:cBhvr>
                                      <p:to>
                                        <p:strVal val="visible"/>
                                      </p:to>
                                    </p:set>
                                    <p:animEffect transition="in" filter="fade">
                                      <p:cBhvr>
                                        <p:cTn id="72" dur="500"/>
                                        <p:tgtEl>
                                          <p:spTgt spid="380">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80">
                                            <p:txEl>
                                              <p:pRg st="6" end="6"/>
                                            </p:txEl>
                                          </p:spTgt>
                                        </p:tgtEl>
                                        <p:attrNameLst>
                                          <p:attrName>style.visibility</p:attrName>
                                        </p:attrNameLst>
                                      </p:cBhvr>
                                      <p:to>
                                        <p:strVal val="visible"/>
                                      </p:to>
                                    </p:set>
                                    <p:animEffect transition="in" filter="fade">
                                      <p:cBhvr>
                                        <p:cTn id="76" dur="500"/>
                                        <p:tgtEl>
                                          <p:spTgt spid="380">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80">
                                            <p:txEl>
                                              <p:pRg st="7" end="7"/>
                                            </p:txEl>
                                          </p:spTgt>
                                        </p:tgtEl>
                                        <p:attrNameLst>
                                          <p:attrName>style.visibility</p:attrName>
                                        </p:attrNameLst>
                                      </p:cBhvr>
                                      <p:to>
                                        <p:strVal val="visible"/>
                                      </p:to>
                                    </p:set>
                                    <p:animEffect transition="in" filter="fade">
                                      <p:cBhvr>
                                        <p:cTn id="80" dur="500"/>
                                        <p:tgtEl>
                                          <p:spTgt spid="380">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80">
                                            <p:txEl>
                                              <p:pRg st="8" end="8"/>
                                            </p:txEl>
                                          </p:spTgt>
                                        </p:tgtEl>
                                        <p:attrNameLst>
                                          <p:attrName>style.visibility</p:attrName>
                                        </p:attrNameLst>
                                      </p:cBhvr>
                                      <p:to>
                                        <p:strVal val="visible"/>
                                      </p:to>
                                    </p:set>
                                    <p:animEffect transition="in" filter="fade">
                                      <p:cBhvr>
                                        <p:cTn id="84" dur="500"/>
                                        <p:tgtEl>
                                          <p:spTgt spid="380">
                                            <p:txEl>
                                              <p:pRg st="8" end="8"/>
                                            </p:txEl>
                                          </p:spTgt>
                                        </p:tgtEl>
                                      </p:cBhvr>
                                    </p:animEffect>
                                  </p:childTnLst>
                                </p:cTn>
                              </p:par>
                            </p:childTnLst>
                          </p:cTn>
                        </p:par>
                        <p:par>
                          <p:cTn id="85" fill="hold">
                            <p:stCondLst>
                              <p:cond delay="10000"/>
                            </p:stCondLst>
                            <p:childTnLst>
                              <p:par>
                                <p:cTn id="86" presetID="23" presetClass="entr" presetSubtype="16" fill="hold" nodeType="afterEffect">
                                  <p:stCondLst>
                                    <p:cond delay="0"/>
                                  </p:stCondLst>
                                  <p:childTnLst>
                                    <p:set>
                                      <p:cBhvr>
                                        <p:cTn id="87" dur="1" fill="hold">
                                          <p:stCondLst>
                                            <p:cond delay="0"/>
                                          </p:stCondLst>
                                        </p:cTn>
                                        <p:tgtEl>
                                          <p:spTgt spid="382"/>
                                        </p:tgtEl>
                                        <p:attrNameLst>
                                          <p:attrName>style.visibility</p:attrName>
                                        </p:attrNameLst>
                                      </p:cBhvr>
                                      <p:to>
                                        <p:strVal val="visible"/>
                                      </p:to>
                                    </p:set>
                                    <p:anim calcmode="lin" valueType="num">
                                      <p:cBhvr additive="base">
                                        <p:cTn id="88" dur="500"/>
                                        <p:tgtEl>
                                          <p:spTgt spid="382"/>
                                        </p:tgtEl>
                                        <p:attrNameLst>
                                          <p:attrName>ppt_w</p:attrName>
                                        </p:attrNameLst>
                                      </p:cBhvr>
                                      <p:tavLst>
                                        <p:tav tm="0">
                                          <p:val>
                                            <p:strVal val="0"/>
                                          </p:val>
                                        </p:tav>
                                        <p:tav tm="100000">
                                          <p:val>
                                            <p:strVal val="#ppt_w"/>
                                          </p:val>
                                        </p:tav>
                                      </p:tavLst>
                                    </p:anim>
                                    <p:anim calcmode="lin" valueType="num">
                                      <p:cBhvr additive="base">
                                        <p:cTn id="89" dur="500"/>
                                        <p:tgtEl>
                                          <p:spTgt spid="382"/>
                                        </p:tgtEl>
                                        <p:attrNameLst>
                                          <p:attrName>ppt_h</p:attrName>
                                        </p:attrNameLst>
                                      </p:cBhvr>
                                      <p:tavLst>
                                        <p:tav tm="0">
                                          <p:val>
                                            <p:strVal val="0"/>
                                          </p:val>
                                        </p:tav>
                                        <p:tav tm="100000">
                                          <p:val>
                                            <p:strVal val="#ppt_h"/>
                                          </p:val>
                                        </p:tav>
                                      </p:tavLst>
                                    </p:anim>
                                  </p:childTnLst>
                                </p:cTn>
                              </p:par>
                            </p:childTnLst>
                          </p:cTn>
                        </p:par>
                        <p:par>
                          <p:cTn id="90" fill="hold">
                            <p:stCondLst>
                              <p:cond delay="10500"/>
                            </p:stCondLst>
                            <p:childTnLst>
                              <p:par>
                                <p:cTn id="91" presetID="10" presetClass="entr" presetSubtype="0" fill="hold" nodeType="afterEffect">
                                  <p:stCondLst>
                                    <p:cond delay="0"/>
                                  </p:stCondLst>
                                  <p:childTnLst>
                                    <p:set>
                                      <p:cBhvr>
                                        <p:cTn id="92" dur="1" fill="hold">
                                          <p:stCondLst>
                                            <p:cond delay="0"/>
                                          </p:stCondLst>
                                        </p:cTn>
                                        <p:tgtEl>
                                          <p:spTgt spid="377">
                                            <p:txEl>
                                              <p:pRg st="0" end="0"/>
                                            </p:txEl>
                                          </p:spTgt>
                                        </p:tgtEl>
                                        <p:attrNameLst>
                                          <p:attrName>style.visibility</p:attrName>
                                        </p:attrNameLst>
                                      </p:cBhvr>
                                      <p:to>
                                        <p:strVal val="visible"/>
                                      </p:to>
                                    </p:set>
                                    <p:animEffect transition="in" filter="fade">
                                      <p:cBhvr>
                                        <p:cTn id="93" dur="500"/>
                                        <p:tgtEl>
                                          <p:spTgt spid="377">
                                            <p:txEl>
                                              <p:pRg st="0" end="0"/>
                                            </p:txEl>
                                          </p:spTgt>
                                        </p:tgtEl>
                                      </p:cBhvr>
                                    </p:animEffect>
                                  </p:childTnLst>
                                </p:cTn>
                              </p:par>
                            </p:childTnLst>
                          </p:cTn>
                        </p:par>
                        <p:par>
                          <p:cTn id="94" fill="hold">
                            <p:stCondLst>
                              <p:cond delay="11000"/>
                            </p:stCondLst>
                            <p:childTnLst>
                              <p:par>
                                <p:cTn id="95" presetID="10" presetClass="entr" presetSubtype="0" fill="hold" nodeType="afterEffect">
                                  <p:stCondLst>
                                    <p:cond delay="0"/>
                                  </p:stCondLst>
                                  <p:childTnLst>
                                    <p:set>
                                      <p:cBhvr>
                                        <p:cTn id="96" dur="1" fill="hold">
                                          <p:stCondLst>
                                            <p:cond delay="0"/>
                                          </p:stCondLst>
                                        </p:cTn>
                                        <p:tgtEl>
                                          <p:spTgt spid="377">
                                            <p:txEl>
                                              <p:pRg st="1" end="1"/>
                                            </p:txEl>
                                          </p:spTgt>
                                        </p:tgtEl>
                                        <p:attrNameLst>
                                          <p:attrName>style.visibility</p:attrName>
                                        </p:attrNameLst>
                                      </p:cBhvr>
                                      <p:to>
                                        <p:strVal val="visible"/>
                                      </p:to>
                                    </p:set>
                                    <p:animEffect transition="in" filter="fade">
                                      <p:cBhvr>
                                        <p:cTn id="97" dur="500"/>
                                        <p:tgtEl>
                                          <p:spTgt spid="377">
                                            <p:txEl>
                                              <p:pRg st="1" end="1"/>
                                            </p:txEl>
                                          </p:spTgt>
                                        </p:tgtEl>
                                      </p:cBhvr>
                                    </p:animEffect>
                                  </p:childTnLst>
                                </p:cTn>
                              </p:par>
                            </p:childTnLst>
                          </p:cTn>
                        </p:par>
                        <p:par>
                          <p:cTn id="98" fill="hold">
                            <p:stCondLst>
                              <p:cond delay="11500"/>
                            </p:stCondLst>
                            <p:childTnLst>
                              <p:par>
                                <p:cTn id="99" presetID="10" presetClass="entr" presetSubtype="0" fill="hold" nodeType="afterEffect">
                                  <p:stCondLst>
                                    <p:cond delay="0"/>
                                  </p:stCondLst>
                                  <p:childTnLst>
                                    <p:set>
                                      <p:cBhvr>
                                        <p:cTn id="100" dur="1" fill="hold">
                                          <p:stCondLst>
                                            <p:cond delay="0"/>
                                          </p:stCondLst>
                                        </p:cTn>
                                        <p:tgtEl>
                                          <p:spTgt spid="377">
                                            <p:txEl>
                                              <p:pRg st="2" end="2"/>
                                            </p:txEl>
                                          </p:spTgt>
                                        </p:tgtEl>
                                        <p:attrNameLst>
                                          <p:attrName>style.visibility</p:attrName>
                                        </p:attrNameLst>
                                      </p:cBhvr>
                                      <p:to>
                                        <p:strVal val="visible"/>
                                      </p:to>
                                    </p:set>
                                    <p:animEffect transition="in" filter="fade">
                                      <p:cBhvr>
                                        <p:cTn id="101" dur="500"/>
                                        <p:tgtEl>
                                          <p:spTgt spid="377">
                                            <p:txEl>
                                              <p:pRg st="2" end="2"/>
                                            </p:txEl>
                                          </p:spTgt>
                                        </p:tgtEl>
                                      </p:cBhvr>
                                    </p:animEffect>
                                  </p:childTnLst>
                                </p:cTn>
                              </p:par>
                            </p:childTnLst>
                          </p:cTn>
                        </p:par>
                        <p:par>
                          <p:cTn id="102" fill="hold">
                            <p:stCondLst>
                              <p:cond delay="12000"/>
                            </p:stCondLst>
                            <p:childTnLst>
                              <p:par>
                                <p:cTn id="103" presetID="10" presetClass="entr" presetSubtype="0" fill="hold" nodeType="afterEffect">
                                  <p:stCondLst>
                                    <p:cond delay="0"/>
                                  </p:stCondLst>
                                  <p:childTnLst>
                                    <p:set>
                                      <p:cBhvr>
                                        <p:cTn id="104" dur="1" fill="hold">
                                          <p:stCondLst>
                                            <p:cond delay="0"/>
                                          </p:stCondLst>
                                        </p:cTn>
                                        <p:tgtEl>
                                          <p:spTgt spid="377">
                                            <p:txEl>
                                              <p:pRg st="3" end="3"/>
                                            </p:txEl>
                                          </p:spTgt>
                                        </p:tgtEl>
                                        <p:attrNameLst>
                                          <p:attrName>style.visibility</p:attrName>
                                        </p:attrNameLst>
                                      </p:cBhvr>
                                      <p:to>
                                        <p:strVal val="visible"/>
                                      </p:to>
                                    </p:set>
                                    <p:animEffect transition="in" filter="fade">
                                      <p:cBhvr>
                                        <p:cTn id="105" dur="500"/>
                                        <p:tgtEl>
                                          <p:spTgt spid="377">
                                            <p:txEl>
                                              <p:pRg st="3" end="3"/>
                                            </p:txEl>
                                          </p:spTgt>
                                        </p:tgtEl>
                                      </p:cBhvr>
                                    </p:animEffect>
                                  </p:childTnLst>
                                </p:cTn>
                              </p:par>
                            </p:childTnLst>
                          </p:cTn>
                        </p:par>
                        <p:par>
                          <p:cTn id="106" fill="hold">
                            <p:stCondLst>
                              <p:cond delay="12500"/>
                            </p:stCondLst>
                            <p:childTnLst>
                              <p:par>
                                <p:cTn id="107" presetID="10" presetClass="entr" presetSubtype="0" fill="hold" nodeType="afterEffect">
                                  <p:stCondLst>
                                    <p:cond delay="0"/>
                                  </p:stCondLst>
                                  <p:childTnLst>
                                    <p:set>
                                      <p:cBhvr>
                                        <p:cTn id="108" dur="1" fill="hold">
                                          <p:stCondLst>
                                            <p:cond delay="0"/>
                                          </p:stCondLst>
                                        </p:cTn>
                                        <p:tgtEl>
                                          <p:spTgt spid="377">
                                            <p:txEl>
                                              <p:pRg st="4" end="4"/>
                                            </p:txEl>
                                          </p:spTgt>
                                        </p:tgtEl>
                                        <p:attrNameLst>
                                          <p:attrName>style.visibility</p:attrName>
                                        </p:attrNameLst>
                                      </p:cBhvr>
                                      <p:to>
                                        <p:strVal val="visible"/>
                                      </p:to>
                                    </p:set>
                                    <p:animEffect transition="in" filter="fade">
                                      <p:cBhvr>
                                        <p:cTn id="109" dur="500"/>
                                        <p:tgtEl>
                                          <p:spTgt spid="377">
                                            <p:txEl>
                                              <p:pRg st="4" end="4"/>
                                            </p:txEl>
                                          </p:spTgt>
                                        </p:tgtEl>
                                      </p:cBhvr>
                                    </p:animEffect>
                                  </p:childTnLst>
                                </p:cTn>
                              </p:par>
                            </p:childTnLst>
                          </p:cTn>
                        </p:par>
                        <p:par>
                          <p:cTn id="110" fill="hold">
                            <p:stCondLst>
                              <p:cond delay="13000"/>
                            </p:stCondLst>
                            <p:childTnLst>
                              <p:par>
                                <p:cTn id="111" presetID="10" presetClass="entr" presetSubtype="0" fill="hold" nodeType="afterEffect">
                                  <p:stCondLst>
                                    <p:cond delay="0"/>
                                  </p:stCondLst>
                                  <p:childTnLst>
                                    <p:set>
                                      <p:cBhvr>
                                        <p:cTn id="112" dur="1" fill="hold">
                                          <p:stCondLst>
                                            <p:cond delay="0"/>
                                          </p:stCondLst>
                                        </p:cTn>
                                        <p:tgtEl>
                                          <p:spTgt spid="377">
                                            <p:txEl>
                                              <p:pRg st="5" end="5"/>
                                            </p:txEl>
                                          </p:spTgt>
                                        </p:tgtEl>
                                        <p:attrNameLst>
                                          <p:attrName>style.visibility</p:attrName>
                                        </p:attrNameLst>
                                      </p:cBhvr>
                                      <p:to>
                                        <p:strVal val="visible"/>
                                      </p:to>
                                    </p:set>
                                    <p:animEffect transition="in" filter="fade">
                                      <p:cBhvr>
                                        <p:cTn id="113" dur="500"/>
                                        <p:tgtEl>
                                          <p:spTgt spid="377">
                                            <p:txEl>
                                              <p:pRg st="5" end="5"/>
                                            </p:txEl>
                                          </p:spTgt>
                                        </p:tgtEl>
                                      </p:cBhvr>
                                    </p:animEffect>
                                  </p:childTnLst>
                                </p:cTn>
                              </p:par>
                            </p:childTnLst>
                          </p:cTn>
                        </p:par>
                        <p:par>
                          <p:cTn id="114" fill="hold">
                            <p:stCondLst>
                              <p:cond delay="13500"/>
                            </p:stCondLst>
                            <p:childTnLst>
                              <p:par>
                                <p:cTn id="115" presetID="10" presetClass="entr" presetSubtype="0" fill="hold" nodeType="afterEffect">
                                  <p:stCondLst>
                                    <p:cond delay="0"/>
                                  </p:stCondLst>
                                  <p:childTnLst>
                                    <p:set>
                                      <p:cBhvr>
                                        <p:cTn id="116" dur="1" fill="hold">
                                          <p:stCondLst>
                                            <p:cond delay="0"/>
                                          </p:stCondLst>
                                        </p:cTn>
                                        <p:tgtEl>
                                          <p:spTgt spid="377">
                                            <p:txEl>
                                              <p:pRg st="6" end="6"/>
                                            </p:txEl>
                                          </p:spTgt>
                                        </p:tgtEl>
                                        <p:attrNameLst>
                                          <p:attrName>style.visibility</p:attrName>
                                        </p:attrNameLst>
                                      </p:cBhvr>
                                      <p:to>
                                        <p:strVal val="visible"/>
                                      </p:to>
                                    </p:set>
                                    <p:animEffect transition="in" filter="fade">
                                      <p:cBhvr>
                                        <p:cTn id="117" dur="500"/>
                                        <p:tgtEl>
                                          <p:spTgt spid="377">
                                            <p:txEl>
                                              <p:pRg st="6" end="6"/>
                                            </p:txEl>
                                          </p:spTgt>
                                        </p:tgtEl>
                                      </p:cBhvr>
                                    </p:animEffect>
                                  </p:childTnLst>
                                </p:cTn>
                              </p:par>
                            </p:childTnLst>
                          </p:cTn>
                        </p:par>
                        <p:par>
                          <p:cTn id="118" fill="hold">
                            <p:stCondLst>
                              <p:cond delay="14000"/>
                            </p:stCondLst>
                            <p:childTnLst>
                              <p:par>
                                <p:cTn id="119" presetID="10" presetClass="entr" presetSubtype="0" fill="hold" nodeType="afterEffect">
                                  <p:stCondLst>
                                    <p:cond delay="0"/>
                                  </p:stCondLst>
                                  <p:childTnLst>
                                    <p:set>
                                      <p:cBhvr>
                                        <p:cTn id="120" dur="1" fill="hold">
                                          <p:stCondLst>
                                            <p:cond delay="0"/>
                                          </p:stCondLst>
                                        </p:cTn>
                                        <p:tgtEl>
                                          <p:spTgt spid="377">
                                            <p:txEl>
                                              <p:pRg st="7" end="7"/>
                                            </p:txEl>
                                          </p:spTgt>
                                        </p:tgtEl>
                                        <p:attrNameLst>
                                          <p:attrName>style.visibility</p:attrName>
                                        </p:attrNameLst>
                                      </p:cBhvr>
                                      <p:to>
                                        <p:strVal val="visible"/>
                                      </p:to>
                                    </p:set>
                                    <p:animEffect transition="in" filter="fade">
                                      <p:cBhvr>
                                        <p:cTn id="121" dur="500"/>
                                        <p:tgtEl>
                                          <p:spTgt spid="377">
                                            <p:txEl>
                                              <p:pRg st="7" end="7"/>
                                            </p:txEl>
                                          </p:spTgt>
                                        </p:tgtEl>
                                      </p:cBhvr>
                                    </p:animEffect>
                                  </p:childTnLst>
                                </p:cTn>
                              </p:par>
                            </p:childTnLst>
                          </p:cTn>
                        </p:par>
                        <p:par>
                          <p:cTn id="122" fill="hold">
                            <p:stCondLst>
                              <p:cond delay="14500"/>
                            </p:stCondLst>
                            <p:childTnLst>
                              <p:par>
                                <p:cTn id="123" presetID="10" presetClass="entr" presetSubtype="0" fill="hold" nodeType="afterEffect">
                                  <p:stCondLst>
                                    <p:cond delay="0"/>
                                  </p:stCondLst>
                                  <p:childTnLst>
                                    <p:set>
                                      <p:cBhvr>
                                        <p:cTn id="124" dur="1" fill="hold">
                                          <p:stCondLst>
                                            <p:cond delay="0"/>
                                          </p:stCondLst>
                                        </p:cTn>
                                        <p:tgtEl>
                                          <p:spTgt spid="377">
                                            <p:txEl>
                                              <p:pRg st="8" end="8"/>
                                            </p:txEl>
                                          </p:spTgt>
                                        </p:tgtEl>
                                        <p:attrNameLst>
                                          <p:attrName>style.visibility</p:attrName>
                                        </p:attrNameLst>
                                      </p:cBhvr>
                                      <p:to>
                                        <p:strVal val="visible"/>
                                      </p:to>
                                    </p:set>
                                    <p:animEffect transition="in" filter="fade">
                                      <p:cBhvr>
                                        <p:cTn id="125" dur="500"/>
                                        <p:tgtEl>
                                          <p:spTgt spid="377">
                                            <p:txEl>
                                              <p:pRg st="8" end="8"/>
                                            </p:txEl>
                                          </p:spTgt>
                                        </p:tgtEl>
                                      </p:cBhvr>
                                    </p:animEffect>
                                  </p:childTnLst>
                                </p:cTn>
                              </p:par>
                            </p:childTnLst>
                          </p:cTn>
                        </p:par>
                        <p:par>
                          <p:cTn id="126" fill="hold">
                            <p:stCondLst>
                              <p:cond delay="15000"/>
                            </p:stCondLst>
                            <p:childTnLst>
                              <p:par>
                                <p:cTn id="127" presetID="23" presetClass="entr" presetSubtype="16" fill="hold" nodeType="afterEffect">
                                  <p:stCondLst>
                                    <p:cond delay="0"/>
                                  </p:stCondLst>
                                  <p:childTnLst>
                                    <p:set>
                                      <p:cBhvr>
                                        <p:cTn id="128" dur="1" fill="hold">
                                          <p:stCondLst>
                                            <p:cond delay="0"/>
                                          </p:stCondLst>
                                        </p:cTn>
                                        <p:tgtEl>
                                          <p:spTgt spid="383"/>
                                        </p:tgtEl>
                                        <p:attrNameLst>
                                          <p:attrName>style.visibility</p:attrName>
                                        </p:attrNameLst>
                                      </p:cBhvr>
                                      <p:to>
                                        <p:strVal val="visible"/>
                                      </p:to>
                                    </p:set>
                                    <p:anim calcmode="lin" valueType="num">
                                      <p:cBhvr additive="base">
                                        <p:cTn id="129" dur="500"/>
                                        <p:tgtEl>
                                          <p:spTgt spid="383"/>
                                        </p:tgtEl>
                                        <p:attrNameLst>
                                          <p:attrName>ppt_w</p:attrName>
                                        </p:attrNameLst>
                                      </p:cBhvr>
                                      <p:tavLst>
                                        <p:tav tm="0">
                                          <p:val>
                                            <p:strVal val="0"/>
                                          </p:val>
                                        </p:tav>
                                        <p:tav tm="100000">
                                          <p:val>
                                            <p:strVal val="#ppt_w"/>
                                          </p:val>
                                        </p:tav>
                                      </p:tavLst>
                                    </p:anim>
                                    <p:anim calcmode="lin" valueType="num">
                                      <p:cBhvr additive="base">
                                        <p:cTn id="130" dur="500"/>
                                        <p:tgtEl>
                                          <p:spTgt spid="383"/>
                                        </p:tgtEl>
                                        <p:attrNameLst>
                                          <p:attrName>ppt_h</p:attrName>
                                        </p:attrNameLst>
                                      </p:cBhvr>
                                      <p:tavLst>
                                        <p:tav tm="0">
                                          <p:val>
                                            <p:strVal val="0"/>
                                          </p:val>
                                        </p:tav>
                                        <p:tav tm="100000">
                                          <p:val>
                                            <p:strVal val="#ppt_h"/>
                                          </p:val>
                                        </p:tav>
                                      </p:tavLst>
                                    </p:anim>
                                  </p:childTnLst>
                                </p:cTn>
                              </p:par>
                            </p:childTnLst>
                          </p:cTn>
                        </p:par>
                        <p:par>
                          <p:cTn id="131" fill="hold">
                            <p:stCondLst>
                              <p:cond delay="15500"/>
                            </p:stCondLst>
                            <p:childTnLst>
                              <p:par>
                                <p:cTn id="132" presetID="10" presetClass="entr" presetSubtype="0" fill="hold" nodeType="afterEffect">
                                  <p:stCondLst>
                                    <p:cond delay="0"/>
                                  </p:stCondLst>
                                  <p:childTnLst>
                                    <p:set>
                                      <p:cBhvr>
                                        <p:cTn id="133" dur="1" fill="hold">
                                          <p:stCondLst>
                                            <p:cond delay="0"/>
                                          </p:stCondLst>
                                        </p:cTn>
                                        <p:tgtEl>
                                          <p:spTgt spid="378">
                                            <p:txEl>
                                              <p:pRg st="0" end="0"/>
                                            </p:txEl>
                                          </p:spTgt>
                                        </p:tgtEl>
                                        <p:attrNameLst>
                                          <p:attrName>style.visibility</p:attrName>
                                        </p:attrNameLst>
                                      </p:cBhvr>
                                      <p:to>
                                        <p:strVal val="visible"/>
                                      </p:to>
                                    </p:set>
                                    <p:animEffect transition="in" filter="fade">
                                      <p:cBhvr>
                                        <p:cTn id="134" dur="500"/>
                                        <p:tgtEl>
                                          <p:spTgt spid="378">
                                            <p:txEl>
                                              <p:pRg st="0" end="0"/>
                                            </p:txEl>
                                          </p:spTgt>
                                        </p:tgtEl>
                                      </p:cBhvr>
                                    </p:animEffect>
                                  </p:childTnLst>
                                </p:cTn>
                              </p:par>
                            </p:childTnLst>
                          </p:cTn>
                        </p:par>
                        <p:par>
                          <p:cTn id="135" fill="hold">
                            <p:stCondLst>
                              <p:cond delay="16000"/>
                            </p:stCondLst>
                            <p:childTnLst>
                              <p:par>
                                <p:cTn id="136" presetID="10" presetClass="entr" presetSubtype="0" fill="hold" nodeType="afterEffect">
                                  <p:stCondLst>
                                    <p:cond delay="0"/>
                                  </p:stCondLst>
                                  <p:childTnLst>
                                    <p:set>
                                      <p:cBhvr>
                                        <p:cTn id="137" dur="1" fill="hold">
                                          <p:stCondLst>
                                            <p:cond delay="0"/>
                                          </p:stCondLst>
                                        </p:cTn>
                                        <p:tgtEl>
                                          <p:spTgt spid="378">
                                            <p:txEl>
                                              <p:pRg st="1" end="1"/>
                                            </p:txEl>
                                          </p:spTgt>
                                        </p:tgtEl>
                                        <p:attrNameLst>
                                          <p:attrName>style.visibility</p:attrName>
                                        </p:attrNameLst>
                                      </p:cBhvr>
                                      <p:to>
                                        <p:strVal val="visible"/>
                                      </p:to>
                                    </p:set>
                                    <p:animEffect transition="in" filter="fade">
                                      <p:cBhvr>
                                        <p:cTn id="138" dur="500"/>
                                        <p:tgtEl>
                                          <p:spTgt spid="378">
                                            <p:txEl>
                                              <p:pRg st="1" end="1"/>
                                            </p:txEl>
                                          </p:spTgt>
                                        </p:tgtEl>
                                      </p:cBhvr>
                                    </p:animEffect>
                                  </p:childTnLst>
                                </p:cTn>
                              </p:par>
                            </p:childTnLst>
                          </p:cTn>
                        </p:par>
                        <p:par>
                          <p:cTn id="139" fill="hold">
                            <p:stCondLst>
                              <p:cond delay="16500"/>
                            </p:stCondLst>
                            <p:childTnLst>
                              <p:par>
                                <p:cTn id="140" presetID="10" presetClass="entr" presetSubtype="0" fill="hold" nodeType="afterEffect">
                                  <p:stCondLst>
                                    <p:cond delay="0"/>
                                  </p:stCondLst>
                                  <p:childTnLst>
                                    <p:set>
                                      <p:cBhvr>
                                        <p:cTn id="141" dur="1" fill="hold">
                                          <p:stCondLst>
                                            <p:cond delay="0"/>
                                          </p:stCondLst>
                                        </p:cTn>
                                        <p:tgtEl>
                                          <p:spTgt spid="378">
                                            <p:txEl>
                                              <p:pRg st="2" end="2"/>
                                            </p:txEl>
                                          </p:spTgt>
                                        </p:tgtEl>
                                        <p:attrNameLst>
                                          <p:attrName>style.visibility</p:attrName>
                                        </p:attrNameLst>
                                      </p:cBhvr>
                                      <p:to>
                                        <p:strVal val="visible"/>
                                      </p:to>
                                    </p:set>
                                    <p:animEffect transition="in" filter="fade">
                                      <p:cBhvr>
                                        <p:cTn id="142" dur="500"/>
                                        <p:tgtEl>
                                          <p:spTgt spid="378">
                                            <p:txEl>
                                              <p:pRg st="2" end="2"/>
                                            </p:txEl>
                                          </p:spTgt>
                                        </p:tgtEl>
                                      </p:cBhvr>
                                    </p:animEffect>
                                  </p:childTnLst>
                                </p:cTn>
                              </p:par>
                            </p:childTnLst>
                          </p:cTn>
                        </p:par>
                        <p:par>
                          <p:cTn id="143" fill="hold">
                            <p:stCondLst>
                              <p:cond delay="17000"/>
                            </p:stCondLst>
                            <p:childTnLst>
                              <p:par>
                                <p:cTn id="144" presetID="10" presetClass="entr" presetSubtype="0" fill="hold" nodeType="afterEffect">
                                  <p:stCondLst>
                                    <p:cond delay="0"/>
                                  </p:stCondLst>
                                  <p:childTnLst>
                                    <p:set>
                                      <p:cBhvr>
                                        <p:cTn id="145" dur="1" fill="hold">
                                          <p:stCondLst>
                                            <p:cond delay="0"/>
                                          </p:stCondLst>
                                        </p:cTn>
                                        <p:tgtEl>
                                          <p:spTgt spid="378">
                                            <p:txEl>
                                              <p:pRg st="3" end="3"/>
                                            </p:txEl>
                                          </p:spTgt>
                                        </p:tgtEl>
                                        <p:attrNameLst>
                                          <p:attrName>style.visibility</p:attrName>
                                        </p:attrNameLst>
                                      </p:cBhvr>
                                      <p:to>
                                        <p:strVal val="visible"/>
                                      </p:to>
                                    </p:set>
                                    <p:animEffect transition="in" filter="fade">
                                      <p:cBhvr>
                                        <p:cTn id="146" dur="500"/>
                                        <p:tgtEl>
                                          <p:spTgt spid="378">
                                            <p:txEl>
                                              <p:pRg st="3" end="3"/>
                                            </p:txEl>
                                          </p:spTgt>
                                        </p:tgtEl>
                                      </p:cBhvr>
                                    </p:animEffect>
                                  </p:childTnLst>
                                </p:cTn>
                              </p:par>
                            </p:childTnLst>
                          </p:cTn>
                        </p:par>
                        <p:par>
                          <p:cTn id="147" fill="hold">
                            <p:stCondLst>
                              <p:cond delay="17500"/>
                            </p:stCondLst>
                            <p:childTnLst>
                              <p:par>
                                <p:cTn id="148" presetID="10" presetClass="entr" presetSubtype="0" fill="hold" nodeType="afterEffect">
                                  <p:stCondLst>
                                    <p:cond delay="0"/>
                                  </p:stCondLst>
                                  <p:childTnLst>
                                    <p:set>
                                      <p:cBhvr>
                                        <p:cTn id="149" dur="1" fill="hold">
                                          <p:stCondLst>
                                            <p:cond delay="0"/>
                                          </p:stCondLst>
                                        </p:cTn>
                                        <p:tgtEl>
                                          <p:spTgt spid="378">
                                            <p:txEl>
                                              <p:pRg st="4" end="4"/>
                                            </p:txEl>
                                          </p:spTgt>
                                        </p:tgtEl>
                                        <p:attrNameLst>
                                          <p:attrName>style.visibility</p:attrName>
                                        </p:attrNameLst>
                                      </p:cBhvr>
                                      <p:to>
                                        <p:strVal val="visible"/>
                                      </p:to>
                                    </p:set>
                                    <p:animEffect transition="in" filter="fade">
                                      <p:cBhvr>
                                        <p:cTn id="150" dur="500"/>
                                        <p:tgtEl>
                                          <p:spTgt spid="378">
                                            <p:txEl>
                                              <p:pRg st="4" end="4"/>
                                            </p:txEl>
                                          </p:spTgt>
                                        </p:tgtEl>
                                      </p:cBhvr>
                                    </p:animEffect>
                                  </p:childTnLst>
                                </p:cTn>
                              </p:par>
                            </p:childTnLst>
                          </p:cTn>
                        </p:par>
                        <p:par>
                          <p:cTn id="151" fill="hold">
                            <p:stCondLst>
                              <p:cond delay="18000"/>
                            </p:stCondLst>
                            <p:childTnLst>
                              <p:par>
                                <p:cTn id="152" presetID="10" presetClass="entr" presetSubtype="0" fill="hold" nodeType="afterEffect">
                                  <p:stCondLst>
                                    <p:cond delay="0"/>
                                  </p:stCondLst>
                                  <p:childTnLst>
                                    <p:set>
                                      <p:cBhvr>
                                        <p:cTn id="153" dur="1" fill="hold">
                                          <p:stCondLst>
                                            <p:cond delay="0"/>
                                          </p:stCondLst>
                                        </p:cTn>
                                        <p:tgtEl>
                                          <p:spTgt spid="378">
                                            <p:txEl>
                                              <p:pRg st="5" end="5"/>
                                            </p:txEl>
                                          </p:spTgt>
                                        </p:tgtEl>
                                        <p:attrNameLst>
                                          <p:attrName>style.visibility</p:attrName>
                                        </p:attrNameLst>
                                      </p:cBhvr>
                                      <p:to>
                                        <p:strVal val="visible"/>
                                      </p:to>
                                    </p:set>
                                    <p:animEffect transition="in" filter="fade">
                                      <p:cBhvr>
                                        <p:cTn id="154" dur="500"/>
                                        <p:tgtEl>
                                          <p:spTgt spid="378">
                                            <p:txEl>
                                              <p:pRg st="5" end="5"/>
                                            </p:txEl>
                                          </p:spTgt>
                                        </p:tgtEl>
                                      </p:cBhvr>
                                    </p:animEffect>
                                  </p:childTnLst>
                                </p:cTn>
                              </p:par>
                            </p:childTnLst>
                          </p:cTn>
                        </p:par>
                        <p:par>
                          <p:cTn id="155" fill="hold">
                            <p:stCondLst>
                              <p:cond delay="18500"/>
                            </p:stCondLst>
                            <p:childTnLst>
                              <p:par>
                                <p:cTn id="156" presetID="10" presetClass="entr" presetSubtype="0" fill="hold" nodeType="afterEffect">
                                  <p:stCondLst>
                                    <p:cond delay="0"/>
                                  </p:stCondLst>
                                  <p:childTnLst>
                                    <p:set>
                                      <p:cBhvr>
                                        <p:cTn id="157" dur="1" fill="hold">
                                          <p:stCondLst>
                                            <p:cond delay="0"/>
                                          </p:stCondLst>
                                        </p:cTn>
                                        <p:tgtEl>
                                          <p:spTgt spid="378">
                                            <p:txEl>
                                              <p:pRg st="6" end="6"/>
                                            </p:txEl>
                                          </p:spTgt>
                                        </p:tgtEl>
                                        <p:attrNameLst>
                                          <p:attrName>style.visibility</p:attrName>
                                        </p:attrNameLst>
                                      </p:cBhvr>
                                      <p:to>
                                        <p:strVal val="visible"/>
                                      </p:to>
                                    </p:set>
                                    <p:animEffect transition="in" filter="fade">
                                      <p:cBhvr>
                                        <p:cTn id="158" dur="500"/>
                                        <p:tgtEl>
                                          <p:spTgt spid="378">
                                            <p:txEl>
                                              <p:pRg st="6" end="6"/>
                                            </p:txEl>
                                          </p:spTgt>
                                        </p:tgtEl>
                                      </p:cBhvr>
                                    </p:animEffect>
                                  </p:childTnLst>
                                </p:cTn>
                              </p:par>
                            </p:childTnLst>
                          </p:cTn>
                        </p:par>
                        <p:par>
                          <p:cTn id="159" fill="hold">
                            <p:stCondLst>
                              <p:cond delay="19000"/>
                            </p:stCondLst>
                            <p:childTnLst>
                              <p:par>
                                <p:cTn id="160" presetID="10" presetClass="entr" presetSubtype="0" fill="hold" nodeType="afterEffect">
                                  <p:stCondLst>
                                    <p:cond delay="0"/>
                                  </p:stCondLst>
                                  <p:childTnLst>
                                    <p:set>
                                      <p:cBhvr>
                                        <p:cTn id="161" dur="1" fill="hold">
                                          <p:stCondLst>
                                            <p:cond delay="0"/>
                                          </p:stCondLst>
                                        </p:cTn>
                                        <p:tgtEl>
                                          <p:spTgt spid="378">
                                            <p:txEl>
                                              <p:pRg st="7" end="7"/>
                                            </p:txEl>
                                          </p:spTgt>
                                        </p:tgtEl>
                                        <p:attrNameLst>
                                          <p:attrName>style.visibility</p:attrName>
                                        </p:attrNameLst>
                                      </p:cBhvr>
                                      <p:to>
                                        <p:strVal val="visible"/>
                                      </p:to>
                                    </p:set>
                                    <p:animEffect transition="in" filter="fade">
                                      <p:cBhvr>
                                        <p:cTn id="162" dur="500"/>
                                        <p:tgtEl>
                                          <p:spTgt spid="378">
                                            <p:txEl>
                                              <p:pRg st="7" end="7"/>
                                            </p:txEl>
                                          </p:spTgt>
                                        </p:tgtEl>
                                      </p:cBhvr>
                                    </p:animEffect>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78">
                                            <p:txEl>
                                              <p:pRg st="8" end="8"/>
                                            </p:txEl>
                                          </p:spTgt>
                                        </p:tgtEl>
                                        <p:attrNameLst>
                                          <p:attrName>style.visibility</p:attrName>
                                        </p:attrNameLst>
                                      </p:cBhvr>
                                      <p:to>
                                        <p:strVal val="visible"/>
                                      </p:to>
                                    </p:set>
                                    <p:animEffect transition="in" filter="fade">
                                      <p:cBhvr>
                                        <p:cTn id="166" dur="500"/>
                                        <p:tgtEl>
                                          <p:spTgt spid="378">
                                            <p:txEl>
                                              <p:pRg st="8" end="8"/>
                                            </p:txEl>
                                          </p:spTgt>
                                        </p:tgtEl>
                                      </p:cBhvr>
                                    </p:animEffect>
                                  </p:childTnLst>
                                </p:cTn>
                              </p:par>
                            </p:childTnLst>
                          </p:cTn>
                        </p:par>
                        <p:par>
                          <p:cTn id="167" fill="hold">
                            <p:stCondLst>
                              <p:cond delay="20000"/>
                            </p:stCondLst>
                            <p:childTnLst>
                              <p:par>
                                <p:cTn id="168" presetID="23" presetClass="entr" presetSubtype="16" fill="hold" nodeType="afterEffect">
                                  <p:stCondLst>
                                    <p:cond delay="0"/>
                                  </p:stCondLst>
                                  <p:childTnLst>
                                    <p:set>
                                      <p:cBhvr>
                                        <p:cTn id="169" dur="1" fill="hold">
                                          <p:stCondLst>
                                            <p:cond delay="0"/>
                                          </p:stCondLst>
                                        </p:cTn>
                                        <p:tgtEl>
                                          <p:spTgt spid="381"/>
                                        </p:tgtEl>
                                        <p:attrNameLst>
                                          <p:attrName>style.visibility</p:attrName>
                                        </p:attrNameLst>
                                      </p:cBhvr>
                                      <p:to>
                                        <p:strVal val="visible"/>
                                      </p:to>
                                    </p:set>
                                    <p:anim calcmode="lin" valueType="num">
                                      <p:cBhvr additive="base">
                                        <p:cTn id="170" dur="500"/>
                                        <p:tgtEl>
                                          <p:spTgt spid="381"/>
                                        </p:tgtEl>
                                        <p:attrNameLst>
                                          <p:attrName>ppt_w</p:attrName>
                                        </p:attrNameLst>
                                      </p:cBhvr>
                                      <p:tavLst>
                                        <p:tav tm="0">
                                          <p:val>
                                            <p:strVal val="0"/>
                                          </p:val>
                                        </p:tav>
                                        <p:tav tm="100000">
                                          <p:val>
                                            <p:strVal val="#ppt_w"/>
                                          </p:val>
                                        </p:tav>
                                      </p:tavLst>
                                    </p:anim>
                                    <p:anim calcmode="lin" valueType="num">
                                      <p:cBhvr additive="base">
                                        <p:cTn id="171" dur="500"/>
                                        <p:tgtEl>
                                          <p:spTgt spid="381"/>
                                        </p:tgtEl>
                                        <p:attrNameLst>
                                          <p:attrName>ppt_h</p:attrName>
                                        </p:attrNameLst>
                                      </p:cBhvr>
                                      <p:tavLst>
                                        <p:tav tm="0">
                                          <p:val>
                                            <p:strVal val="0"/>
                                          </p:val>
                                        </p:tav>
                                        <p:tav tm="100000">
                                          <p:val>
                                            <p:strVal val="#ppt_h"/>
                                          </p:val>
                                        </p:tav>
                                      </p:tavLst>
                                    </p:anim>
                                  </p:childTnLst>
                                </p:cTn>
                              </p:par>
                            </p:childTnLst>
                          </p:cTn>
                        </p:par>
                        <p:par>
                          <p:cTn id="172" fill="hold">
                            <p:stCondLst>
                              <p:cond delay="20500"/>
                            </p:stCondLst>
                            <p:childTnLst>
                              <p:par>
                                <p:cTn id="173" presetID="10" presetClass="entr" presetSubtype="0" fill="hold" nodeType="afterEffect">
                                  <p:stCondLst>
                                    <p:cond delay="0"/>
                                  </p:stCondLst>
                                  <p:childTnLst>
                                    <p:set>
                                      <p:cBhvr>
                                        <p:cTn id="174" dur="1" fill="hold">
                                          <p:stCondLst>
                                            <p:cond delay="0"/>
                                          </p:stCondLst>
                                        </p:cTn>
                                        <p:tgtEl>
                                          <p:spTgt spid="376">
                                            <p:txEl>
                                              <p:pRg st="0" end="0"/>
                                            </p:txEl>
                                          </p:spTgt>
                                        </p:tgtEl>
                                        <p:attrNameLst>
                                          <p:attrName>style.visibility</p:attrName>
                                        </p:attrNameLst>
                                      </p:cBhvr>
                                      <p:to>
                                        <p:strVal val="visible"/>
                                      </p:to>
                                    </p:set>
                                    <p:animEffect transition="in" filter="fade">
                                      <p:cBhvr>
                                        <p:cTn id="175" dur="500"/>
                                        <p:tgtEl>
                                          <p:spTgt spid="376">
                                            <p:txEl>
                                              <p:pRg st="0" end="0"/>
                                            </p:txEl>
                                          </p:spTgt>
                                        </p:tgtEl>
                                      </p:cBhvr>
                                    </p:animEffect>
                                  </p:childTnLst>
                                </p:cTn>
                              </p:par>
                            </p:childTnLst>
                          </p:cTn>
                        </p:par>
                        <p:par>
                          <p:cTn id="176" fill="hold">
                            <p:stCondLst>
                              <p:cond delay="21000"/>
                            </p:stCondLst>
                            <p:childTnLst>
                              <p:par>
                                <p:cTn id="177" presetID="10" presetClass="entr" presetSubtype="0" fill="hold" nodeType="afterEffect">
                                  <p:stCondLst>
                                    <p:cond delay="0"/>
                                  </p:stCondLst>
                                  <p:childTnLst>
                                    <p:set>
                                      <p:cBhvr>
                                        <p:cTn id="178" dur="1" fill="hold">
                                          <p:stCondLst>
                                            <p:cond delay="0"/>
                                          </p:stCondLst>
                                        </p:cTn>
                                        <p:tgtEl>
                                          <p:spTgt spid="376">
                                            <p:txEl>
                                              <p:pRg st="1" end="1"/>
                                            </p:txEl>
                                          </p:spTgt>
                                        </p:tgtEl>
                                        <p:attrNameLst>
                                          <p:attrName>style.visibility</p:attrName>
                                        </p:attrNameLst>
                                      </p:cBhvr>
                                      <p:to>
                                        <p:strVal val="visible"/>
                                      </p:to>
                                    </p:set>
                                    <p:animEffect transition="in" filter="fade">
                                      <p:cBhvr>
                                        <p:cTn id="179" dur="500"/>
                                        <p:tgtEl>
                                          <p:spTgt spid="376">
                                            <p:txEl>
                                              <p:pRg st="1" end="1"/>
                                            </p:txEl>
                                          </p:spTgt>
                                        </p:tgtEl>
                                      </p:cBhvr>
                                    </p:animEffect>
                                  </p:childTnLst>
                                </p:cTn>
                              </p:par>
                            </p:childTnLst>
                          </p:cTn>
                        </p:par>
                        <p:par>
                          <p:cTn id="180" fill="hold">
                            <p:stCondLst>
                              <p:cond delay="21500"/>
                            </p:stCondLst>
                            <p:childTnLst>
                              <p:par>
                                <p:cTn id="181" presetID="10" presetClass="entr" presetSubtype="0" fill="hold" nodeType="afterEffect">
                                  <p:stCondLst>
                                    <p:cond delay="0"/>
                                  </p:stCondLst>
                                  <p:childTnLst>
                                    <p:set>
                                      <p:cBhvr>
                                        <p:cTn id="182" dur="1" fill="hold">
                                          <p:stCondLst>
                                            <p:cond delay="0"/>
                                          </p:stCondLst>
                                        </p:cTn>
                                        <p:tgtEl>
                                          <p:spTgt spid="376">
                                            <p:txEl>
                                              <p:pRg st="2" end="2"/>
                                            </p:txEl>
                                          </p:spTgt>
                                        </p:tgtEl>
                                        <p:attrNameLst>
                                          <p:attrName>style.visibility</p:attrName>
                                        </p:attrNameLst>
                                      </p:cBhvr>
                                      <p:to>
                                        <p:strVal val="visible"/>
                                      </p:to>
                                    </p:set>
                                    <p:animEffect transition="in" filter="fade">
                                      <p:cBhvr>
                                        <p:cTn id="183" dur="500"/>
                                        <p:tgtEl>
                                          <p:spTgt spid="376">
                                            <p:txEl>
                                              <p:pRg st="2" end="2"/>
                                            </p:txEl>
                                          </p:spTgt>
                                        </p:tgtEl>
                                      </p:cBhvr>
                                    </p:animEffect>
                                  </p:childTnLst>
                                </p:cTn>
                              </p:par>
                            </p:childTnLst>
                          </p:cTn>
                        </p:par>
                        <p:par>
                          <p:cTn id="184" fill="hold">
                            <p:stCondLst>
                              <p:cond delay="22000"/>
                            </p:stCondLst>
                            <p:childTnLst>
                              <p:par>
                                <p:cTn id="185" presetID="10" presetClass="entr" presetSubtype="0" fill="hold" nodeType="afterEffect">
                                  <p:stCondLst>
                                    <p:cond delay="0"/>
                                  </p:stCondLst>
                                  <p:childTnLst>
                                    <p:set>
                                      <p:cBhvr>
                                        <p:cTn id="186" dur="1" fill="hold">
                                          <p:stCondLst>
                                            <p:cond delay="0"/>
                                          </p:stCondLst>
                                        </p:cTn>
                                        <p:tgtEl>
                                          <p:spTgt spid="376">
                                            <p:txEl>
                                              <p:pRg st="3" end="3"/>
                                            </p:txEl>
                                          </p:spTgt>
                                        </p:tgtEl>
                                        <p:attrNameLst>
                                          <p:attrName>style.visibility</p:attrName>
                                        </p:attrNameLst>
                                      </p:cBhvr>
                                      <p:to>
                                        <p:strVal val="visible"/>
                                      </p:to>
                                    </p:set>
                                    <p:animEffect transition="in" filter="fade">
                                      <p:cBhvr>
                                        <p:cTn id="187" dur="500"/>
                                        <p:tgtEl>
                                          <p:spTgt spid="376">
                                            <p:txEl>
                                              <p:pRg st="3" end="3"/>
                                            </p:txEl>
                                          </p:spTgt>
                                        </p:tgtEl>
                                      </p:cBhvr>
                                    </p:animEffect>
                                  </p:childTnLst>
                                </p:cTn>
                              </p:par>
                            </p:childTnLst>
                          </p:cTn>
                        </p:par>
                        <p:par>
                          <p:cTn id="188" fill="hold">
                            <p:stCondLst>
                              <p:cond delay="22500"/>
                            </p:stCondLst>
                            <p:childTnLst>
                              <p:par>
                                <p:cTn id="189" presetID="10" presetClass="entr" presetSubtype="0" fill="hold" nodeType="afterEffect">
                                  <p:stCondLst>
                                    <p:cond delay="0"/>
                                  </p:stCondLst>
                                  <p:childTnLst>
                                    <p:set>
                                      <p:cBhvr>
                                        <p:cTn id="190" dur="1" fill="hold">
                                          <p:stCondLst>
                                            <p:cond delay="0"/>
                                          </p:stCondLst>
                                        </p:cTn>
                                        <p:tgtEl>
                                          <p:spTgt spid="376">
                                            <p:txEl>
                                              <p:pRg st="4" end="4"/>
                                            </p:txEl>
                                          </p:spTgt>
                                        </p:tgtEl>
                                        <p:attrNameLst>
                                          <p:attrName>style.visibility</p:attrName>
                                        </p:attrNameLst>
                                      </p:cBhvr>
                                      <p:to>
                                        <p:strVal val="visible"/>
                                      </p:to>
                                    </p:set>
                                    <p:animEffect transition="in" filter="fade">
                                      <p:cBhvr>
                                        <p:cTn id="191" dur="500"/>
                                        <p:tgtEl>
                                          <p:spTgt spid="376">
                                            <p:txEl>
                                              <p:pRg st="4" end="4"/>
                                            </p:txEl>
                                          </p:spTgt>
                                        </p:tgtEl>
                                      </p:cBhvr>
                                    </p:animEffect>
                                  </p:childTnLst>
                                </p:cTn>
                              </p:par>
                            </p:childTnLst>
                          </p:cTn>
                        </p:par>
                        <p:par>
                          <p:cTn id="192" fill="hold">
                            <p:stCondLst>
                              <p:cond delay="23000"/>
                            </p:stCondLst>
                            <p:childTnLst>
                              <p:par>
                                <p:cTn id="193" presetID="10" presetClass="entr" presetSubtype="0" fill="hold" nodeType="afterEffect">
                                  <p:stCondLst>
                                    <p:cond delay="0"/>
                                  </p:stCondLst>
                                  <p:childTnLst>
                                    <p:set>
                                      <p:cBhvr>
                                        <p:cTn id="194" dur="1" fill="hold">
                                          <p:stCondLst>
                                            <p:cond delay="0"/>
                                          </p:stCondLst>
                                        </p:cTn>
                                        <p:tgtEl>
                                          <p:spTgt spid="376">
                                            <p:txEl>
                                              <p:pRg st="5" end="5"/>
                                            </p:txEl>
                                          </p:spTgt>
                                        </p:tgtEl>
                                        <p:attrNameLst>
                                          <p:attrName>style.visibility</p:attrName>
                                        </p:attrNameLst>
                                      </p:cBhvr>
                                      <p:to>
                                        <p:strVal val="visible"/>
                                      </p:to>
                                    </p:set>
                                    <p:animEffect transition="in" filter="fade">
                                      <p:cBhvr>
                                        <p:cTn id="195" dur="500"/>
                                        <p:tgtEl>
                                          <p:spTgt spid="376">
                                            <p:txEl>
                                              <p:pRg st="5" end="5"/>
                                            </p:txEl>
                                          </p:spTgt>
                                        </p:tgtEl>
                                      </p:cBhvr>
                                    </p:animEffect>
                                  </p:childTnLst>
                                </p:cTn>
                              </p:par>
                            </p:childTnLst>
                          </p:cTn>
                        </p:par>
                        <p:par>
                          <p:cTn id="196" fill="hold">
                            <p:stCondLst>
                              <p:cond delay="23500"/>
                            </p:stCondLst>
                            <p:childTnLst>
                              <p:par>
                                <p:cTn id="197" presetID="10" presetClass="entr" presetSubtype="0" fill="hold" nodeType="afterEffect">
                                  <p:stCondLst>
                                    <p:cond delay="0"/>
                                  </p:stCondLst>
                                  <p:childTnLst>
                                    <p:set>
                                      <p:cBhvr>
                                        <p:cTn id="198" dur="1" fill="hold">
                                          <p:stCondLst>
                                            <p:cond delay="0"/>
                                          </p:stCondLst>
                                        </p:cTn>
                                        <p:tgtEl>
                                          <p:spTgt spid="376">
                                            <p:txEl>
                                              <p:pRg st="6" end="6"/>
                                            </p:txEl>
                                          </p:spTgt>
                                        </p:tgtEl>
                                        <p:attrNameLst>
                                          <p:attrName>style.visibility</p:attrName>
                                        </p:attrNameLst>
                                      </p:cBhvr>
                                      <p:to>
                                        <p:strVal val="visible"/>
                                      </p:to>
                                    </p:set>
                                    <p:animEffect transition="in" filter="fade">
                                      <p:cBhvr>
                                        <p:cTn id="199" dur="500"/>
                                        <p:tgtEl>
                                          <p:spTgt spid="376">
                                            <p:txEl>
                                              <p:pRg st="6" end="6"/>
                                            </p:txEl>
                                          </p:spTgt>
                                        </p:tgtEl>
                                      </p:cBhvr>
                                    </p:animEffect>
                                  </p:childTnLst>
                                </p:cTn>
                              </p:par>
                            </p:childTnLst>
                          </p:cTn>
                        </p:par>
                        <p:par>
                          <p:cTn id="200" fill="hold">
                            <p:stCondLst>
                              <p:cond delay="24000"/>
                            </p:stCondLst>
                            <p:childTnLst>
                              <p:par>
                                <p:cTn id="201" presetID="10" presetClass="entr" presetSubtype="0" fill="hold" nodeType="afterEffect">
                                  <p:stCondLst>
                                    <p:cond delay="0"/>
                                  </p:stCondLst>
                                  <p:childTnLst>
                                    <p:set>
                                      <p:cBhvr>
                                        <p:cTn id="202" dur="1" fill="hold">
                                          <p:stCondLst>
                                            <p:cond delay="0"/>
                                          </p:stCondLst>
                                        </p:cTn>
                                        <p:tgtEl>
                                          <p:spTgt spid="376">
                                            <p:txEl>
                                              <p:pRg st="7" end="7"/>
                                            </p:txEl>
                                          </p:spTgt>
                                        </p:tgtEl>
                                        <p:attrNameLst>
                                          <p:attrName>style.visibility</p:attrName>
                                        </p:attrNameLst>
                                      </p:cBhvr>
                                      <p:to>
                                        <p:strVal val="visible"/>
                                      </p:to>
                                    </p:set>
                                    <p:animEffect transition="in" filter="fade">
                                      <p:cBhvr>
                                        <p:cTn id="203" dur="500"/>
                                        <p:tgtEl>
                                          <p:spTgt spid="376">
                                            <p:txEl>
                                              <p:pRg st="7" end="7"/>
                                            </p:txEl>
                                          </p:spTgt>
                                        </p:tgtEl>
                                      </p:cBhvr>
                                    </p:animEffect>
                                  </p:childTnLst>
                                </p:cTn>
                              </p:par>
                            </p:childTnLst>
                          </p:cTn>
                        </p:par>
                        <p:par>
                          <p:cTn id="204" fill="hold">
                            <p:stCondLst>
                              <p:cond delay="24500"/>
                            </p:stCondLst>
                            <p:childTnLst>
                              <p:par>
                                <p:cTn id="205" presetID="10" presetClass="entr" presetSubtype="0" fill="hold" nodeType="afterEffect">
                                  <p:stCondLst>
                                    <p:cond delay="0"/>
                                  </p:stCondLst>
                                  <p:childTnLst>
                                    <p:set>
                                      <p:cBhvr>
                                        <p:cTn id="206" dur="1" fill="hold">
                                          <p:stCondLst>
                                            <p:cond delay="0"/>
                                          </p:stCondLst>
                                        </p:cTn>
                                        <p:tgtEl>
                                          <p:spTgt spid="376">
                                            <p:txEl>
                                              <p:pRg st="8" end="8"/>
                                            </p:txEl>
                                          </p:spTgt>
                                        </p:tgtEl>
                                        <p:attrNameLst>
                                          <p:attrName>style.visibility</p:attrName>
                                        </p:attrNameLst>
                                      </p:cBhvr>
                                      <p:to>
                                        <p:strVal val="visible"/>
                                      </p:to>
                                    </p:set>
                                    <p:animEffect transition="in" filter="fade">
                                      <p:cBhvr>
                                        <p:cTn id="207" dur="500"/>
                                        <p:tgtEl>
                                          <p:spTgt spid="376">
                                            <p:txEl>
                                              <p:pRg st="8" end="8"/>
                                            </p:txEl>
                                          </p:spTgt>
                                        </p:tgtEl>
                                      </p:cBhvr>
                                    </p:animEffect>
                                  </p:childTnLst>
                                </p:cTn>
                              </p:par>
                            </p:childTnLst>
                          </p:cTn>
                        </p:par>
                        <p:par>
                          <p:cTn id="208" fill="hold">
                            <p:stCondLst>
                              <p:cond delay="25000"/>
                            </p:stCondLst>
                            <p:childTnLst>
                              <p:par>
                                <p:cTn id="209" presetID="23" presetClass="entr" presetSubtype="16" fill="hold" nodeType="afterEffect">
                                  <p:stCondLst>
                                    <p:cond delay="0"/>
                                  </p:stCondLst>
                                  <p:childTnLst>
                                    <p:set>
                                      <p:cBhvr>
                                        <p:cTn id="210" dur="1" fill="hold">
                                          <p:stCondLst>
                                            <p:cond delay="0"/>
                                          </p:stCondLst>
                                        </p:cTn>
                                        <p:tgtEl>
                                          <p:spTgt spid="384"/>
                                        </p:tgtEl>
                                        <p:attrNameLst>
                                          <p:attrName>style.visibility</p:attrName>
                                        </p:attrNameLst>
                                      </p:cBhvr>
                                      <p:to>
                                        <p:strVal val="visible"/>
                                      </p:to>
                                    </p:set>
                                    <p:anim calcmode="lin" valueType="num">
                                      <p:cBhvr additive="base">
                                        <p:cTn id="211" dur="500"/>
                                        <p:tgtEl>
                                          <p:spTgt spid="384"/>
                                        </p:tgtEl>
                                        <p:attrNameLst>
                                          <p:attrName>ppt_w</p:attrName>
                                        </p:attrNameLst>
                                      </p:cBhvr>
                                      <p:tavLst>
                                        <p:tav tm="0">
                                          <p:val>
                                            <p:strVal val="0"/>
                                          </p:val>
                                        </p:tav>
                                        <p:tav tm="100000">
                                          <p:val>
                                            <p:strVal val="#ppt_w"/>
                                          </p:val>
                                        </p:tav>
                                      </p:tavLst>
                                    </p:anim>
                                    <p:anim calcmode="lin" valueType="num">
                                      <p:cBhvr additive="base">
                                        <p:cTn id="212" dur="500"/>
                                        <p:tgtEl>
                                          <p:spTgt spid="384"/>
                                        </p:tgtEl>
                                        <p:attrNameLst>
                                          <p:attrName>ppt_h</p:attrName>
                                        </p:attrNameLst>
                                      </p:cBhvr>
                                      <p:tavLst>
                                        <p:tav tm="0">
                                          <p:val>
                                            <p:strVal val="0"/>
                                          </p:val>
                                        </p:tav>
                                        <p:tav tm="100000">
                                          <p:val>
                                            <p:strVal val="#ppt_h"/>
                                          </p:val>
                                        </p:tav>
                                      </p:tavLst>
                                    </p:anim>
                                  </p:childTnLst>
                                </p:cTn>
                              </p:par>
                            </p:childTnLst>
                          </p:cTn>
                        </p:par>
                        <p:par>
                          <p:cTn id="213" fill="hold">
                            <p:stCondLst>
                              <p:cond delay="25500"/>
                            </p:stCondLst>
                            <p:childTnLst>
                              <p:par>
                                <p:cTn id="214" presetID="10" presetClass="entr" presetSubtype="0" fill="hold" nodeType="afterEffect">
                                  <p:stCondLst>
                                    <p:cond delay="0"/>
                                  </p:stCondLst>
                                  <p:childTnLst>
                                    <p:set>
                                      <p:cBhvr>
                                        <p:cTn id="215" dur="1" fill="hold">
                                          <p:stCondLst>
                                            <p:cond delay="0"/>
                                          </p:stCondLst>
                                        </p:cTn>
                                        <p:tgtEl>
                                          <p:spTgt spid="379">
                                            <p:txEl>
                                              <p:pRg st="0" end="0"/>
                                            </p:txEl>
                                          </p:spTgt>
                                        </p:tgtEl>
                                        <p:attrNameLst>
                                          <p:attrName>style.visibility</p:attrName>
                                        </p:attrNameLst>
                                      </p:cBhvr>
                                      <p:to>
                                        <p:strVal val="visible"/>
                                      </p:to>
                                    </p:set>
                                    <p:animEffect transition="in" filter="fade">
                                      <p:cBhvr>
                                        <p:cTn id="216" dur="500"/>
                                        <p:tgtEl>
                                          <p:spTgt spid="379">
                                            <p:txEl>
                                              <p:pRg st="0" end="0"/>
                                            </p:txEl>
                                          </p:spTgt>
                                        </p:tgtEl>
                                      </p:cBhvr>
                                    </p:animEffect>
                                  </p:childTnLst>
                                </p:cTn>
                              </p:par>
                            </p:childTnLst>
                          </p:cTn>
                        </p:par>
                        <p:par>
                          <p:cTn id="217" fill="hold">
                            <p:stCondLst>
                              <p:cond delay="26000"/>
                            </p:stCondLst>
                            <p:childTnLst>
                              <p:par>
                                <p:cTn id="218" presetID="10" presetClass="entr" presetSubtype="0" fill="hold" nodeType="afterEffect">
                                  <p:stCondLst>
                                    <p:cond delay="0"/>
                                  </p:stCondLst>
                                  <p:childTnLst>
                                    <p:set>
                                      <p:cBhvr>
                                        <p:cTn id="219" dur="1" fill="hold">
                                          <p:stCondLst>
                                            <p:cond delay="0"/>
                                          </p:stCondLst>
                                        </p:cTn>
                                        <p:tgtEl>
                                          <p:spTgt spid="379">
                                            <p:txEl>
                                              <p:pRg st="1" end="1"/>
                                            </p:txEl>
                                          </p:spTgt>
                                        </p:tgtEl>
                                        <p:attrNameLst>
                                          <p:attrName>style.visibility</p:attrName>
                                        </p:attrNameLst>
                                      </p:cBhvr>
                                      <p:to>
                                        <p:strVal val="visible"/>
                                      </p:to>
                                    </p:set>
                                    <p:animEffect transition="in" filter="fade">
                                      <p:cBhvr>
                                        <p:cTn id="220" dur="500"/>
                                        <p:tgtEl>
                                          <p:spTgt spid="379">
                                            <p:txEl>
                                              <p:pRg st="1" end="1"/>
                                            </p:txEl>
                                          </p:spTgt>
                                        </p:tgtEl>
                                      </p:cBhvr>
                                    </p:animEffect>
                                  </p:childTnLst>
                                </p:cTn>
                              </p:par>
                            </p:childTnLst>
                          </p:cTn>
                        </p:par>
                        <p:par>
                          <p:cTn id="221" fill="hold">
                            <p:stCondLst>
                              <p:cond delay="26500"/>
                            </p:stCondLst>
                            <p:childTnLst>
                              <p:par>
                                <p:cTn id="222" presetID="10" presetClass="entr" presetSubtype="0" fill="hold" nodeType="afterEffect">
                                  <p:stCondLst>
                                    <p:cond delay="0"/>
                                  </p:stCondLst>
                                  <p:childTnLst>
                                    <p:set>
                                      <p:cBhvr>
                                        <p:cTn id="223" dur="1" fill="hold">
                                          <p:stCondLst>
                                            <p:cond delay="0"/>
                                          </p:stCondLst>
                                        </p:cTn>
                                        <p:tgtEl>
                                          <p:spTgt spid="379">
                                            <p:txEl>
                                              <p:pRg st="2" end="2"/>
                                            </p:txEl>
                                          </p:spTgt>
                                        </p:tgtEl>
                                        <p:attrNameLst>
                                          <p:attrName>style.visibility</p:attrName>
                                        </p:attrNameLst>
                                      </p:cBhvr>
                                      <p:to>
                                        <p:strVal val="visible"/>
                                      </p:to>
                                    </p:set>
                                    <p:animEffect transition="in" filter="fade">
                                      <p:cBhvr>
                                        <p:cTn id="224" dur="500"/>
                                        <p:tgtEl>
                                          <p:spTgt spid="379">
                                            <p:txEl>
                                              <p:pRg st="2" end="2"/>
                                            </p:txEl>
                                          </p:spTgt>
                                        </p:tgtEl>
                                      </p:cBhvr>
                                    </p:animEffect>
                                  </p:childTnLst>
                                </p:cTn>
                              </p:par>
                            </p:childTnLst>
                          </p:cTn>
                        </p:par>
                        <p:par>
                          <p:cTn id="225" fill="hold">
                            <p:stCondLst>
                              <p:cond delay="27000"/>
                            </p:stCondLst>
                            <p:childTnLst>
                              <p:par>
                                <p:cTn id="226" presetID="10" presetClass="entr" presetSubtype="0" fill="hold" nodeType="afterEffect">
                                  <p:stCondLst>
                                    <p:cond delay="0"/>
                                  </p:stCondLst>
                                  <p:childTnLst>
                                    <p:set>
                                      <p:cBhvr>
                                        <p:cTn id="227" dur="1" fill="hold">
                                          <p:stCondLst>
                                            <p:cond delay="0"/>
                                          </p:stCondLst>
                                        </p:cTn>
                                        <p:tgtEl>
                                          <p:spTgt spid="379">
                                            <p:txEl>
                                              <p:pRg st="3" end="3"/>
                                            </p:txEl>
                                          </p:spTgt>
                                        </p:tgtEl>
                                        <p:attrNameLst>
                                          <p:attrName>style.visibility</p:attrName>
                                        </p:attrNameLst>
                                      </p:cBhvr>
                                      <p:to>
                                        <p:strVal val="visible"/>
                                      </p:to>
                                    </p:set>
                                    <p:animEffect transition="in" filter="fade">
                                      <p:cBhvr>
                                        <p:cTn id="228" dur="500"/>
                                        <p:tgtEl>
                                          <p:spTgt spid="379">
                                            <p:txEl>
                                              <p:pRg st="3" end="3"/>
                                            </p:txEl>
                                          </p:spTgt>
                                        </p:tgtEl>
                                      </p:cBhvr>
                                    </p:animEffect>
                                  </p:childTnLst>
                                </p:cTn>
                              </p:par>
                            </p:childTnLst>
                          </p:cTn>
                        </p:par>
                        <p:par>
                          <p:cTn id="229" fill="hold">
                            <p:stCondLst>
                              <p:cond delay="27500"/>
                            </p:stCondLst>
                            <p:childTnLst>
                              <p:par>
                                <p:cTn id="230" presetID="10" presetClass="entr" presetSubtype="0" fill="hold" nodeType="afterEffect">
                                  <p:stCondLst>
                                    <p:cond delay="0"/>
                                  </p:stCondLst>
                                  <p:childTnLst>
                                    <p:set>
                                      <p:cBhvr>
                                        <p:cTn id="231" dur="1" fill="hold">
                                          <p:stCondLst>
                                            <p:cond delay="0"/>
                                          </p:stCondLst>
                                        </p:cTn>
                                        <p:tgtEl>
                                          <p:spTgt spid="379">
                                            <p:txEl>
                                              <p:pRg st="4" end="4"/>
                                            </p:txEl>
                                          </p:spTgt>
                                        </p:tgtEl>
                                        <p:attrNameLst>
                                          <p:attrName>style.visibility</p:attrName>
                                        </p:attrNameLst>
                                      </p:cBhvr>
                                      <p:to>
                                        <p:strVal val="visible"/>
                                      </p:to>
                                    </p:set>
                                    <p:animEffect transition="in" filter="fade">
                                      <p:cBhvr>
                                        <p:cTn id="232" dur="500"/>
                                        <p:tgtEl>
                                          <p:spTgt spid="379">
                                            <p:txEl>
                                              <p:pRg st="4" end="4"/>
                                            </p:txEl>
                                          </p:spTgt>
                                        </p:tgtEl>
                                      </p:cBhvr>
                                    </p:animEffect>
                                  </p:childTnLst>
                                </p:cTn>
                              </p:par>
                            </p:childTnLst>
                          </p:cTn>
                        </p:par>
                        <p:par>
                          <p:cTn id="233" fill="hold">
                            <p:stCondLst>
                              <p:cond delay="28000"/>
                            </p:stCondLst>
                            <p:childTnLst>
                              <p:par>
                                <p:cTn id="234" presetID="10" presetClass="entr" presetSubtype="0" fill="hold" nodeType="afterEffect">
                                  <p:stCondLst>
                                    <p:cond delay="0"/>
                                  </p:stCondLst>
                                  <p:childTnLst>
                                    <p:set>
                                      <p:cBhvr>
                                        <p:cTn id="235" dur="1" fill="hold">
                                          <p:stCondLst>
                                            <p:cond delay="0"/>
                                          </p:stCondLst>
                                        </p:cTn>
                                        <p:tgtEl>
                                          <p:spTgt spid="379">
                                            <p:txEl>
                                              <p:pRg st="5" end="5"/>
                                            </p:txEl>
                                          </p:spTgt>
                                        </p:tgtEl>
                                        <p:attrNameLst>
                                          <p:attrName>style.visibility</p:attrName>
                                        </p:attrNameLst>
                                      </p:cBhvr>
                                      <p:to>
                                        <p:strVal val="visible"/>
                                      </p:to>
                                    </p:set>
                                    <p:animEffect transition="in" filter="fade">
                                      <p:cBhvr>
                                        <p:cTn id="236" dur="500"/>
                                        <p:tgtEl>
                                          <p:spTgt spid="379">
                                            <p:txEl>
                                              <p:pRg st="5" end="5"/>
                                            </p:txEl>
                                          </p:spTgt>
                                        </p:tgtEl>
                                      </p:cBhvr>
                                    </p:animEffect>
                                  </p:childTnLst>
                                </p:cTn>
                              </p:par>
                            </p:childTnLst>
                          </p:cTn>
                        </p:par>
                        <p:par>
                          <p:cTn id="237" fill="hold">
                            <p:stCondLst>
                              <p:cond delay="28500"/>
                            </p:stCondLst>
                            <p:childTnLst>
                              <p:par>
                                <p:cTn id="238" presetID="10" presetClass="entr" presetSubtype="0" fill="hold" nodeType="afterEffect">
                                  <p:stCondLst>
                                    <p:cond delay="0"/>
                                  </p:stCondLst>
                                  <p:childTnLst>
                                    <p:set>
                                      <p:cBhvr>
                                        <p:cTn id="239" dur="1" fill="hold">
                                          <p:stCondLst>
                                            <p:cond delay="0"/>
                                          </p:stCondLst>
                                        </p:cTn>
                                        <p:tgtEl>
                                          <p:spTgt spid="379">
                                            <p:txEl>
                                              <p:pRg st="6" end="6"/>
                                            </p:txEl>
                                          </p:spTgt>
                                        </p:tgtEl>
                                        <p:attrNameLst>
                                          <p:attrName>style.visibility</p:attrName>
                                        </p:attrNameLst>
                                      </p:cBhvr>
                                      <p:to>
                                        <p:strVal val="visible"/>
                                      </p:to>
                                    </p:set>
                                    <p:animEffect transition="in" filter="fade">
                                      <p:cBhvr>
                                        <p:cTn id="240" dur="500"/>
                                        <p:tgtEl>
                                          <p:spTgt spid="379">
                                            <p:txEl>
                                              <p:pRg st="6" end="6"/>
                                            </p:txEl>
                                          </p:spTgt>
                                        </p:tgtEl>
                                      </p:cBhvr>
                                    </p:animEffect>
                                  </p:childTnLst>
                                </p:cTn>
                              </p:par>
                            </p:childTnLst>
                          </p:cTn>
                        </p:par>
                        <p:par>
                          <p:cTn id="241" fill="hold">
                            <p:stCondLst>
                              <p:cond delay="29000"/>
                            </p:stCondLst>
                            <p:childTnLst>
                              <p:par>
                                <p:cTn id="242" presetID="10" presetClass="entr" presetSubtype="0" fill="hold" nodeType="afterEffect">
                                  <p:stCondLst>
                                    <p:cond delay="0"/>
                                  </p:stCondLst>
                                  <p:childTnLst>
                                    <p:set>
                                      <p:cBhvr>
                                        <p:cTn id="243" dur="1" fill="hold">
                                          <p:stCondLst>
                                            <p:cond delay="0"/>
                                          </p:stCondLst>
                                        </p:cTn>
                                        <p:tgtEl>
                                          <p:spTgt spid="379">
                                            <p:txEl>
                                              <p:pRg st="7" end="7"/>
                                            </p:txEl>
                                          </p:spTgt>
                                        </p:tgtEl>
                                        <p:attrNameLst>
                                          <p:attrName>style.visibility</p:attrName>
                                        </p:attrNameLst>
                                      </p:cBhvr>
                                      <p:to>
                                        <p:strVal val="visible"/>
                                      </p:to>
                                    </p:set>
                                    <p:animEffect transition="in" filter="fade">
                                      <p:cBhvr>
                                        <p:cTn id="244" dur="500"/>
                                        <p:tgtEl>
                                          <p:spTgt spid="379">
                                            <p:txEl>
                                              <p:pRg st="7" end="7"/>
                                            </p:txEl>
                                          </p:spTgt>
                                        </p:tgtEl>
                                      </p:cBhvr>
                                    </p:animEffect>
                                  </p:childTnLst>
                                </p:cTn>
                              </p:par>
                            </p:childTnLst>
                          </p:cTn>
                        </p:par>
                        <p:par>
                          <p:cTn id="245" fill="hold">
                            <p:stCondLst>
                              <p:cond delay="29500"/>
                            </p:stCondLst>
                            <p:childTnLst>
                              <p:par>
                                <p:cTn id="246" presetID="10" presetClass="entr" presetSubtype="0" fill="hold" nodeType="afterEffect">
                                  <p:stCondLst>
                                    <p:cond delay="0"/>
                                  </p:stCondLst>
                                  <p:childTnLst>
                                    <p:set>
                                      <p:cBhvr>
                                        <p:cTn id="247" dur="1" fill="hold">
                                          <p:stCondLst>
                                            <p:cond delay="0"/>
                                          </p:stCondLst>
                                        </p:cTn>
                                        <p:tgtEl>
                                          <p:spTgt spid="379">
                                            <p:txEl>
                                              <p:pRg st="8" end="8"/>
                                            </p:txEl>
                                          </p:spTgt>
                                        </p:tgtEl>
                                        <p:attrNameLst>
                                          <p:attrName>style.visibility</p:attrName>
                                        </p:attrNameLst>
                                      </p:cBhvr>
                                      <p:to>
                                        <p:strVal val="visible"/>
                                      </p:to>
                                    </p:set>
                                    <p:animEffect transition="in" filter="fade">
                                      <p:cBhvr>
                                        <p:cTn id="248" dur="500"/>
                                        <p:tgtEl>
                                          <p:spTgt spid="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07">
  <p:cSld name="Team07">
    <p:spTree>
      <p:nvGrpSpPr>
        <p:cNvPr id="1" name="Shape 387"/>
        <p:cNvGrpSpPr/>
        <p:nvPr/>
      </p:nvGrpSpPr>
      <p:grpSpPr>
        <a:xfrm>
          <a:off x="0" y="0"/>
          <a:ext cx="0" cy="0"/>
          <a:chOff x="0" y="0"/>
          <a:chExt cx="0" cy="0"/>
        </a:xfrm>
      </p:grpSpPr>
      <p:sp>
        <p:nvSpPr>
          <p:cNvPr id="388" name="Google Shape;388;p30"/>
          <p:cNvSpPr txBox="1">
            <a:spLocks noGrp="1"/>
          </p:cNvSpPr>
          <p:nvPr>
            <p:ph type="body" idx="1"/>
          </p:nvPr>
        </p:nvSpPr>
        <p:spPr>
          <a:xfrm>
            <a:off x="1725836"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9" name="Google Shape;389;p30"/>
          <p:cNvSpPr>
            <a:spLocks noGrp="1"/>
          </p:cNvSpPr>
          <p:nvPr>
            <p:ph type="pic" idx="2"/>
          </p:nvPr>
        </p:nvSpPr>
        <p:spPr>
          <a:xfrm>
            <a:off x="449487" y="1472627"/>
            <a:ext cx="1169764" cy="1169415"/>
          </a:xfrm>
          <a:prstGeom prst="teardrop">
            <a:avLst>
              <a:gd name="adj" fmla="val 100000"/>
            </a:avLst>
          </a:prstGeom>
          <a:noFill/>
          <a:ln w="28575" cap="flat" cmpd="sng">
            <a:solidFill>
              <a:schemeClr val="accent1"/>
            </a:solidFill>
            <a:prstDash val="solid"/>
            <a:round/>
            <a:headEnd type="none" w="sm" len="sm"/>
            <a:tailEnd type="none" w="sm" len="sm"/>
          </a:ln>
        </p:spPr>
      </p:sp>
      <p:sp>
        <p:nvSpPr>
          <p:cNvPr id="390" name="Google Shape;390;p30"/>
          <p:cNvSpPr txBox="1">
            <a:spLocks noGrp="1"/>
          </p:cNvSpPr>
          <p:nvPr>
            <p:ph type="body" idx="3"/>
          </p:nvPr>
        </p:nvSpPr>
        <p:spPr>
          <a:xfrm>
            <a:off x="1725836"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1" name="Google Shape;391;p3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2" name="Google Shape;392;p30"/>
          <p:cNvSpPr txBox="1">
            <a:spLocks noGrp="1"/>
          </p:cNvSpPr>
          <p:nvPr>
            <p:ph type="body" idx="4"/>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3" name="Google Shape;393;p30"/>
          <p:cNvSpPr txBox="1">
            <a:spLocks noGrp="1"/>
          </p:cNvSpPr>
          <p:nvPr>
            <p:ph type="body" idx="5"/>
          </p:nvPr>
        </p:nvSpPr>
        <p:spPr>
          <a:xfrm>
            <a:off x="4486274"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4" name="Google Shape;394;p30"/>
          <p:cNvSpPr>
            <a:spLocks noGrp="1"/>
          </p:cNvSpPr>
          <p:nvPr>
            <p:ph type="pic" idx="6"/>
          </p:nvPr>
        </p:nvSpPr>
        <p:spPr>
          <a:xfrm>
            <a:off x="3209925" y="1472627"/>
            <a:ext cx="1169764" cy="1169415"/>
          </a:xfrm>
          <a:prstGeom prst="teardrop">
            <a:avLst>
              <a:gd name="adj" fmla="val 100000"/>
            </a:avLst>
          </a:prstGeom>
          <a:noFill/>
          <a:ln w="28575" cap="flat" cmpd="sng">
            <a:solidFill>
              <a:schemeClr val="accent2"/>
            </a:solidFill>
            <a:prstDash val="solid"/>
            <a:round/>
            <a:headEnd type="none" w="sm" len="sm"/>
            <a:tailEnd type="none" w="sm" len="sm"/>
          </a:ln>
        </p:spPr>
      </p:sp>
      <p:sp>
        <p:nvSpPr>
          <p:cNvPr id="395" name="Google Shape;395;p30"/>
          <p:cNvSpPr txBox="1">
            <a:spLocks noGrp="1"/>
          </p:cNvSpPr>
          <p:nvPr>
            <p:ph type="body" idx="7"/>
          </p:nvPr>
        </p:nvSpPr>
        <p:spPr>
          <a:xfrm>
            <a:off x="4486274"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6" name="Google Shape;396;p30"/>
          <p:cNvSpPr txBox="1">
            <a:spLocks noGrp="1"/>
          </p:cNvSpPr>
          <p:nvPr>
            <p:ph type="body" idx="8"/>
          </p:nvPr>
        </p:nvSpPr>
        <p:spPr>
          <a:xfrm>
            <a:off x="7248524" y="1453376"/>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7" name="Google Shape;397;p30"/>
          <p:cNvSpPr>
            <a:spLocks noGrp="1"/>
          </p:cNvSpPr>
          <p:nvPr>
            <p:ph type="pic" idx="9"/>
          </p:nvPr>
        </p:nvSpPr>
        <p:spPr>
          <a:xfrm>
            <a:off x="5972175" y="1472627"/>
            <a:ext cx="1169764" cy="1169415"/>
          </a:xfrm>
          <a:prstGeom prst="teardrop">
            <a:avLst>
              <a:gd name="adj" fmla="val 100000"/>
            </a:avLst>
          </a:prstGeom>
          <a:noFill/>
          <a:ln w="28575" cap="flat" cmpd="sng">
            <a:solidFill>
              <a:schemeClr val="accent3"/>
            </a:solidFill>
            <a:prstDash val="solid"/>
            <a:round/>
            <a:headEnd type="none" w="sm" len="sm"/>
            <a:tailEnd type="none" w="sm" len="sm"/>
          </a:ln>
        </p:spPr>
      </p:sp>
      <p:sp>
        <p:nvSpPr>
          <p:cNvPr id="398" name="Google Shape;398;p30"/>
          <p:cNvSpPr txBox="1">
            <a:spLocks noGrp="1"/>
          </p:cNvSpPr>
          <p:nvPr>
            <p:ph type="body" idx="13"/>
          </p:nvPr>
        </p:nvSpPr>
        <p:spPr>
          <a:xfrm>
            <a:off x="7248524" y="1866293"/>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9" name="Google Shape;399;p30"/>
          <p:cNvSpPr txBox="1">
            <a:spLocks noGrp="1"/>
          </p:cNvSpPr>
          <p:nvPr>
            <p:ph type="body" idx="14"/>
          </p:nvPr>
        </p:nvSpPr>
        <p:spPr>
          <a:xfrm>
            <a:off x="1725836"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0" name="Google Shape;400;p30"/>
          <p:cNvSpPr>
            <a:spLocks noGrp="1"/>
          </p:cNvSpPr>
          <p:nvPr>
            <p:ph type="pic" idx="15"/>
          </p:nvPr>
        </p:nvSpPr>
        <p:spPr>
          <a:xfrm>
            <a:off x="449487" y="3006759"/>
            <a:ext cx="1169764" cy="1169415"/>
          </a:xfrm>
          <a:prstGeom prst="teardrop">
            <a:avLst>
              <a:gd name="adj" fmla="val 100000"/>
            </a:avLst>
          </a:prstGeom>
          <a:noFill/>
          <a:ln w="28575" cap="flat" cmpd="sng">
            <a:solidFill>
              <a:schemeClr val="accent4"/>
            </a:solidFill>
            <a:prstDash val="solid"/>
            <a:round/>
            <a:headEnd type="none" w="sm" len="sm"/>
            <a:tailEnd type="none" w="sm" len="sm"/>
          </a:ln>
        </p:spPr>
      </p:sp>
      <p:sp>
        <p:nvSpPr>
          <p:cNvPr id="401" name="Google Shape;401;p30"/>
          <p:cNvSpPr txBox="1">
            <a:spLocks noGrp="1"/>
          </p:cNvSpPr>
          <p:nvPr>
            <p:ph type="body" idx="16"/>
          </p:nvPr>
        </p:nvSpPr>
        <p:spPr>
          <a:xfrm>
            <a:off x="1725836"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2" name="Google Shape;402;p30"/>
          <p:cNvSpPr txBox="1">
            <a:spLocks noGrp="1"/>
          </p:cNvSpPr>
          <p:nvPr>
            <p:ph type="body" idx="17"/>
          </p:nvPr>
        </p:nvSpPr>
        <p:spPr>
          <a:xfrm>
            <a:off x="4486274"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3" name="Google Shape;403;p30"/>
          <p:cNvSpPr>
            <a:spLocks noGrp="1"/>
          </p:cNvSpPr>
          <p:nvPr>
            <p:ph type="pic" idx="18"/>
          </p:nvPr>
        </p:nvSpPr>
        <p:spPr>
          <a:xfrm>
            <a:off x="3209925" y="3006759"/>
            <a:ext cx="1169764" cy="1169415"/>
          </a:xfrm>
          <a:prstGeom prst="teardrop">
            <a:avLst>
              <a:gd name="adj" fmla="val 100000"/>
            </a:avLst>
          </a:prstGeom>
          <a:noFill/>
          <a:ln w="28575" cap="flat" cmpd="sng">
            <a:solidFill>
              <a:schemeClr val="accent5"/>
            </a:solidFill>
            <a:prstDash val="solid"/>
            <a:round/>
            <a:headEnd type="none" w="sm" len="sm"/>
            <a:tailEnd type="none" w="sm" len="sm"/>
          </a:ln>
        </p:spPr>
      </p:sp>
      <p:sp>
        <p:nvSpPr>
          <p:cNvPr id="404" name="Google Shape;404;p30"/>
          <p:cNvSpPr txBox="1">
            <a:spLocks noGrp="1"/>
          </p:cNvSpPr>
          <p:nvPr>
            <p:ph type="body" idx="19"/>
          </p:nvPr>
        </p:nvSpPr>
        <p:spPr>
          <a:xfrm>
            <a:off x="4486274"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5" name="Google Shape;405;p30"/>
          <p:cNvSpPr txBox="1">
            <a:spLocks noGrp="1"/>
          </p:cNvSpPr>
          <p:nvPr>
            <p:ph type="body" idx="20"/>
          </p:nvPr>
        </p:nvSpPr>
        <p:spPr>
          <a:xfrm>
            <a:off x="7248524" y="2987508"/>
            <a:ext cx="1388839" cy="381730"/>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chemeClr val="accent6"/>
              </a:buClr>
              <a:buSzPts val="1100"/>
              <a:buFont typeface="Arial"/>
              <a:buNone/>
              <a:defRPr sz="1100" b="1" i="0" u="none" strike="noStrike" cap="none">
                <a:solidFill>
                  <a:schemeClr val="accent6"/>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6" name="Google Shape;406;p30"/>
          <p:cNvSpPr>
            <a:spLocks noGrp="1"/>
          </p:cNvSpPr>
          <p:nvPr>
            <p:ph type="pic" idx="21"/>
          </p:nvPr>
        </p:nvSpPr>
        <p:spPr>
          <a:xfrm>
            <a:off x="5972175" y="3006759"/>
            <a:ext cx="1169764" cy="1169415"/>
          </a:xfrm>
          <a:prstGeom prst="teardrop">
            <a:avLst>
              <a:gd name="adj" fmla="val 100000"/>
            </a:avLst>
          </a:prstGeom>
          <a:noFill/>
          <a:ln w="28575" cap="flat" cmpd="sng">
            <a:solidFill>
              <a:schemeClr val="accent6"/>
            </a:solidFill>
            <a:prstDash val="solid"/>
            <a:round/>
            <a:headEnd type="none" w="sm" len="sm"/>
            <a:tailEnd type="none" w="sm" len="sm"/>
          </a:ln>
        </p:spPr>
      </p:sp>
      <p:sp>
        <p:nvSpPr>
          <p:cNvPr id="407" name="Google Shape;407;p30"/>
          <p:cNvSpPr txBox="1">
            <a:spLocks noGrp="1"/>
          </p:cNvSpPr>
          <p:nvPr>
            <p:ph type="body" idx="22"/>
          </p:nvPr>
        </p:nvSpPr>
        <p:spPr>
          <a:xfrm>
            <a:off x="7248524" y="3400425"/>
            <a:ext cx="1388839" cy="857858"/>
          </a:xfrm>
          <a:prstGeom prst="rect">
            <a:avLst/>
          </a:prstGeom>
          <a:noFill/>
          <a:ln>
            <a:noFill/>
          </a:ln>
        </p:spPr>
        <p:txBody>
          <a:bodyPr spcFirstLastPara="1" wrap="square" lIns="0" tIns="0" rIns="0" bIns="0" anchor="t" anchorCtr="0">
            <a:noAutofit/>
          </a:bodyPr>
          <a:lstStyle>
            <a:lvl1pPr marL="457200" marR="0" lvl="0" indent="-228600" algn="l"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8" name="Google Shape;408;p3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09" name="Google Shape;409;p3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500"/>
                                        <p:tgtEl>
                                          <p:spTgt spid="3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2">
                                            <p:txEl>
                                              <p:pRg st="0" end="0"/>
                                            </p:txEl>
                                          </p:spTgt>
                                        </p:tgtEl>
                                        <p:attrNameLst>
                                          <p:attrName>style.visibility</p:attrName>
                                        </p:attrNameLst>
                                      </p:cBhvr>
                                      <p:to>
                                        <p:strVal val="visible"/>
                                      </p:to>
                                    </p:set>
                                    <p:animEffect transition="in" filter="fade">
                                      <p:cBhvr>
                                        <p:cTn id="11" dur="500"/>
                                        <p:tgtEl>
                                          <p:spTgt spid="39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2">
                                            <p:txEl>
                                              <p:pRg st="1" end="1"/>
                                            </p:txEl>
                                          </p:spTgt>
                                        </p:tgtEl>
                                        <p:attrNameLst>
                                          <p:attrName>style.visibility</p:attrName>
                                        </p:attrNameLst>
                                      </p:cBhvr>
                                      <p:to>
                                        <p:strVal val="visible"/>
                                      </p:to>
                                    </p:set>
                                    <p:animEffect transition="in" filter="fade">
                                      <p:cBhvr>
                                        <p:cTn id="15" dur="500"/>
                                        <p:tgtEl>
                                          <p:spTgt spid="39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2">
                                            <p:txEl>
                                              <p:pRg st="2" end="2"/>
                                            </p:txEl>
                                          </p:spTgt>
                                        </p:tgtEl>
                                        <p:attrNameLst>
                                          <p:attrName>style.visibility</p:attrName>
                                        </p:attrNameLst>
                                      </p:cBhvr>
                                      <p:to>
                                        <p:strVal val="visible"/>
                                      </p:to>
                                    </p:set>
                                    <p:animEffect transition="in" filter="fade">
                                      <p:cBhvr>
                                        <p:cTn id="19" dur="500"/>
                                        <p:tgtEl>
                                          <p:spTgt spid="39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2">
                                            <p:txEl>
                                              <p:pRg st="3" end="3"/>
                                            </p:txEl>
                                          </p:spTgt>
                                        </p:tgtEl>
                                        <p:attrNameLst>
                                          <p:attrName>style.visibility</p:attrName>
                                        </p:attrNameLst>
                                      </p:cBhvr>
                                      <p:to>
                                        <p:strVal val="visible"/>
                                      </p:to>
                                    </p:set>
                                    <p:animEffect transition="in" filter="fade">
                                      <p:cBhvr>
                                        <p:cTn id="23" dur="500"/>
                                        <p:tgtEl>
                                          <p:spTgt spid="39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92">
                                            <p:txEl>
                                              <p:pRg st="4" end="4"/>
                                            </p:txEl>
                                          </p:spTgt>
                                        </p:tgtEl>
                                        <p:attrNameLst>
                                          <p:attrName>style.visibility</p:attrName>
                                        </p:attrNameLst>
                                      </p:cBhvr>
                                      <p:to>
                                        <p:strVal val="visible"/>
                                      </p:to>
                                    </p:set>
                                    <p:animEffect transition="in" filter="fade">
                                      <p:cBhvr>
                                        <p:cTn id="27" dur="500"/>
                                        <p:tgtEl>
                                          <p:spTgt spid="39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92">
                                            <p:txEl>
                                              <p:pRg st="5" end="5"/>
                                            </p:txEl>
                                          </p:spTgt>
                                        </p:tgtEl>
                                        <p:attrNameLst>
                                          <p:attrName>style.visibility</p:attrName>
                                        </p:attrNameLst>
                                      </p:cBhvr>
                                      <p:to>
                                        <p:strVal val="visible"/>
                                      </p:to>
                                    </p:set>
                                    <p:animEffect transition="in" filter="fade">
                                      <p:cBhvr>
                                        <p:cTn id="31" dur="500"/>
                                        <p:tgtEl>
                                          <p:spTgt spid="39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92">
                                            <p:txEl>
                                              <p:pRg st="6" end="6"/>
                                            </p:txEl>
                                          </p:spTgt>
                                        </p:tgtEl>
                                        <p:attrNameLst>
                                          <p:attrName>style.visibility</p:attrName>
                                        </p:attrNameLst>
                                      </p:cBhvr>
                                      <p:to>
                                        <p:strVal val="visible"/>
                                      </p:to>
                                    </p:set>
                                    <p:animEffect transition="in" filter="fade">
                                      <p:cBhvr>
                                        <p:cTn id="35" dur="500"/>
                                        <p:tgtEl>
                                          <p:spTgt spid="39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92">
                                            <p:txEl>
                                              <p:pRg st="7" end="7"/>
                                            </p:txEl>
                                          </p:spTgt>
                                        </p:tgtEl>
                                        <p:attrNameLst>
                                          <p:attrName>style.visibility</p:attrName>
                                        </p:attrNameLst>
                                      </p:cBhvr>
                                      <p:to>
                                        <p:strVal val="visible"/>
                                      </p:to>
                                    </p:set>
                                    <p:animEffect transition="in" filter="fade">
                                      <p:cBhvr>
                                        <p:cTn id="39" dur="500"/>
                                        <p:tgtEl>
                                          <p:spTgt spid="39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92">
                                            <p:txEl>
                                              <p:pRg st="8" end="8"/>
                                            </p:txEl>
                                          </p:spTgt>
                                        </p:tgtEl>
                                        <p:attrNameLst>
                                          <p:attrName>style.visibility</p:attrName>
                                        </p:attrNameLst>
                                      </p:cBhvr>
                                      <p:to>
                                        <p:strVal val="visible"/>
                                      </p:to>
                                    </p:set>
                                    <p:animEffect transition="in" filter="fade">
                                      <p:cBhvr>
                                        <p:cTn id="43" dur="500"/>
                                        <p:tgtEl>
                                          <p:spTgt spid="392">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389"/>
                                        </p:tgtEl>
                                        <p:attrNameLst>
                                          <p:attrName>style.visibility</p:attrName>
                                        </p:attrNameLst>
                                      </p:cBhvr>
                                      <p:to>
                                        <p:strVal val="visible"/>
                                      </p:to>
                                    </p:set>
                                    <p:anim calcmode="lin" valueType="num">
                                      <p:cBhvr additive="base">
                                        <p:cTn id="47" dur="500"/>
                                        <p:tgtEl>
                                          <p:spTgt spid="389"/>
                                        </p:tgtEl>
                                        <p:attrNameLst>
                                          <p:attrName>ppt_w</p:attrName>
                                        </p:attrNameLst>
                                      </p:cBhvr>
                                      <p:tavLst>
                                        <p:tav tm="0">
                                          <p:val>
                                            <p:strVal val="0"/>
                                          </p:val>
                                        </p:tav>
                                        <p:tav tm="100000">
                                          <p:val>
                                            <p:strVal val="#ppt_w"/>
                                          </p:val>
                                        </p:tav>
                                      </p:tavLst>
                                    </p:anim>
                                    <p:anim calcmode="lin" valueType="num">
                                      <p:cBhvr additive="base">
                                        <p:cTn id="48" dur="500"/>
                                        <p:tgtEl>
                                          <p:spTgt spid="389"/>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388">
                                            <p:txEl>
                                              <p:pRg st="0" end="0"/>
                                            </p:txEl>
                                          </p:spTgt>
                                        </p:tgtEl>
                                        <p:attrNameLst>
                                          <p:attrName>style.visibility</p:attrName>
                                        </p:attrNameLst>
                                      </p:cBhvr>
                                      <p:to>
                                        <p:strVal val="visible"/>
                                      </p:to>
                                    </p:set>
                                    <p:animEffect transition="in" filter="fade">
                                      <p:cBhvr>
                                        <p:cTn id="52" dur="500"/>
                                        <p:tgtEl>
                                          <p:spTgt spid="388">
                                            <p:txEl>
                                              <p:pRg st="0" end="0"/>
                                            </p:txEl>
                                          </p:spTgt>
                                        </p:tgtEl>
                                      </p:cBhvr>
                                    </p:animEffect>
                                  </p:childTnLst>
                                </p:cTn>
                              </p:par>
                            </p:childTnLst>
                          </p:cTn>
                        </p:par>
                        <p:par>
                          <p:cTn id="53" fill="hold">
                            <p:stCondLst>
                              <p:cond delay="6000"/>
                            </p:stCondLst>
                            <p:childTnLst>
                              <p:par>
                                <p:cTn id="54" presetID="10" presetClass="entr" presetSubtype="0" fill="hold" nodeType="afterEffect">
                                  <p:stCondLst>
                                    <p:cond delay="0"/>
                                  </p:stCondLst>
                                  <p:childTnLst>
                                    <p:set>
                                      <p:cBhvr>
                                        <p:cTn id="55" dur="1" fill="hold">
                                          <p:stCondLst>
                                            <p:cond delay="0"/>
                                          </p:stCondLst>
                                        </p:cTn>
                                        <p:tgtEl>
                                          <p:spTgt spid="388">
                                            <p:txEl>
                                              <p:pRg st="1" end="1"/>
                                            </p:txEl>
                                          </p:spTgt>
                                        </p:tgtEl>
                                        <p:attrNameLst>
                                          <p:attrName>style.visibility</p:attrName>
                                        </p:attrNameLst>
                                      </p:cBhvr>
                                      <p:to>
                                        <p:strVal val="visible"/>
                                      </p:to>
                                    </p:set>
                                    <p:animEffect transition="in" filter="fade">
                                      <p:cBhvr>
                                        <p:cTn id="56" dur="500"/>
                                        <p:tgtEl>
                                          <p:spTgt spid="388">
                                            <p:txEl>
                                              <p:pRg st="1" end="1"/>
                                            </p:txEl>
                                          </p:spTgt>
                                        </p:tgtEl>
                                      </p:cBhvr>
                                    </p:animEffect>
                                  </p:childTnLst>
                                </p:cTn>
                              </p:par>
                            </p:childTnLst>
                          </p:cTn>
                        </p:par>
                        <p:par>
                          <p:cTn id="57" fill="hold">
                            <p:stCondLst>
                              <p:cond delay="6500"/>
                            </p:stCondLst>
                            <p:childTnLst>
                              <p:par>
                                <p:cTn id="58" presetID="10" presetClass="entr" presetSubtype="0" fill="hold" nodeType="afterEffect">
                                  <p:stCondLst>
                                    <p:cond delay="0"/>
                                  </p:stCondLst>
                                  <p:childTnLst>
                                    <p:set>
                                      <p:cBhvr>
                                        <p:cTn id="59" dur="1" fill="hold">
                                          <p:stCondLst>
                                            <p:cond delay="0"/>
                                          </p:stCondLst>
                                        </p:cTn>
                                        <p:tgtEl>
                                          <p:spTgt spid="388">
                                            <p:txEl>
                                              <p:pRg st="2" end="2"/>
                                            </p:txEl>
                                          </p:spTgt>
                                        </p:tgtEl>
                                        <p:attrNameLst>
                                          <p:attrName>style.visibility</p:attrName>
                                        </p:attrNameLst>
                                      </p:cBhvr>
                                      <p:to>
                                        <p:strVal val="visible"/>
                                      </p:to>
                                    </p:set>
                                    <p:animEffect transition="in" filter="fade">
                                      <p:cBhvr>
                                        <p:cTn id="60" dur="500"/>
                                        <p:tgtEl>
                                          <p:spTgt spid="388">
                                            <p:txEl>
                                              <p:pRg st="2" end="2"/>
                                            </p:txEl>
                                          </p:spTgt>
                                        </p:tgtEl>
                                      </p:cBhvr>
                                    </p:animEffect>
                                  </p:childTnLst>
                                </p:cTn>
                              </p:par>
                            </p:childTnLst>
                          </p:cTn>
                        </p:par>
                        <p:par>
                          <p:cTn id="61" fill="hold">
                            <p:stCondLst>
                              <p:cond delay="7000"/>
                            </p:stCondLst>
                            <p:childTnLst>
                              <p:par>
                                <p:cTn id="62" presetID="10" presetClass="entr" presetSubtype="0" fill="hold" nodeType="afterEffect">
                                  <p:stCondLst>
                                    <p:cond delay="0"/>
                                  </p:stCondLst>
                                  <p:childTnLst>
                                    <p:set>
                                      <p:cBhvr>
                                        <p:cTn id="63" dur="1" fill="hold">
                                          <p:stCondLst>
                                            <p:cond delay="0"/>
                                          </p:stCondLst>
                                        </p:cTn>
                                        <p:tgtEl>
                                          <p:spTgt spid="388">
                                            <p:txEl>
                                              <p:pRg st="3" end="3"/>
                                            </p:txEl>
                                          </p:spTgt>
                                        </p:tgtEl>
                                        <p:attrNameLst>
                                          <p:attrName>style.visibility</p:attrName>
                                        </p:attrNameLst>
                                      </p:cBhvr>
                                      <p:to>
                                        <p:strVal val="visible"/>
                                      </p:to>
                                    </p:set>
                                    <p:animEffect transition="in" filter="fade">
                                      <p:cBhvr>
                                        <p:cTn id="64" dur="500"/>
                                        <p:tgtEl>
                                          <p:spTgt spid="388">
                                            <p:txEl>
                                              <p:pRg st="3" end="3"/>
                                            </p:txEl>
                                          </p:spTgt>
                                        </p:tgtEl>
                                      </p:cBhvr>
                                    </p:animEffect>
                                  </p:childTnLst>
                                </p:cTn>
                              </p:par>
                            </p:childTnLst>
                          </p:cTn>
                        </p:par>
                        <p:par>
                          <p:cTn id="65" fill="hold">
                            <p:stCondLst>
                              <p:cond delay="7500"/>
                            </p:stCondLst>
                            <p:childTnLst>
                              <p:par>
                                <p:cTn id="66" presetID="10" presetClass="entr" presetSubtype="0" fill="hold" nodeType="afterEffect">
                                  <p:stCondLst>
                                    <p:cond delay="0"/>
                                  </p:stCondLst>
                                  <p:childTnLst>
                                    <p:set>
                                      <p:cBhvr>
                                        <p:cTn id="67" dur="1" fill="hold">
                                          <p:stCondLst>
                                            <p:cond delay="0"/>
                                          </p:stCondLst>
                                        </p:cTn>
                                        <p:tgtEl>
                                          <p:spTgt spid="388">
                                            <p:txEl>
                                              <p:pRg st="4" end="4"/>
                                            </p:txEl>
                                          </p:spTgt>
                                        </p:tgtEl>
                                        <p:attrNameLst>
                                          <p:attrName>style.visibility</p:attrName>
                                        </p:attrNameLst>
                                      </p:cBhvr>
                                      <p:to>
                                        <p:strVal val="visible"/>
                                      </p:to>
                                    </p:set>
                                    <p:animEffect transition="in" filter="fade">
                                      <p:cBhvr>
                                        <p:cTn id="68" dur="500"/>
                                        <p:tgtEl>
                                          <p:spTgt spid="388">
                                            <p:txEl>
                                              <p:pRg st="4" end="4"/>
                                            </p:txEl>
                                          </p:spTgt>
                                        </p:tgtEl>
                                      </p:cBhvr>
                                    </p:animEffect>
                                  </p:childTnLst>
                                </p:cTn>
                              </p:par>
                            </p:childTnLst>
                          </p:cTn>
                        </p:par>
                        <p:par>
                          <p:cTn id="69" fill="hold">
                            <p:stCondLst>
                              <p:cond delay="8000"/>
                            </p:stCondLst>
                            <p:childTnLst>
                              <p:par>
                                <p:cTn id="70" presetID="10" presetClass="entr" presetSubtype="0" fill="hold" nodeType="afterEffect">
                                  <p:stCondLst>
                                    <p:cond delay="0"/>
                                  </p:stCondLst>
                                  <p:childTnLst>
                                    <p:set>
                                      <p:cBhvr>
                                        <p:cTn id="71" dur="1" fill="hold">
                                          <p:stCondLst>
                                            <p:cond delay="0"/>
                                          </p:stCondLst>
                                        </p:cTn>
                                        <p:tgtEl>
                                          <p:spTgt spid="388">
                                            <p:txEl>
                                              <p:pRg st="5" end="5"/>
                                            </p:txEl>
                                          </p:spTgt>
                                        </p:tgtEl>
                                        <p:attrNameLst>
                                          <p:attrName>style.visibility</p:attrName>
                                        </p:attrNameLst>
                                      </p:cBhvr>
                                      <p:to>
                                        <p:strVal val="visible"/>
                                      </p:to>
                                    </p:set>
                                    <p:animEffect transition="in" filter="fade">
                                      <p:cBhvr>
                                        <p:cTn id="72" dur="500"/>
                                        <p:tgtEl>
                                          <p:spTgt spid="388">
                                            <p:txEl>
                                              <p:pRg st="5" end="5"/>
                                            </p:txEl>
                                          </p:spTgt>
                                        </p:tgtEl>
                                      </p:cBhvr>
                                    </p:animEffect>
                                  </p:childTnLst>
                                </p:cTn>
                              </p:par>
                            </p:childTnLst>
                          </p:cTn>
                        </p:par>
                        <p:par>
                          <p:cTn id="73" fill="hold">
                            <p:stCondLst>
                              <p:cond delay="8500"/>
                            </p:stCondLst>
                            <p:childTnLst>
                              <p:par>
                                <p:cTn id="74" presetID="10" presetClass="entr" presetSubtype="0" fill="hold" nodeType="afterEffect">
                                  <p:stCondLst>
                                    <p:cond delay="0"/>
                                  </p:stCondLst>
                                  <p:childTnLst>
                                    <p:set>
                                      <p:cBhvr>
                                        <p:cTn id="75" dur="1" fill="hold">
                                          <p:stCondLst>
                                            <p:cond delay="0"/>
                                          </p:stCondLst>
                                        </p:cTn>
                                        <p:tgtEl>
                                          <p:spTgt spid="388">
                                            <p:txEl>
                                              <p:pRg st="6" end="6"/>
                                            </p:txEl>
                                          </p:spTgt>
                                        </p:tgtEl>
                                        <p:attrNameLst>
                                          <p:attrName>style.visibility</p:attrName>
                                        </p:attrNameLst>
                                      </p:cBhvr>
                                      <p:to>
                                        <p:strVal val="visible"/>
                                      </p:to>
                                    </p:set>
                                    <p:animEffect transition="in" filter="fade">
                                      <p:cBhvr>
                                        <p:cTn id="76" dur="500"/>
                                        <p:tgtEl>
                                          <p:spTgt spid="388">
                                            <p:txEl>
                                              <p:pRg st="6" end="6"/>
                                            </p:txEl>
                                          </p:spTgt>
                                        </p:tgtEl>
                                      </p:cBhvr>
                                    </p:animEffect>
                                  </p:childTnLst>
                                </p:cTn>
                              </p:par>
                            </p:childTnLst>
                          </p:cTn>
                        </p:par>
                        <p:par>
                          <p:cTn id="77" fill="hold">
                            <p:stCondLst>
                              <p:cond delay="9000"/>
                            </p:stCondLst>
                            <p:childTnLst>
                              <p:par>
                                <p:cTn id="78" presetID="10" presetClass="entr" presetSubtype="0" fill="hold" nodeType="afterEffect">
                                  <p:stCondLst>
                                    <p:cond delay="0"/>
                                  </p:stCondLst>
                                  <p:childTnLst>
                                    <p:set>
                                      <p:cBhvr>
                                        <p:cTn id="79" dur="1" fill="hold">
                                          <p:stCondLst>
                                            <p:cond delay="0"/>
                                          </p:stCondLst>
                                        </p:cTn>
                                        <p:tgtEl>
                                          <p:spTgt spid="388">
                                            <p:txEl>
                                              <p:pRg st="7" end="7"/>
                                            </p:txEl>
                                          </p:spTgt>
                                        </p:tgtEl>
                                        <p:attrNameLst>
                                          <p:attrName>style.visibility</p:attrName>
                                        </p:attrNameLst>
                                      </p:cBhvr>
                                      <p:to>
                                        <p:strVal val="visible"/>
                                      </p:to>
                                    </p:set>
                                    <p:animEffect transition="in" filter="fade">
                                      <p:cBhvr>
                                        <p:cTn id="80" dur="500"/>
                                        <p:tgtEl>
                                          <p:spTgt spid="388">
                                            <p:txEl>
                                              <p:pRg st="7" end="7"/>
                                            </p:txEl>
                                          </p:spTgt>
                                        </p:tgtEl>
                                      </p:cBhvr>
                                    </p:animEffect>
                                  </p:childTnLst>
                                </p:cTn>
                              </p:par>
                            </p:childTnLst>
                          </p:cTn>
                        </p:par>
                        <p:par>
                          <p:cTn id="81" fill="hold">
                            <p:stCondLst>
                              <p:cond delay="9500"/>
                            </p:stCondLst>
                            <p:childTnLst>
                              <p:par>
                                <p:cTn id="82" presetID="10" presetClass="entr" presetSubtype="0" fill="hold" nodeType="afterEffect">
                                  <p:stCondLst>
                                    <p:cond delay="0"/>
                                  </p:stCondLst>
                                  <p:childTnLst>
                                    <p:set>
                                      <p:cBhvr>
                                        <p:cTn id="83" dur="1" fill="hold">
                                          <p:stCondLst>
                                            <p:cond delay="0"/>
                                          </p:stCondLst>
                                        </p:cTn>
                                        <p:tgtEl>
                                          <p:spTgt spid="388">
                                            <p:txEl>
                                              <p:pRg st="8" end="8"/>
                                            </p:txEl>
                                          </p:spTgt>
                                        </p:tgtEl>
                                        <p:attrNameLst>
                                          <p:attrName>style.visibility</p:attrName>
                                        </p:attrNameLst>
                                      </p:cBhvr>
                                      <p:to>
                                        <p:strVal val="visible"/>
                                      </p:to>
                                    </p:set>
                                    <p:animEffect transition="in" filter="fade">
                                      <p:cBhvr>
                                        <p:cTn id="84" dur="500"/>
                                        <p:tgtEl>
                                          <p:spTgt spid="388">
                                            <p:txEl>
                                              <p:pRg st="8" end="8"/>
                                            </p:txEl>
                                          </p:spTgt>
                                        </p:tgtEl>
                                      </p:cBhvr>
                                    </p:animEffect>
                                  </p:childTnLst>
                                </p:cTn>
                              </p:par>
                            </p:childTnLst>
                          </p:cTn>
                        </p:par>
                        <p:par>
                          <p:cTn id="85" fill="hold">
                            <p:stCondLst>
                              <p:cond delay="10000"/>
                            </p:stCondLst>
                            <p:childTnLst>
                              <p:par>
                                <p:cTn id="86" presetID="2" presetClass="entr" presetSubtype="4" fill="hold" nodeType="afterEffect">
                                  <p:stCondLst>
                                    <p:cond delay="0"/>
                                  </p:stCondLst>
                                  <p:childTnLst>
                                    <p:set>
                                      <p:cBhvr>
                                        <p:cTn id="87" dur="1" fill="hold">
                                          <p:stCondLst>
                                            <p:cond delay="0"/>
                                          </p:stCondLst>
                                        </p:cTn>
                                        <p:tgtEl>
                                          <p:spTgt spid="390">
                                            <p:txEl>
                                              <p:pRg st="0" end="0"/>
                                            </p:txEl>
                                          </p:spTgt>
                                        </p:tgtEl>
                                        <p:attrNameLst>
                                          <p:attrName>style.visibility</p:attrName>
                                        </p:attrNameLst>
                                      </p:cBhvr>
                                      <p:to>
                                        <p:strVal val="visible"/>
                                      </p:to>
                                    </p:set>
                                    <p:anim calcmode="lin" valueType="num">
                                      <p:cBhvr additive="base">
                                        <p:cTn id="88" dur="500"/>
                                        <p:tgtEl>
                                          <p:spTgt spid="390">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10500"/>
                            </p:stCondLst>
                            <p:childTnLst>
                              <p:par>
                                <p:cTn id="90" presetID="2" presetClass="entr" presetSubtype="4" fill="hold" nodeType="afterEffect">
                                  <p:stCondLst>
                                    <p:cond delay="0"/>
                                  </p:stCondLst>
                                  <p:childTnLst>
                                    <p:set>
                                      <p:cBhvr>
                                        <p:cTn id="91" dur="1" fill="hold">
                                          <p:stCondLst>
                                            <p:cond delay="0"/>
                                          </p:stCondLst>
                                        </p:cTn>
                                        <p:tgtEl>
                                          <p:spTgt spid="390">
                                            <p:txEl>
                                              <p:pRg st="1" end="1"/>
                                            </p:txEl>
                                          </p:spTgt>
                                        </p:tgtEl>
                                        <p:attrNameLst>
                                          <p:attrName>style.visibility</p:attrName>
                                        </p:attrNameLst>
                                      </p:cBhvr>
                                      <p:to>
                                        <p:strVal val="visible"/>
                                      </p:to>
                                    </p:set>
                                    <p:anim calcmode="lin" valueType="num">
                                      <p:cBhvr additive="base">
                                        <p:cTn id="92" dur="500"/>
                                        <p:tgtEl>
                                          <p:spTgt spid="390">
                                            <p:txEl>
                                              <p:pRg st="1" end="1"/>
                                            </p:txEl>
                                          </p:spTgt>
                                        </p:tgtEl>
                                        <p:attrNameLst>
                                          <p:attrName>ppt_y</p:attrName>
                                        </p:attrNameLst>
                                      </p:cBhvr>
                                      <p:tavLst>
                                        <p:tav tm="0">
                                          <p:val>
                                            <p:strVal val="#ppt_y+1"/>
                                          </p:val>
                                        </p:tav>
                                        <p:tav tm="100000">
                                          <p:val>
                                            <p:strVal val="#ppt_y"/>
                                          </p:val>
                                        </p:tav>
                                      </p:tavLst>
                                    </p:anim>
                                  </p:childTnLst>
                                </p:cTn>
                              </p:par>
                            </p:childTnLst>
                          </p:cTn>
                        </p:par>
                        <p:par>
                          <p:cTn id="93" fill="hold">
                            <p:stCondLst>
                              <p:cond delay="11000"/>
                            </p:stCondLst>
                            <p:childTnLst>
                              <p:par>
                                <p:cTn id="94" presetID="2" presetClass="entr" presetSubtype="4" fill="hold" nodeType="afterEffect">
                                  <p:stCondLst>
                                    <p:cond delay="0"/>
                                  </p:stCondLst>
                                  <p:childTnLst>
                                    <p:set>
                                      <p:cBhvr>
                                        <p:cTn id="95" dur="1" fill="hold">
                                          <p:stCondLst>
                                            <p:cond delay="0"/>
                                          </p:stCondLst>
                                        </p:cTn>
                                        <p:tgtEl>
                                          <p:spTgt spid="390">
                                            <p:txEl>
                                              <p:pRg st="2" end="2"/>
                                            </p:txEl>
                                          </p:spTgt>
                                        </p:tgtEl>
                                        <p:attrNameLst>
                                          <p:attrName>style.visibility</p:attrName>
                                        </p:attrNameLst>
                                      </p:cBhvr>
                                      <p:to>
                                        <p:strVal val="visible"/>
                                      </p:to>
                                    </p:set>
                                    <p:anim calcmode="lin" valueType="num">
                                      <p:cBhvr additive="base">
                                        <p:cTn id="96" dur="500"/>
                                        <p:tgtEl>
                                          <p:spTgt spid="390">
                                            <p:txEl>
                                              <p:pRg st="2" end="2"/>
                                            </p:txEl>
                                          </p:spTgt>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2" presetClass="entr" presetSubtype="4" fill="hold" nodeType="afterEffect">
                                  <p:stCondLst>
                                    <p:cond delay="0"/>
                                  </p:stCondLst>
                                  <p:childTnLst>
                                    <p:set>
                                      <p:cBhvr>
                                        <p:cTn id="99" dur="1" fill="hold">
                                          <p:stCondLst>
                                            <p:cond delay="0"/>
                                          </p:stCondLst>
                                        </p:cTn>
                                        <p:tgtEl>
                                          <p:spTgt spid="390">
                                            <p:txEl>
                                              <p:pRg st="3" end="3"/>
                                            </p:txEl>
                                          </p:spTgt>
                                        </p:tgtEl>
                                        <p:attrNameLst>
                                          <p:attrName>style.visibility</p:attrName>
                                        </p:attrNameLst>
                                      </p:cBhvr>
                                      <p:to>
                                        <p:strVal val="visible"/>
                                      </p:to>
                                    </p:set>
                                    <p:anim calcmode="lin" valueType="num">
                                      <p:cBhvr additive="base">
                                        <p:cTn id="100" dur="500"/>
                                        <p:tgtEl>
                                          <p:spTgt spid="390">
                                            <p:txEl>
                                              <p:pRg st="3" end="3"/>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2000"/>
                            </p:stCondLst>
                            <p:childTnLst>
                              <p:par>
                                <p:cTn id="102" presetID="2" presetClass="entr" presetSubtype="4" fill="hold" nodeType="afterEffect">
                                  <p:stCondLst>
                                    <p:cond delay="0"/>
                                  </p:stCondLst>
                                  <p:childTnLst>
                                    <p:set>
                                      <p:cBhvr>
                                        <p:cTn id="103" dur="1" fill="hold">
                                          <p:stCondLst>
                                            <p:cond delay="0"/>
                                          </p:stCondLst>
                                        </p:cTn>
                                        <p:tgtEl>
                                          <p:spTgt spid="390">
                                            <p:txEl>
                                              <p:pRg st="4" end="4"/>
                                            </p:txEl>
                                          </p:spTgt>
                                        </p:tgtEl>
                                        <p:attrNameLst>
                                          <p:attrName>style.visibility</p:attrName>
                                        </p:attrNameLst>
                                      </p:cBhvr>
                                      <p:to>
                                        <p:strVal val="visible"/>
                                      </p:to>
                                    </p:set>
                                    <p:anim calcmode="lin" valueType="num">
                                      <p:cBhvr additive="base">
                                        <p:cTn id="104" dur="500"/>
                                        <p:tgtEl>
                                          <p:spTgt spid="390">
                                            <p:txEl>
                                              <p:pRg st="4" end="4"/>
                                            </p:txEl>
                                          </p:spTgt>
                                        </p:tgtEl>
                                        <p:attrNameLst>
                                          <p:attrName>ppt_y</p:attrName>
                                        </p:attrNameLst>
                                      </p:cBhvr>
                                      <p:tavLst>
                                        <p:tav tm="0">
                                          <p:val>
                                            <p:strVal val="#ppt_y+1"/>
                                          </p:val>
                                        </p:tav>
                                        <p:tav tm="100000">
                                          <p:val>
                                            <p:strVal val="#ppt_y"/>
                                          </p:val>
                                        </p:tav>
                                      </p:tavLst>
                                    </p:anim>
                                  </p:childTnLst>
                                </p:cTn>
                              </p:par>
                            </p:childTnLst>
                          </p:cTn>
                        </p:par>
                        <p:par>
                          <p:cTn id="105" fill="hold">
                            <p:stCondLst>
                              <p:cond delay="12500"/>
                            </p:stCondLst>
                            <p:childTnLst>
                              <p:par>
                                <p:cTn id="106" presetID="2" presetClass="entr" presetSubtype="4" fill="hold" nodeType="afterEffect">
                                  <p:stCondLst>
                                    <p:cond delay="0"/>
                                  </p:stCondLst>
                                  <p:childTnLst>
                                    <p:set>
                                      <p:cBhvr>
                                        <p:cTn id="107" dur="1" fill="hold">
                                          <p:stCondLst>
                                            <p:cond delay="0"/>
                                          </p:stCondLst>
                                        </p:cTn>
                                        <p:tgtEl>
                                          <p:spTgt spid="390">
                                            <p:txEl>
                                              <p:pRg st="5" end="5"/>
                                            </p:txEl>
                                          </p:spTgt>
                                        </p:tgtEl>
                                        <p:attrNameLst>
                                          <p:attrName>style.visibility</p:attrName>
                                        </p:attrNameLst>
                                      </p:cBhvr>
                                      <p:to>
                                        <p:strVal val="visible"/>
                                      </p:to>
                                    </p:set>
                                    <p:anim calcmode="lin" valueType="num">
                                      <p:cBhvr additive="base">
                                        <p:cTn id="108" dur="500"/>
                                        <p:tgtEl>
                                          <p:spTgt spid="390">
                                            <p:txEl>
                                              <p:pRg st="5" end="5"/>
                                            </p:txEl>
                                          </p:spTgt>
                                        </p:tgtEl>
                                        <p:attrNameLst>
                                          <p:attrName>ppt_y</p:attrName>
                                        </p:attrNameLst>
                                      </p:cBhvr>
                                      <p:tavLst>
                                        <p:tav tm="0">
                                          <p:val>
                                            <p:strVal val="#ppt_y+1"/>
                                          </p:val>
                                        </p:tav>
                                        <p:tav tm="100000">
                                          <p:val>
                                            <p:strVal val="#ppt_y"/>
                                          </p:val>
                                        </p:tav>
                                      </p:tavLst>
                                    </p:anim>
                                  </p:childTnLst>
                                </p:cTn>
                              </p:par>
                            </p:childTnLst>
                          </p:cTn>
                        </p:par>
                        <p:par>
                          <p:cTn id="109" fill="hold">
                            <p:stCondLst>
                              <p:cond delay="13000"/>
                            </p:stCondLst>
                            <p:childTnLst>
                              <p:par>
                                <p:cTn id="110" presetID="2" presetClass="entr" presetSubtype="4" fill="hold" nodeType="afterEffect">
                                  <p:stCondLst>
                                    <p:cond delay="0"/>
                                  </p:stCondLst>
                                  <p:childTnLst>
                                    <p:set>
                                      <p:cBhvr>
                                        <p:cTn id="111" dur="1" fill="hold">
                                          <p:stCondLst>
                                            <p:cond delay="0"/>
                                          </p:stCondLst>
                                        </p:cTn>
                                        <p:tgtEl>
                                          <p:spTgt spid="390">
                                            <p:txEl>
                                              <p:pRg st="6" end="6"/>
                                            </p:txEl>
                                          </p:spTgt>
                                        </p:tgtEl>
                                        <p:attrNameLst>
                                          <p:attrName>style.visibility</p:attrName>
                                        </p:attrNameLst>
                                      </p:cBhvr>
                                      <p:to>
                                        <p:strVal val="visible"/>
                                      </p:to>
                                    </p:set>
                                    <p:anim calcmode="lin" valueType="num">
                                      <p:cBhvr additive="base">
                                        <p:cTn id="112" dur="500"/>
                                        <p:tgtEl>
                                          <p:spTgt spid="390">
                                            <p:txEl>
                                              <p:pRg st="6" end="6"/>
                                            </p:txEl>
                                          </p:spTgt>
                                        </p:tgtEl>
                                        <p:attrNameLst>
                                          <p:attrName>ppt_y</p:attrName>
                                        </p:attrNameLst>
                                      </p:cBhvr>
                                      <p:tavLst>
                                        <p:tav tm="0">
                                          <p:val>
                                            <p:strVal val="#ppt_y+1"/>
                                          </p:val>
                                        </p:tav>
                                        <p:tav tm="100000">
                                          <p:val>
                                            <p:strVal val="#ppt_y"/>
                                          </p:val>
                                        </p:tav>
                                      </p:tavLst>
                                    </p:anim>
                                  </p:childTnLst>
                                </p:cTn>
                              </p:par>
                            </p:childTnLst>
                          </p:cTn>
                        </p:par>
                        <p:par>
                          <p:cTn id="113" fill="hold">
                            <p:stCondLst>
                              <p:cond delay="13500"/>
                            </p:stCondLst>
                            <p:childTnLst>
                              <p:par>
                                <p:cTn id="114" presetID="2" presetClass="entr" presetSubtype="4" fill="hold" nodeType="afterEffect">
                                  <p:stCondLst>
                                    <p:cond delay="0"/>
                                  </p:stCondLst>
                                  <p:childTnLst>
                                    <p:set>
                                      <p:cBhvr>
                                        <p:cTn id="115" dur="1" fill="hold">
                                          <p:stCondLst>
                                            <p:cond delay="0"/>
                                          </p:stCondLst>
                                        </p:cTn>
                                        <p:tgtEl>
                                          <p:spTgt spid="390">
                                            <p:txEl>
                                              <p:pRg st="7" end="7"/>
                                            </p:txEl>
                                          </p:spTgt>
                                        </p:tgtEl>
                                        <p:attrNameLst>
                                          <p:attrName>style.visibility</p:attrName>
                                        </p:attrNameLst>
                                      </p:cBhvr>
                                      <p:to>
                                        <p:strVal val="visible"/>
                                      </p:to>
                                    </p:set>
                                    <p:anim calcmode="lin" valueType="num">
                                      <p:cBhvr additive="base">
                                        <p:cTn id="116" dur="500"/>
                                        <p:tgtEl>
                                          <p:spTgt spid="390">
                                            <p:txEl>
                                              <p:pRg st="7" end="7"/>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4000"/>
                            </p:stCondLst>
                            <p:childTnLst>
                              <p:par>
                                <p:cTn id="118" presetID="2" presetClass="entr" presetSubtype="4" fill="hold" nodeType="afterEffect">
                                  <p:stCondLst>
                                    <p:cond delay="0"/>
                                  </p:stCondLst>
                                  <p:childTnLst>
                                    <p:set>
                                      <p:cBhvr>
                                        <p:cTn id="119" dur="1" fill="hold">
                                          <p:stCondLst>
                                            <p:cond delay="0"/>
                                          </p:stCondLst>
                                        </p:cTn>
                                        <p:tgtEl>
                                          <p:spTgt spid="390">
                                            <p:txEl>
                                              <p:pRg st="8" end="8"/>
                                            </p:txEl>
                                          </p:spTgt>
                                        </p:tgtEl>
                                        <p:attrNameLst>
                                          <p:attrName>style.visibility</p:attrName>
                                        </p:attrNameLst>
                                      </p:cBhvr>
                                      <p:to>
                                        <p:strVal val="visible"/>
                                      </p:to>
                                    </p:set>
                                    <p:anim calcmode="lin" valueType="num">
                                      <p:cBhvr additive="base">
                                        <p:cTn id="120" dur="500"/>
                                        <p:tgtEl>
                                          <p:spTgt spid="390">
                                            <p:txEl>
                                              <p:pRg st="8" end="8"/>
                                            </p:txEl>
                                          </p:spTgt>
                                        </p:tgtEl>
                                        <p:attrNameLst>
                                          <p:attrName>ppt_y</p:attrName>
                                        </p:attrNameLst>
                                      </p:cBhvr>
                                      <p:tavLst>
                                        <p:tav tm="0">
                                          <p:val>
                                            <p:strVal val="#ppt_y+1"/>
                                          </p:val>
                                        </p:tav>
                                        <p:tav tm="100000">
                                          <p:val>
                                            <p:strVal val="#ppt_y"/>
                                          </p:val>
                                        </p:tav>
                                      </p:tavLst>
                                    </p:anim>
                                  </p:childTnLst>
                                </p:cTn>
                              </p:par>
                            </p:childTnLst>
                          </p:cTn>
                        </p:par>
                        <p:par>
                          <p:cTn id="121" fill="hold">
                            <p:stCondLst>
                              <p:cond delay="14500"/>
                            </p:stCondLst>
                            <p:childTnLst>
                              <p:par>
                                <p:cTn id="122" presetID="23" presetClass="entr" presetSubtype="16" fill="hold" nodeType="afterEffect">
                                  <p:stCondLst>
                                    <p:cond delay="0"/>
                                  </p:stCondLst>
                                  <p:childTnLst>
                                    <p:set>
                                      <p:cBhvr>
                                        <p:cTn id="123" dur="1" fill="hold">
                                          <p:stCondLst>
                                            <p:cond delay="0"/>
                                          </p:stCondLst>
                                        </p:cTn>
                                        <p:tgtEl>
                                          <p:spTgt spid="394"/>
                                        </p:tgtEl>
                                        <p:attrNameLst>
                                          <p:attrName>style.visibility</p:attrName>
                                        </p:attrNameLst>
                                      </p:cBhvr>
                                      <p:to>
                                        <p:strVal val="visible"/>
                                      </p:to>
                                    </p:set>
                                    <p:anim calcmode="lin" valueType="num">
                                      <p:cBhvr additive="base">
                                        <p:cTn id="124" dur="500"/>
                                        <p:tgtEl>
                                          <p:spTgt spid="394"/>
                                        </p:tgtEl>
                                        <p:attrNameLst>
                                          <p:attrName>ppt_w</p:attrName>
                                        </p:attrNameLst>
                                      </p:cBhvr>
                                      <p:tavLst>
                                        <p:tav tm="0">
                                          <p:val>
                                            <p:strVal val="0"/>
                                          </p:val>
                                        </p:tav>
                                        <p:tav tm="100000">
                                          <p:val>
                                            <p:strVal val="#ppt_w"/>
                                          </p:val>
                                        </p:tav>
                                      </p:tavLst>
                                    </p:anim>
                                    <p:anim calcmode="lin" valueType="num">
                                      <p:cBhvr additive="base">
                                        <p:cTn id="125" dur="500"/>
                                        <p:tgtEl>
                                          <p:spTgt spid="394"/>
                                        </p:tgtEl>
                                        <p:attrNameLst>
                                          <p:attrName>ppt_h</p:attrName>
                                        </p:attrNameLst>
                                      </p:cBhvr>
                                      <p:tavLst>
                                        <p:tav tm="0">
                                          <p:val>
                                            <p:strVal val="0"/>
                                          </p:val>
                                        </p:tav>
                                        <p:tav tm="100000">
                                          <p:val>
                                            <p:strVal val="#ppt_h"/>
                                          </p:val>
                                        </p:tav>
                                      </p:tavLst>
                                    </p:anim>
                                  </p:childTnLst>
                                </p:cTn>
                              </p:par>
                            </p:childTnLst>
                          </p:cTn>
                        </p:par>
                        <p:par>
                          <p:cTn id="126" fill="hold">
                            <p:stCondLst>
                              <p:cond delay="15000"/>
                            </p:stCondLst>
                            <p:childTnLst>
                              <p:par>
                                <p:cTn id="127" presetID="10" presetClass="entr" presetSubtype="0" fill="hold" nodeType="afterEffect">
                                  <p:stCondLst>
                                    <p:cond delay="0"/>
                                  </p:stCondLst>
                                  <p:childTnLst>
                                    <p:set>
                                      <p:cBhvr>
                                        <p:cTn id="128" dur="1" fill="hold">
                                          <p:stCondLst>
                                            <p:cond delay="0"/>
                                          </p:stCondLst>
                                        </p:cTn>
                                        <p:tgtEl>
                                          <p:spTgt spid="393">
                                            <p:txEl>
                                              <p:pRg st="0" end="0"/>
                                            </p:txEl>
                                          </p:spTgt>
                                        </p:tgtEl>
                                        <p:attrNameLst>
                                          <p:attrName>style.visibility</p:attrName>
                                        </p:attrNameLst>
                                      </p:cBhvr>
                                      <p:to>
                                        <p:strVal val="visible"/>
                                      </p:to>
                                    </p:set>
                                    <p:animEffect transition="in" filter="fade">
                                      <p:cBhvr>
                                        <p:cTn id="129" dur="500"/>
                                        <p:tgtEl>
                                          <p:spTgt spid="393">
                                            <p:txEl>
                                              <p:pRg st="0" end="0"/>
                                            </p:txEl>
                                          </p:spTgt>
                                        </p:tgtEl>
                                      </p:cBhvr>
                                    </p:animEffect>
                                  </p:childTnLst>
                                </p:cTn>
                              </p:par>
                            </p:childTnLst>
                          </p:cTn>
                        </p:par>
                        <p:par>
                          <p:cTn id="130" fill="hold">
                            <p:stCondLst>
                              <p:cond delay="15500"/>
                            </p:stCondLst>
                            <p:childTnLst>
                              <p:par>
                                <p:cTn id="131" presetID="10" presetClass="entr" presetSubtype="0" fill="hold" nodeType="afterEffect">
                                  <p:stCondLst>
                                    <p:cond delay="0"/>
                                  </p:stCondLst>
                                  <p:childTnLst>
                                    <p:set>
                                      <p:cBhvr>
                                        <p:cTn id="132" dur="1" fill="hold">
                                          <p:stCondLst>
                                            <p:cond delay="0"/>
                                          </p:stCondLst>
                                        </p:cTn>
                                        <p:tgtEl>
                                          <p:spTgt spid="393">
                                            <p:txEl>
                                              <p:pRg st="1" end="1"/>
                                            </p:txEl>
                                          </p:spTgt>
                                        </p:tgtEl>
                                        <p:attrNameLst>
                                          <p:attrName>style.visibility</p:attrName>
                                        </p:attrNameLst>
                                      </p:cBhvr>
                                      <p:to>
                                        <p:strVal val="visible"/>
                                      </p:to>
                                    </p:set>
                                    <p:animEffect transition="in" filter="fade">
                                      <p:cBhvr>
                                        <p:cTn id="133" dur="500"/>
                                        <p:tgtEl>
                                          <p:spTgt spid="393">
                                            <p:txEl>
                                              <p:pRg st="1" end="1"/>
                                            </p:txEl>
                                          </p:spTgt>
                                        </p:tgtEl>
                                      </p:cBhvr>
                                    </p:animEffect>
                                  </p:childTnLst>
                                </p:cTn>
                              </p:par>
                            </p:childTnLst>
                          </p:cTn>
                        </p:par>
                        <p:par>
                          <p:cTn id="134" fill="hold">
                            <p:stCondLst>
                              <p:cond delay="16000"/>
                            </p:stCondLst>
                            <p:childTnLst>
                              <p:par>
                                <p:cTn id="135" presetID="10" presetClass="entr" presetSubtype="0" fill="hold" nodeType="afterEffect">
                                  <p:stCondLst>
                                    <p:cond delay="0"/>
                                  </p:stCondLst>
                                  <p:childTnLst>
                                    <p:set>
                                      <p:cBhvr>
                                        <p:cTn id="136" dur="1" fill="hold">
                                          <p:stCondLst>
                                            <p:cond delay="0"/>
                                          </p:stCondLst>
                                        </p:cTn>
                                        <p:tgtEl>
                                          <p:spTgt spid="393">
                                            <p:txEl>
                                              <p:pRg st="2" end="2"/>
                                            </p:txEl>
                                          </p:spTgt>
                                        </p:tgtEl>
                                        <p:attrNameLst>
                                          <p:attrName>style.visibility</p:attrName>
                                        </p:attrNameLst>
                                      </p:cBhvr>
                                      <p:to>
                                        <p:strVal val="visible"/>
                                      </p:to>
                                    </p:set>
                                    <p:animEffect transition="in" filter="fade">
                                      <p:cBhvr>
                                        <p:cTn id="137" dur="500"/>
                                        <p:tgtEl>
                                          <p:spTgt spid="393">
                                            <p:txEl>
                                              <p:pRg st="2" end="2"/>
                                            </p:txEl>
                                          </p:spTgt>
                                        </p:tgtEl>
                                      </p:cBhvr>
                                    </p:animEffect>
                                  </p:childTnLst>
                                </p:cTn>
                              </p:par>
                            </p:childTnLst>
                          </p:cTn>
                        </p:par>
                        <p:par>
                          <p:cTn id="138" fill="hold">
                            <p:stCondLst>
                              <p:cond delay="16500"/>
                            </p:stCondLst>
                            <p:childTnLst>
                              <p:par>
                                <p:cTn id="139" presetID="10" presetClass="entr" presetSubtype="0" fill="hold" nodeType="afterEffect">
                                  <p:stCondLst>
                                    <p:cond delay="0"/>
                                  </p:stCondLst>
                                  <p:childTnLst>
                                    <p:set>
                                      <p:cBhvr>
                                        <p:cTn id="140" dur="1" fill="hold">
                                          <p:stCondLst>
                                            <p:cond delay="0"/>
                                          </p:stCondLst>
                                        </p:cTn>
                                        <p:tgtEl>
                                          <p:spTgt spid="393">
                                            <p:txEl>
                                              <p:pRg st="3" end="3"/>
                                            </p:txEl>
                                          </p:spTgt>
                                        </p:tgtEl>
                                        <p:attrNameLst>
                                          <p:attrName>style.visibility</p:attrName>
                                        </p:attrNameLst>
                                      </p:cBhvr>
                                      <p:to>
                                        <p:strVal val="visible"/>
                                      </p:to>
                                    </p:set>
                                    <p:animEffect transition="in" filter="fade">
                                      <p:cBhvr>
                                        <p:cTn id="141" dur="500"/>
                                        <p:tgtEl>
                                          <p:spTgt spid="393">
                                            <p:txEl>
                                              <p:pRg st="3" end="3"/>
                                            </p:txEl>
                                          </p:spTgt>
                                        </p:tgtEl>
                                      </p:cBhvr>
                                    </p:animEffect>
                                  </p:childTnLst>
                                </p:cTn>
                              </p:par>
                            </p:childTnLst>
                          </p:cTn>
                        </p:par>
                        <p:par>
                          <p:cTn id="142" fill="hold">
                            <p:stCondLst>
                              <p:cond delay="17000"/>
                            </p:stCondLst>
                            <p:childTnLst>
                              <p:par>
                                <p:cTn id="143" presetID="10" presetClass="entr" presetSubtype="0" fill="hold" nodeType="afterEffect">
                                  <p:stCondLst>
                                    <p:cond delay="0"/>
                                  </p:stCondLst>
                                  <p:childTnLst>
                                    <p:set>
                                      <p:cBhvr>
                                        <p:cTn id="144" dur="1" fill="hold">
                                          <p:stCondLst>
                                            <p:cond delay="0"/>
                                          </p:stCondLst>
                                        </p:cTn>
                                        <p:tgtEl>
                                          <p:spTgt spid="393">
                                            <p:txEl>
                                              <p:pRg st="4" end="4"/>
                                            </p:txEl>
                                          </p:spTgt>
                                        </p:tgtEl>
                                        <p:attrNameLst>
                                          <p:attrName>style.visibility</p:attrName>
                                        </p:attrNameLst>
                                      </p:cBhvr>
                                      <p:to>
                                        <p:strVal val="visible"/>
                                      </p:to>
                                    </p:set>
                                    <p:animEffect transition="in" filter="fade">
                                      <p:cBhvr>
                                        <p:cTn id="145" dur="500"/>
                                        <p:tgtEl>
                                          <p:spTgt spid="393">
                                            <p:txEl>
                                              <p:pRg st="4" end="4"/>
                                            </p:txEl>
                                          </p:spTgt>
                                        </p:tgtEl>
                                      </p:cBhvr>
                                    </p:animEffect>
                                  </p:childTnLst>
                                </p:cTn>
                              </p:par>
                            </p:childTnLst>
                          </p:cTn>
                        </p:par>
                        <p:par>
                          <p:cTn id="146" fill="hold">
                            <p:stCondLst>
                              <p:cond delay="17500"/>
                            </p:stCondLst>
                            <p:childTnLst>
                              <p:par>
                                <p:cTn id="147" presetID="10" presetClass="entr" presetSubtype="0" fill="hold" nodeType="afterEffect">
                                  <p:stCondLst>
                                    <p:cond delay="0"/>
                                  </p:stCondLst>
                                  <p:childTnLst>
                                    <p:set>
                                      <p:cBhvr>
                                        <p:cTn id="148" dur="1" fill="hold">
                                          <p:stCondLst>
                                            <p:cond delay="0"/>
                                          </p:stCondLst>
                                        </p:cTn>
                                        <p:tgtEl>
                                          <p:spTgt spid="393">
                                            <p:txEl>
                                              <p:pRg st="5" end="5"/>
                                            </p:txEl>
                                          </p:spTgt>
                                        </p:tgtEl>
                                        <p:attrNameLst>
                                          <p:attrName>style.visibility</p:attrName>
                                        </p:attrNameLst>
                                      </p:cBhvr>
                                      <p:to>
                                        <p:strVal val="visible"/>
                                      </p:to>
                                    </p:set>
                                    <p:animEffect transition="in" filter="fade">
                                      <p:cBhvr>
                                        <p:cTn id="149" dur="500"/>
                                        <p:tgtEl>
                                          <p:spTgt spid="393">
                                            <p:txEl>
                                              <p:pRg st="5" end="5"/>
                                            </p:txEl>
                                          </p:spTgt>
                                        </p:tgtEl>
                                      </p:cBhvr>
                                    </p:animEffect>
                                  </p:childTnLst>
                                </p:cTn>
                              </p:par>
                            </p:childTnLst>
                          </p:cTn>
                        </p:par>
                        <p:par>
                          <p:cTn id="150" fill="hold">
                            <p:stCondLst>
                              <p:cond delay="18000"/>
                            </p:stCondLst>
                            <p:childTnLst>
                              <p:par>
                                <p:cTn id="151" presetID="10" presetClass="entr" presetSubtype="0" fill="hold" nodeType="afterEffect">
                                  <p:stCondLst>
                                    <p:cond delay="0"/>
                                  </p:stCondLst>
                                  <p:childTnLst>
                                    <p:set>
                                      <p:cBhvr>
                                        <p:cTn id="152" dur="1" fill="hold">
                                          <p:stCondLst>
                                            <p:cond delay="0"/>
                                          </p:stCondLst>
                                        </p:cTn>
                                        <p:tgtEl>
                                          <p:spTgt spid="393">
                                            <p:txEl>
                                              <p:pRg st="6" end="6"/>
                                            </p:txEl>
                                          </p:spTgt>
                                        </p:tgtEl>
                                        <p:attrNameLst>
                                          <p:attrName>style.visibility</p:attrName>
                                        </p:attrNameLst>
                                      </p:cBhvr>
                                      <p:to>
                                        <p:strVal val="visible"/>
                                      </p:to>
                                    </p:set>
                                    <p:animEffect transition="in" filter="fade">
                                      <p:cBhvr>
                                        <p:cTn id="153" dur="500"/>
                                        <p:tgtEl>
                                          <p:spTgt spid="393">
                                            <p:txEl>
                                              <p:pRg st="6" end="6"/>
                                            </p:txEl>
                                          </p:spTgt>
                                        </p:tgtEl>
                                      </p:cBhvr>
                                    </p:animEffect>
                                  </p:childTnLst>
                                </p:cTn>
                              </p:par>
                            </p:childTnLst>
                          </p:cTn>
                        </p:par>
                        <p:par>
                          <p:cTn id="154" fill="hold">
                            <p:stCondLst>
                              <p:cond delay="18500"/>
                            </p:stCondLst>
                            <p:childTnLst>
                              <p:par>
                                <p:cTn id="155" presetID="10" presetClass="entr" presetSubtype="0" fill="hold" nodeType="afterEffect">
                                  <p:stCondLst>
                                    <p:cond delay="0"/>
                                  </p:stCondLst>
                                  <p:childTnLst>
                                    <p:set>
                                      <p:cBhvr>
                                        <p:cTn id="156" dur="1" fill="hold">
                                          <p:stCondLst>
                                            <p:cond delay="0"/>
                                          </p:stCondLst>
                                        </p:cTn>
                                        <p:tgtEl>
                                          <p:spTgt spid="393">
                                            <p:txEl>
                                              <p:pRg st="7" end="7"/>
                                            </p:txEl>
                                          </p:spTgt>
                                        </p:tgtEl>
                                        <p:attrNameLst>
                                          <p:attrName>style.visibility</p:attrName>
                                        </p:attrNameLst>
                                      </p:cBhvr>
                                      <p:to>
                                        <p:strVal val="visible"/>
                                      </p:to>
                                    </p:set>
                                    <p:animEffect transition="in" filter="fade">
                                      <p:cBhvr>
                                        <p:cTn id="157" dur="500"/>
                                        <p:tgtEl>
                                          <p:spTgt spid="393">
                                            <p:txEl>
                                              <p:pRg st="7" end="7"/>
                                            </p:txEl>
                                          </p:spTgt>
                                        </p:tgtEl>
                                      </p:cBhvr>
                                    </p:animEffect>
                                  </p:childTnLst>
                                </p:cTn>
                              </p:par>
                            </p:childTnLst>
                          </p:cTn>
                        </p:par>
                        <p:par>
                          <p:cTn id="158" fill="hold">
                            <p:stCondLst>
                              <p:cond delay="19000"/>
                            </p:stCondLst>
                            <p:childTnLst>
                              <p:par>
                                <p:cTn id="159" presetID="10" presetClass="entr" presetSubtype="0" fill="hold" nodeType="afterEffect">
                                  <p:stCondLst>
                                    <p:cond delay="0"/>
                                  </p:stCondLst>
                                  <p:childTnLst>
                                    <p:set>
                                      <p:cBhvr>
                                        <p:cTn id="160" dur="1" fill="hold">
                                          <p:stCondLst>
                                            <p:cond delay="0"/>
                                          </p:stCondLst>
                                        </p:cTn>
                                        <p:tgtEl>
                                          <p:spTgt spid="393">
                                            <p:txEl>
                                              <p:pRg st="8" end="8"/>
                                            </p:txEl>
                                          </p:spTgt>
                                        </p:tgtEl>
                                        <p:attrNameLst>
                                          <p:attrName>style.visibility</p:attrName>
                                        </p:attrNameLst>
                                      </p:cBhvr>
                                      <p:to>
                                        <p:strVal val="visible"/>
                                      </p:to>
                                    </p:set>
                                    <p:animEffect transition="in" filter="fade">
                                      <p:cBhvr>
                                        <p:cTn id="161" dur="500"/>
                                        <p:tgtEl>
                                          <p:spTgt spid="393">
                                            <p:txEl>
                                              <p:pRg st="8" end="8"/>
                                            </p:txEl>
                                          </p:spTgt>
                                        </p:tgtEl>
                                      </p:cBhvr>
                                    </p:animEffect>
                                  </p:childTnLst>
                                </p:cTn>
                              </p:par>
                            </p:childTnLst>
                          </p:cTn>
                        </p:par>
                        <p:par>
                          <p:cTn id="162" fill="hold">
                            <p:stCondLst>
                              <p:cond delay="19500"/>
                            </p:stCondLst>
                            <p:childTnLst>
                              <p:par>
                                <p:cTn id="163" presetID="2" presetClass="entr" presetSubtype="4" fill="hold" nodeType="afterEffect">
                                  <p:stCondLst>
                                    <p:cond delay="0"/>
                                  </p:stCondLst>
                                  <p:childTnLst>
                                    <p:set>
                                      <p:cBhvr>
                                        <p:cTn id="164" dur="1" fill="hold">
                                          <p:stCondLst>
                                            <p:cond delay="0"/>
                                          </p:stCondLst>
                                        </p:cTn>
                                        <p:tgtEl>
                                          <p:spTgt spid="395">
                                            <p:txEl>
                                              <p:pRg st="0" end="0"/>
                                            </p:txEl>
                                          </p:spTgt>
                                        </p:tgtEl>
                                        <p:attrNameLst>
                                          <p:attrName>style.visibility</p:attrName>
                                        </p:attrNameLst>
                                      </p:cBhvr>
                                      <p:to>
                                        <p:strVal val="visible"/>
                                      </p:to>
                                    </p:set>
                                    <p:anim calcmode="lin" valueType="num">
                                      <p:cBhvr additive="base">
                                        <p:cTn id="165" dur="500"/>
                                        <p:tgtEl>
                                          <p:spTgt spid="395">
                                            <p:txEl>
                                              <p:pRg st="0" end="0"/>
                                            </p:txEl>
                                          </p:spTgt>
                                        </p:tgtEl>
                                        <p:attrNameLst>
                                          <p:attrName>ppt_y</p:attrName>
                                        </p:attrNameLst>
                                      </p:cBhvr>
                                      <p:tavLst>
                                        <p:tav tm="0">
                                          <p:val>
                                            <p:strVal val="#ppt_y+1"/>
                                          </p:val>
                                        </p:tav>
                                        <p:tav tm="100000">
                                          <p:val>
                                            <p:strVal val="#ppt_y"/>
                                          </p:val>
                                        </p:tav>
                                      </p:tavLst>
                                    </p:anim>
                                  </p:childTnLst>
                                </p:cTn>
                              </p:par>
                            </p:childTnLst>
                          </p:cTn>
                        </p:par>
                        <p:par>
                          <p:cTn id="166" fill="hold">
                            <p:stCondLst>
                              <p:cond delay="20000"/>
                            </p:stCondLst>
                            <p:childTnLst>
                              <p:par>
                                <p:cTn id="167" presetID="2" presetClass="entr" presetSubtype="4" fill="hold" nodeType="afterEffect">
                                  <p:stCondLst>
                                    <p:cond delay="0"/>
                                  </p:stCondLst>
                                  <p:childTnLst>
                                    <p:set>
                                      <p:cBhvr>
                                        <p:cTn id="168" dur="1" fill="hold">
                                          <p:stCondLst>
                                            <p:cond delay="0"/>
                                          </p:stCondLst>
                                        </p:cTn>
                                        <p:tgtEl>
                                          <p:spTgt spid="395">
                                            <p:txEl>
                                              <p:pRg st="1" end="1"/>
                                            </p:txEl>
                                          </p:spTgt>
                                        </p:tgtEl>
                                        <p:attrNameLst>
                                          <p:attrName>style.visibility</p:attrName>
                                        </p:attrNameLst>
                                      </p:cBhvr>
                                      <p:to>
                                        <p:strVal val="visible"/>
                                      </p:to>
                                    </p:set>
                                    <p:anim calcmode="lin" valueType="num">
                                      <p:cBhvr additive="base">
                                        <p:cTn id="169" dur="500"/>
                                        <p:tgtEl>
                                          <p:spTgt spid="395">
                                            <p:txEl>
                                              <p:pRg st="1" end="1"/>
                                            </p:txEl>
                                          </p:spTgt>
                                        </p:tgtEl>
                                        <p:attrNameLst>
                                          <p:attrName>ppt_y</p:attrName>
                                        </p:attrNameLst>
                                      </p:cBhvr>
                                      <p:tavLst>
                                        <p:tav tm="0">
                                          <p:val>
                                            <p:strVal val="#ppt_y+1"/>
                                          </p:val>
                                        </p:tav>
                                        <p:tav tm="100000">
                                          <p:val>
                                            <p:strVal val="#ppt_y"/>
                                          </p:val>
                                        </p:tav>
                                      </p:tavLst>
                                    </p:anim>
                                  </p:childTnLst>
                                </p:cTn>
                              </p:par>
                            </p:childTnLst>
                          </p:cTn>
                        </p:par>
                        <p:par>
                          <p:cTn id="170" fill="hold">
                            <p:stCondLst>
                              <p:cond delay="20500"/>
                            </p:stCondLst>
                            <p:childTnLst>
                              <p:par>
                                <p:cTn id="171" presetID="2" presetClass="entr" presetSubtype="4" fill="hold" nodeType="afterEffect">
                                  <p:stCondLst>
                                    <p:cond delay="0"/>
                                  </p:stCondLst>
                                  <p:childTnLst>
                                    <p:set>
                                      <p:cBhvr>
                                        <p:cTn id="172" dur="1" fill="hold">
                                          <p:stCondLst>
                                            <p:cond delay="0"/>
                                          </p:stCondLst>
                                        </p:cTn>
                                        <p:tgtEl>
                                          <p:spTgt spid="395">
                                            <p:txEl>
                                              <p:pRg st="2" end="2"/>
                                            </p:txEl>
                                          </p:spTgt>
                                        </p:tgtEl>
                                        <p:attrNameLst>
                                          <p:attrName>style.visibility</p:attrName>
                                        </p:attrNameLst>
                                      </p:cBhvr>
                                      <p:to>
                                        <p:strVal val="visible"/>
                                      </p:to>
                                    </p:set>
                                    <p:anim calcmode="lin" valueType="num">
                                      <p:cBhvr additive="base">
                                        <p:cTn id="173" dur="500"/>
                                        <p:tgtEl>
                                          <p:spTgt spid="395">
                                            <p:txEl>
                                              <p:pRg st="2" end="2"/>
                                            </p:txEl>
                                          </p:spTgt>
                                        </p:tgtEl>
                                        <p:attrNameLst>
                                          <p:attrName>ppt_y</p:attrName>
                                        </p:attrNameLst>
                                      </p:cBhvr>
                                      <p:tavLst>
                                        <p:tav tm="0">
                                          <p:val>
                                            <p:strVal val="#ppt_y+1"/>
                                          </p:val>
                                        </p:tav>
                                        <p:tav tm="100000">
                                          <p:val>
                                            <p:strVal val="#ppt_y"/>
                                          </p:val>
                                        </p:tav>
                                      </p:tavLst>
                                    </p:anim>
                                  </p:childTnLst>
                                </p:cTn>
                              </p:par>
                            </p:childTnLst>
                          </p:cTn>
                        </p:par>
                        <p:par>
                          <p:cTn id="174" fill="hold">
                            <p:stCondLst>
                              <p:cond delay="21000"/>
                            </p:stCondLst>
                            <p:childTnLst>
                              <p:par>
                                <p:cTn id="175" presetID="2" presetClass="entr" presetSubtype="4" fill="hold" nodeType="afterEffect">
                                  <p:stCondLst>
                                    <p:cond delay="0"/>
                                  </p:stCondLst>
                                  <p:childTnLst>
                                    <p:set>
                                      <p:cBhvr>
                                        <p:cTn id="176" dur="1" fill="hold">
                                          <p:stCondLst>
                                            <p:cond delay="0"/>
                                          </p:stCondLst>
                                        </p:cTn>
                                        <p:tgtEl>
                                          <p:spTgt spid="395">
                                            <p:txEl>
                                              <p:pRg st="3" end="3"/>
                                            </p:txEl>
                                          </p:spTgt>
                                        </p:tgtEl>
                                        <p:attrNameLst>
                                          <p:attrName>style.visibility</p:attrName>
                                        </p:attrNameLst>
                                      </p:cBhvr>
                                      <p:to>
                                        <p:strVal val="visible"/>
                                      </p:to>
                                    </p:set>
                                    <p:anim calcmode="lin" valueType="num">
                                      <p:cBhvr additive="base">
                                        <p:cTn id="177" dur="500"/>
                                        <p:tgtEl>
                                          <p:spTgt spid="395">
                                            <p:txEl>
                                              <p:pRg st="3" end="3"/>
                                            </p:txEl>
                                          </p:spTgt>
                                        </p:tgtEl>
                                        <p:attrNameLst>
                                          <p:attrName>ppt_y</p:attrName>
                                        </p:attrNameLst>
                                      </p:cBhvr>
                                      <p:tavLst>
                                        <p:tav tm="0">
                                          <p:val>
                                            <p:strVal val="#ppt_y+1"/>
                                          </p:val>
                                        </p:tav>
                                        <p:tav tm="100000">
                                          <p:val>
                                            <p:strVal val="#ppt_y"/>
                                          </p:val>
                                        </p:tav>
                                      </p:tavLst>
                                    </p:anim>
                                  </p:childTnLst>
                                </p:cTn>
                              </p:par>
                            </p:childTnLst>
                          </p:cTn>
                        </p:par>
                        <p:par>
                          <p:cTn id="178" fill="hold">
                            <p:stCondLst>
                              <p:cond delay="21500"/>
                            </p:stCondLst>
                            <p:childTnLst>
                              <p:par>
                                <p:cTn id="179" presetID="2" presetClass="entr" presetSubtype="4" fill="hold" nodeType="afterEffect">
                                  <p:stCondLst>
                                    <p:cond delay="0"/>
                                  </p:stCondLst>
                                  <p:childTnLst>
                                    <p:set>
                                      <p:cBhvr>
                                        <p:cTn id="180" dur="1" fill="hold">
                                          <p:stCondLst>
                                            <p:cond delay="0"/>
                                          </p:stCondLst>
                                        </p:cTn>
                                        <p:tgtEl>
                                          <p:spTgt spid="395">
                                            <p:txEl>
                                              <p:pRg st="4" end="4"/>
                                            </p:txEl>
                                          </p:spTgt>
                                        </p:tgtEl>
                                        <p:attrNameLst>
                                          <p:attrName>style.visibility</p:attrName>
                                        </p:attrNameLst>
                                      </p:cBhvr>
                                      <p:to>
                                        <p:strVal val="visible"/>
                                      </p:to>
                                    </p:set>
                                    <p:anim calcmode="lin" valueType="num">
                                      <p:cBhvr additive="base">
                                        <p:cTn id="181" dur="500"/>
                                        <p:tgtEl>
                                          <p:spTgt spid="395">
                                            <p:txEl>
                                              <p:pRg st="4" end="4"/>
                                            </p:txEl>
                                          </p:spTgt>
                                        </p:tgtEl>
                                        <p:attrNameLst>
                                          <p:attrName>ppt_y</p:attrName>
                                        </p:attrNameLst>
                                      </p:cBhvr>
                                      <p:tavLst>
                                        <p:tav tm="0">
                                          <p:val>
                                            <p:strVal val="#ppt_y+1"/>
                                          </p:val>
                                        </p:tav>
                                        <p:tav tm="100000">
                                          <p:val>
                                            <p:strVal val="#ppt_y"/>
                                          </p:val>
                                        </p:tav>
                                      </p:tavLst>
                                    </p:anim>
                                  </p:childTnLst>
                                </p:cTn>
                              </p:par>
                            </p:childTnLst>
                          </p:cTn>
                        </p:par>
                        <p:par>
                          <p:cTn id="182" fill="hold">
                            <p:stCondLst>
                              <p:cond delay="22000"/>
                            </p:stCondLst>
                            <p:childTnLst>
                              <p:par>
                                <p:cTn id="183" presetID="2" presetClass="entr" presetSubtype="4" fill="hold" nodeType="afterEffect">
                                  <p:stCondLst>
                                    <p:cond delay="0"/>
                                  </p:stCondLst>
                                  <p:childTnLst>
                                    <p:set>
                                      <p:cBhvr>
                                        <p:cTn id="184" dur="1" fill="hold">
                                          <p:stCondLst>
                                            <p:cond delay="0"/>
                                          </p:stCondLst>
                                        </p:cTn>
                                        <p:tgtEl>
                                          <p:spTgt spid="395">
                                            <p:txEl>
                                              <p:pRg st="5" end="5"/>
                                            </p:txEl>
                                          </p:spTgt>
                                        </p:tgtEl>
                                        <p:attrNameLst>
                                          <p:attrName>style.visibility</p:attrName>
                                        </p:attrNameLst>
                                      </p:cBhvr>
                                      <p:to>
                                        <p:strVal val="visible"/>
                                      </p:to>
                                    </p:set>
                                    <p:anim calcmode="lin" valueType="num">
                                      <p:cBhvr additive="base">
                                        <p:cTn id="185" dur="500"/>
                                        <p:tgtEl>
                                          <p:spTgt spid="395">
                                            <p:txEl>
                                              <p:pRg st="5" end="5"/>
                                            </p:txEl>
                                          </p:spTgt>
                                        </p:tgtEl>
                                        <p:attrNameLst>
                                          <p:attrName>ppt_y</p:attrName>
                                        </p:attrNameLst>
                                      </p:cBhvr>
                                      <p:tavLst>
                                        <p:tav tm="0">
                                          <p:val>
                                            <p:strVal val="#ppt_y+1"/>
                                          </p:val>
                                        </p:tav>
                                        <p:tav tm="100000">
                                          <p:val>
                                            <p:strVal val="#ppt_y"/>
                                          </p:val>
                                        </p:tav>
                                      </p:tavLst>
                                    </p:anim>
                                  </p:childTnLst>
                                </p:cTn>
                              </p:par>
                            </p:childTnLst>
                          </p:cTn>
                        </p:par>
                        <p:par>
                          <p:cTn id="186" fill="hold">
                            <p:stCondLst>
                              <p:cond delay="22500"/>
                            </p:stCondLst>
                            <p:childTnLst>
                              <p:par>
                                <p:cTn id="187" presetID="2" presetClass="entr" presetSubtype="4" fill="hold" nodeType="afterEffect">
                                  <p:stCondLst>
                                    <p:cond delay="0"/>
                                  </p:stCondLst>
                                  <p:childTnLst>
                                    <p:set>
                                      <p:cBhvr>
                                        <p:cTn id="188" dur="1" fill="hold">
                                          <p:stCondLst>
                                            <p:cond delay="0"/>
                                          </p:stCondLst>
                                        </p:cTn>
                                        <p:tgtEl>
                                          <p:spTgt spid="395">
                                            <p:txEl>
                                              <p:pRg st="6" end="6"/>
                                            </p:txEl>
                                          </p:spTgt>
                                        </p:tgtEl>
                                        <p:attrNameLst>
                                          <p:attrName>style.visibility</p:attrName>
                                        </p:attrNameLst>
                                      </p:cBhvr>
                                      <p:to>
                                        <p:strVal val="visible"/>
                                      </p:to>
                                    </p:set>
                                    <p:anim calcmode="lin" valueType="num">
                                      <p:cBhvr additive="base">
                                        <p:cTn id="189" dur="500"/>
                                        <p:tgtEl>
                                          <p:spTgt spid="395">
                                            <p:txEl>
                                              <p:pRg st="6" end="6"/>
                                            </p:txEl>
                                          </p:spTgt>
                                        </p:tgtEl>
                                        <p:attrNameLst>
                                          <p:attrName>ppt_y</p:attrName>
                                        </p:attrNameLst>
                                      </p:cBhvr>
                                      <p:tavLst>
                                        <p:tav tm="0">
                                          <p:val>
                                            <p:strVal val="#ppt_y+1"/>
                                          </p:val>
                                        </p:tav>
                                        <p:tav tm="100000">
                                          <p:val>
                                            <p:strVal val="#ppt_y"/>
                                          </p:val>
                                        </p:tav>
                                      </p:tavLst>
                                    </p:anim>
                                  </p:childTnLst>
                                </p:cTn>
                              </p:par>
                            </p:childTnLst>
                          </p:cTn>
                        </p:par>
                        <p:par>
                          <p:cTn id="190" fill="hold">
                            <p:stCondLst>
                              <p:cond delay="23000"/>
                            </p:stCondLst>
                            <p:childTnLst>
                              <p:par>
                                <p:cTn id="191" presetID="2" presetClass="entr" presetSubtype="4" fill="hold" nodeType="afterEffect">
                                  <p:stCondLst>
                                    <p:cond delay="0"/>
                                  </p:stCondLst>
                                  <p:childTnLst>
                                    <p:set>
                                      <p:cBhvr>
                                        <p:cTn id="192" dur="1" fill="hold">
                                          <p:stCondLst>
                                            <p:cond delay="0"/>
                                          </p:stCondLst>
                                        </p:cTn>
                                        <p:tgtEl>
                                          <p:spTgt spid="395">
                                            <p:txEl>
                                              <p:pRg st="7" end="7"/>
                                            </p:txEl>
                                          </p:spTgt>
                                        </p:tgtEl>
                                        <p:attrNameLst>
                                          <p:attrName>style.visibility</p:attrName>
                                        </p:attrNameLst>
                                      </p:cBhvr>
                                      <p:to>
                                        <p:strVal val="visible"/>
                                      </p:to>
                                    </p:set>
                                    <p:anim calcmode="lin" valueType="num">
                                      <p:cBhvr additive="base">
                                        <p:cTn id="193" dur="500"/>
                                        <p:tgtEl>
                                          <p:spTgt spid="395">
                                            <p:txEl>
                                              <p:pRg st="7" end="7"/>
                                            </p:txEl>
                                          </p:spTgt>
                                        </p:tgtEl>
                                        <p:attrNameLst>
                                          <p:attrName>ppt_y</p:attrName>
                                        </p:attrNameLst>
                                      </p:cBhvr>
                                      <p:tavLst>
                                        <p:tav tm="0">
                                          <p:val>
                                            <p:strVal val="#ppt_y+1"/>
                                          </p:val>
                                        </p:tav>
                                        <p:tav tm="100000">
                                          <p:val>
                                            <p:strVal val="#ppt_y"/>
                                          </p:val>
                                        </p:tav>
                                      </p:tavLst>
                                    </p:anim>
                                  </p:childTnLst>
                                </p:cTn>
                              </p:par>
                            </p:childTnLst>
                          </p:cTn>
                        </p:par>
                        <p:par>
                          <p:cTn id="194" fill="hold">
                            <p:stCondLst>
                              <p:cond delay="23500"/>
                            </p:stCondLst>
                            <p:childTnLst>
                              <p:par>
                                <p:cTn id="195" presetID="2" presetClass="entr" presetSubtype="4" fill="hold" nodeType="afterEffect">
                                  <p:stCondLst>
                                    <p:cond delay="0"/>
                                  </p:stCondLst>
                                  <p:childTnLst>
                                    <p:set>
                                      <p:cBhvr>
                                        <p:cTn id="196" dur="1" fill="hold">
                                          <p:stCondLst>
                                            <p:cond delay="0"/>
                                          </p:stCondLst>
                                        </p:cTn>
                                        <p:tgtEl>
                                          <p:spTgt spid="395">
                                            <p:txEl>
                                              <p:pRg st="8" end="8"/>
                                            </p:txEl>
                                          </p:spTgt>
                                        </p:tgtEl>
                                        <p:attrNameLst>
                                          <p:attrName>style.visibility</p:attrName>
                                        </p:attrNameLst>
                                      </p:cBhvr>
                                      <p:to>
                                        <p:strVal val="visible"/>
                                      </p:to>
                                    </p:set>
                                    <p:anim calcmode="lin" valueType="num">
                                      <p:cBhvr additive="base">
                                        <p:cTn id="197" dur="500"/>
                                        <p:tgtEl>
                                          <p:spTgt spid="395">
                                            <p:txEl>
                                              <p:pRg st="8" end="8"/>
                                            </p:txEl>
                                          </p:spTgt>
                                        </p:tgtEl>
                                        <p:attrNameLst>
                                          <p:attrName>ppt_y</p:attrName>
                                        </p:attrNameLst>
                                      </p:cBhvr>
                                      <p:tavLst>
                                        <p:tav tm="0">
                                          <p:val>
                                            <p:strVal val="#ppt_y+1"/>
                                          </p:val>
                                        </p:tav>
                                        <p:tav tm="100000">
                                          <p:val>
                                            <p:strVal val="#ppt_y"/>
                                          </p:val>
                                        </p:tav>
                                      </p:tavLst>
                                    </p:anim>
                                  </p:childTnLst>
                                </p:cTn>
                              </p:par>
                            </p:childTnLst>
                          </p:cTn>
                        </p:par>
                        <p:par>
                          <p:cTn id="198" fill="hold">
                            <p:stCondLst>
                              <p:cond delay="24000"/>
                            </p:stCondLst>
                            <p:childTnLst>
                              <p:par>
                                <p:cTn id="199" presetID="23" presetClass="entr" presetSubtype="16" fill="hold" nodeType="afterEffect">
                                  <p:stCondLst>
                                    <p:cond delay="0"/>
                                  </p:stCondLst>
                                  <p:childTnLst>
                                    <p:set>
                                      <p:cBhvr>
                                        <p:cTn id="200" dur="1" fill="hold">
                                          <p:stCondLst>
                                            <p:cond delay="0"/>
                                          </p:stCondLst>
                                        </p:cTn>
                                        <p:tgtEl>
                                          <p:spTgt spid="397"/>
                                        </p:tgtEl>
                                        <p:attrNameLst>
                                          <p:attrName>style.visibility</p:attrName>
                                        </p:attrNameLst>
                                      </p:cBhvr>
                                      <p:to>
                                        <p:strVal val="visible"/>
                                      </p:to>
                                    </p:set>
                                    <p:anim calcmode="lin" valueType="num">
                                      <p:cBhvr additive="base">
                                        <p:cTn id="201" dur="500"/>
                                        <p:tgtEl>
                                          <p:spTgt spid="397"/>
                                        </p:tgtEl>
                                        <p:attrNameLst>
                                          <p:attrName>ppt_w</p:attrName>
                                        </p:attrNameLst>
                                      </p:cBhvr>
                                      <p:tavLst>
                                        <p:tav tm="0">
                                          <p:val>
                                            <p:strVal val="0"/>
                                          </p:val>
                                        </p:tav>
                                        <p:tav tm="100000">
                                          <p:val>
                                            <p:strVal val="#ppt_w"/>
                                          </p:val>
                                        </p:tav>
                                      </p:tavLst>
                                    </p:anim>
                                    <p:anim calcmode="lin" valueType="num">
                                      <p:cBhvr additive="base">
                                        <p:cTn id="202" dur="500"/>
                                        <p:tgtEl>
                                          <p:spTgt spid="397"/>
                                        </p:tgtEl>
                                        <p:attrNameLst>
                                          <p:attrName>ppt_h</p:attrName>
                                        </p:attrNameLst>
                                      </p:cBhvr>
                                      <p:tavLst>
                                        <p:tav tm="0">
                                          <p:val>
                                            <p:strVal val="0"/>
                                          </p:val>
                                        </p:tav>
                                        <p:tav tm="100000">
                                          <p:val>
                                            <p:strVal val="#ppt_h"/>
                                          </p:val>
                                        </p:tav>
                                      </p:tavLst>
                                    </p:anim>
                                  </p:childTnLst>
                                </p:cTn>
                              </p:par>
                            </p:childTnLst>
                          </p:cTn>
                        </p:par>
                        <p:par>
                          <p:cTn id="203" fill="hold">
                            <p:stCondLst>
                              <p:cond delay="24500"/>
                            </p:stCondLst>
                            <p:childTnLst>
                              <p:par>
                                <p:cTn id="204" presetID="10" presetClass="entr" presetSubtype="0" fill="hold" nodeType="afterEffect">
                                  <p:stCondLst>
                                    <p:cond delay="0"/>
                                  </p:stCondLst>
                                  <p:childTnLst>
                                    <p:set>
                                      <p:cBhvr>
                                        <p:cTn id="205" dur="1" fill="hold">
                                          <p:stCondLst>
                                            <p:cond delay="0"/>
                                          </p:stCondLst>
                                        </p:cTn>
                                        <p:tgtEl>
                                          <p:spTgt spid="396">
                                            <p:txEl>
                                              <p:pRg st="0" end="0"/>
                                            </p:txEl>
                                          </p:spTgt>
                                        </p:tgtEl>
                                        <p:attrNameLst>
                                          <p:attrName>style.visibility</p:attrName>
                                        </p:attrNameLst>
                                      </p:cBhvr>
                                      <p:to>
                                        <p:strVal val="visible"/>
                                      </p:to>
                                    </p:set>
                                    <p:animEffect transition="in" filter="fade">
                                      <p:cBhvr>
                                        <p:cTn id="206" dur="500"/>
                                        <p:tgtEl>
                                          <p:spTgt spid="396">
                                            <p:txEl>
                                              <p:pRg st="0" end="0"/>
                                            </p:txEl>
                                          </p:spTgt>
                                        </p:tgtEl>
                                      </p:cBhvr>
                                    </p:animEffect>
                                  </p:childTnLst>
                                </p:cTn>
                              </p:par>
                            </p:childTnLst>
                          </p:cTn>
                        </p:par>
                        <p:par>
                          <p:cTn id="207" fill="hold">
                            <p:stCondLst>
                              <p:cond delay="25000"/>
                            </p:stCondLst>
                            <p:childTnLst>
                              <p:par>
                                <p:cTn id="208" presetID="10" presetClass="entr" presetSubtype="0" fill="hold" nodeType="afterEffect">
                                  <p:stCondLst>
                                    <p:cond delay="0"/>
                                  </p:stCondLst>
                                  <p:childTnLst>
                                    <p:set>
                                      <p:cBhvr>
                                        <p:cTn id="209" dur="1" fill="hold">
                                          <p:stCondLst>
                                            <p:cond delay="0"/>
                                          </p:stCondLst>
                                        </p:cTn>
                                        <p:tgtEl>
                                          <p:spTgt spid="396">
                                            <p:txEl>
                                              <p:pRg st="1" end="1"/>
                                            </p:txEl>
                                          </p:spTgt>
                                        </p:tgtEl>
                                        <p:attrNameLst>
                                          <p:attrName>style.visibility</p:attrName>
                                        </p:attrNameLst>
                                      </p:cBhvr>
                                      <p:to>
                                        <p:strVal val="visible"/>
                                      </p:to>
                                    </p:set>
                                    <p:animEffect transition="in" filter="fade">
                                      <p:cBhvr>
                                        <p:cTn id="210" dur="500"/>
                                        <p:tgtEl>
                                          <p:spTgt spid="396">
                                            <p:txEl>
                                              <p:pRg st="1" end="1"/>
                                            </p:txEl>
                                          </p:spTgt>
                                        </p:tgtEl>
                                      </p:cBhvr>
                                    </p:animEffect>
                                  </p:childTnLst>
                                </p:cTn>
                              </p:par>
                            </p:childTnLst>
                          </p:cTn>
                        </p:par>
                        <p:par>
                          <p:cTn id="211" fill="hold">
                            <p:stCondLst>
                              <p:cond delay="25500"/>
                            </p:stCondLst>
                            <p:childTnLst>
                              <p:par>
                                <p:cTn id="212" presetID="10" presetClass="entr" presetSubtype="0" fill="hold" nodeType="afterEffect">
                                  <p:stCondLst>
                                    <p:cond delay="0"/>
                                  </p:stCondLst>
                                  <p:childTnLst>
                                    <p:set>
                                      <p:cBhvr>
                                        <p:cTn id="213" dur="1" fill="hold">
                                          <p:stCondLst>
                                            <p:cond delay="0"/>
                                          </p:stCondLst>
                                        </p:cTn>
                                        <p:tgtEl>
                                          <p:spTgt spid="396">
                                            <p:txEl>
                                              <p:pRg st="2" end="2"/>
                                            </p:txEl>
                                          </p:spTgt>
                                        </p:tgtEl>
                                        <p:attrNameLst>
                                          <p:attrName>style.visibility</p:attrName>
                                        </p:attrNameLst>
                                      </p:cBhvr>
                                      <p:to>
                                        <p:strVal val="visible"/>
                                      </p:to>
                                    </p:set>
                                    <p:animEffect transition="in" filter="fade">
                                      <p:cBhvr>
                                        <p:cTn id="214" dur="500"/>
                                        <p:tgtEl>
                                          <p:spTgt spid="396">
                                            <p:txEl>
                                              <p:pRg st="2" end="2"/>
                                            </p:txEl>
                                          </p:spTgt>
                                        </p:tgtEl>
                                      </p:cBhvr>
                                    </p:animEffect>
                                  </p:childTnLst>
                                </p:cTn>
                              </p:par>
                            </p:childTnLst>
                          </p:cTn>
                        </p:par>
                        <p:par>
                          <p:cTn id="215" fill="hold">
                            <p:stCondLst>
                              <p:cond delay="26000"/>
                            </p:stCondLst>
                            <p:childTnLst>
                              <p:par>
                                <p:cTn id="216" presetID="10" presetClass="entr" presetSubtype="0" fill="hold" nodeType="afterEffect">
                                  <p:stCondLst>
                                    <p:cond delay="0"/>
                                  </p:stCondLst>
                                  <p:childTnLst>
                                    <p:set>
                                      <p:cBhvr>
                                        <p:cTn id="217" dur="1" fill="hold">
                                          <p:stCondLst>
                                            <p:cond delay="0"/>
                                          </p:stCondLst>
                                        </p:cTn>
                                        <p:tgtEl>
                                          <p:spTgt spid="396">
                                            <p:txEl>
                                              <p:pRg st="3" end="3"/>
                                            </p:txEl>
                                          </p:spTgt>
                                        </p:tgtEl>
                                        <p:attrNameLst>
                                          <p:attrName>style.visibility</p:attrName>
                                        </p:attrNameLst>
                                      </p:cBhvr>
                                      <p:to>
                                        <p:strVal val="visible"/>
                                      </p:to>
                                    </p:set>
                                    <p:animEffect transition="in" filter="fade">
                                      <p:cBhvr>
                                        <p:cTn id="218" dur="500"/>
                                        <p:tgtEl>
                                          <p:spTgt spid="396">
                                            <p:txEl>
                                              <p:pRg st="3" end="3"/>
                                            </p:txEl>
                                          </p:spTgt>
                                        </p:tgtEl>
                                      </p:cBhvr>
                                    </p:animEffect>
                                  </p:childTnLst>
                                </p:cTn>
                              </p:par>
                            </p:childTnLst>
                          </p:cTn>
                        </p:par>
                        <p:par>
                          <p:cTn id="219" fill="hold">
                            <p:stCondLst>
                              <p:cond delay="26500"/>
                            </p:stCondLst>
                            <p:childTnLst>
                              <p:par>
                                <p:cTn id="220" presetID="10" presetClass="entr" presetSubtype="0" fill="hold" nodeType="afterEffect">
                                  <p:stCondLst>
                                    <p:cond delay="0"/>
                                  </p:stCondLst>
                                  <p:childTnLst>
                                    <p:set>
                                      <p:cBhvr>
                                        <p:cTn id="221" dur="1" fill="hold">
                                          <p:stCondLst>
                                            <p:cond delay="0"/>
                                          </p:stCondLst>
                                        </p:cTn>
                                        <p:tgtEl>
                                          <p:spTgt spid="396">
                                            <p:txEl>
                                              <p:pRg st="4" end="4"/>
                                            </p:txEl>
                                          </p:spTgt>
                                        </p:tgtEl>
                                        <p:attrNameLst>
                                          <p:attrName>style.visibility</p:attrName>
                                        </p:attrNameLst>
                                      </p:cBhvr>
                                      <p:to>
                                        <p:strVal val="visible"/>
                                      </p:to>
                                    </p:set>
                                    <p:animEffect transition="in" filter="fade">
                                      <p:cBhvr>
                                        <p:cTn id="222" dur="500"/>
                                        <p:tgtEl>
                                          <p:spTgt spid="396">
                                            <p:txEl>
                                              <p:pRg st="4" end="4"/>
                                            </p:txEl>
                                          </p:spTgt>
                                        </p:tgtEl>
                                      </p:cBhvr>
                                    </p:animEffect>
                                  </p:childTnLst>
                                </p:cTn>
                              </p:par>
                            </p:childTnLst>
                          </p:cTn>
                        </p:par>
                        <p:par>
                          <p:cTn id="223" fill="hold">
                            <p:stCondLst>
                              <p:cond delay="27000"/>
                            </p:stCondLst>
                            <p:childTnLst>
                              <p:par>
                                <p:cTn id="224" presetID="10" presetClass="entr" presetSubtype="0" fill="hold" nodeType="afterEffect">
                                  <p:stCondLst>
                                    <p:cond delay="0"/>
                                  </p:stCondLst>
                                  <p:childTnLst>
                                    <p:set>
                                      <p:cBhvr>
                                        <p:cTn id="225" dur="1" fill="hold">
                                          <p:stCondLst>
                                            <p:cond delay="0"/>
                                          </p:stCondLst>
                                        </p:cTn>
                                        <p:tgtEl>
                                          <p:spTgt spid="396">
                                            <p:txEl>
                                              <p:pRg st="5" end="5"/>
                                            </p:txEl>
                                          </p:spTgt>
                                        </p:tgtEl>
                                        <p:attrNameLst>
                                          <p:attrName>style.visibility</p:attrName>
                                        </p:attrNameLst>
                                      </p:cBhvr>
                                      <p:to>
                                        <p:strVal val="visible"/>
                                      </p:to>
                                    </p:set>
                                    <p:animEffect transition="in" filter="fade">
                                      <p:cBhvr>
                                        <p:cTn id="226" dur="500"/>
                                        <p:tgtEl>
                                          <p:spTgt spid="396">
                                            <p:txEl>
                                              <p:pRg st="5" end="5"/>
                                            </p:txEl>
                                          </p:spTgt>
                                        </p:tgtEl>
                                      </p:cBhvr>
                                    </p:animEffect>
                                  </p:childTnLst>
                                </p:cTn>
                              </p:par>
                            </p:childTnLst>
                          </p:cTn>
                        </p:par>
                        <p:par>
                          <p:cTn id="227" fill="hold">
                            <p:stCondLst>
                              <p:cond delay="27500"/>
                            </p:stCondLst>
                            <p:childTnLst>
                              <p:par>
                                <p:cTn id="228" presetID="10" presetClass="entr" presetSubtype="0" fill="hold" nodeType="afterEffect">
                                  <p:stCondLst>
                                    <p:cond delay="0"/>
                                  </p:stCondLst>
                                  <p:childTnLst>
                                    <p:set>
                                      <p:cBhvr>
                                        <p:cTn id="229" dur="1" fill="hold">
                                          <p:stCondLst>
                                            <p:cond delay="0"/>
                                          </p:stCondLst>
                                        </p:cTn>
                                        <p:tgtEl>
                                          <p:spTgt spid="396">
                                            <p:txEl>
                                              <p:pRg st="6" end="6"/>
                                            </p:txEl>
                                          </p:spTgt>
                                        </p:tgtEl>
                                        <p:attrNameLst>
                                          <p:attrName>style.visibility</p:attrName>
                                        </p:attrNameLst>
                                      </p:cBhvr>
                                      <p:to>
                                        <p:strVal val="visible"/>
                                      </p:to>
                                    </p:set>
                                    <p:animEffect transition="in" filter="fade">
                                      <p:cBhvr>
                                        <p:cTn id="230" dur="500"/>
                                        <p:tgtEl>
                                          <p:spTgt spid="396">
                                            <p:txEl>
                                              <p:pRg st="6" end="6"/>
                                            </p:txEl>
                                          </p:spTgt>
                                        </p:tgtEl>
                                      </p:cBhvr>
                                    </p:animEffect>
                                  </p:childTnLst>
                                </p:cTn>
                              </p:par>
                            </p:childTnLst>
                          </p:cTn>
                        </p:par>
                        <p:par>
                          <p:cTn id="231" fill="hold">
                            <p:stCondLst>
                              <p:cond delay="28000"/>
                            </p:stCondLst>
                            <p:childTnLst>
                              <p:par>
                                <p:cTn id="232" presetID="10" presetClass="entr" presetSubtype="0" fill="hold" nodeType="afterEffect">
                                  <p:stCondLst>
                                    <p:cond delay="0"/>
                                  </p:stCondLst>
                                  <p:childTnLst>
                                    <p:set>
                                      <p:cBhvr>
                                        <p:cTn id="233" dur="1" fill="hold">
                                          <p:stCondLst>
                                            <p:cond delay="0"/>
                                          </p:stCondLst>
                                        </p:cTn>
                                        <p:tgtEl>
                                          <p:spTgt spid="396">
                                            <p:txEl>
                                              <p:pRg st="7" end="7"/>
                                            </p:txEl>
                                          </p:spTgt>
                                        </p:tgtEl>
                                        <p:attrNameLst>
                                          <p:attrName>style.visibility</p:attrName>
                                        </p:attrNameLst>
                                      </p:cBhvr>
                                      <p:to>
                                        <p:strVal val="visible"/>
                                      </p:to>
                                    </p:set>
                                    <p:animEffect transition="in" filter="fade">
                                      <p:cBhvr>
                                        <p:cTn id="234" dur="500"/>
                                        <p:tgtEl>
                                          <p:spTgt spid="396">
                                            <p:txEl>
                                              <p:pRg st="7" end="7"/>
                                            </p:txEl>
                                          </p:spTgt>
                                        </p:tgtEl>
                                      </p:cBhvr>
                                    </p:animEffect>
                                  </p:childTnLst>
                                </p:cTn>
                              </p:par>
                            </p:childTnLst>
                          </p:cTn>
                        </p:par>
                        <p:par>
                          <p:cTn id="235" fill="hold">
                            <p:stCondLst>
                              <p:cond delay="28500"/>
                            </p:stCondLst>
                            <p:childTnLst>
                              <p:par>
                                <p:cTn id="236" presetID="10" presetClass="entr" presetSubtype="0" fill="hold" nodeType="afterEffect">
                                  <p:stCondLst>
                                    <p:cond delay="0"/>
                                  </p:stCondLst>
                                  <p:childTnLst>
                                    <p:set>
                                      <p:cBhvr>
                                        <p:cTn id="237" dur="1" fill="hold">
                                          <p:stCondLst>
                                            <p:cond delay="0"/>
                                          </p:stCondLst>
                                        </p:cTn>
                                        <p:tgtEl>
                                          <p:spTgt spid="396">
                                            <p:txEl>
                                              <p:pRg st="8" end="8"/>
                                            </p:txEl>
                                          </p:spTgt>
                                        </p:tgtEl>
                                        <p:attrNameLst>
                                          <p:attrName>style.visibility</p:attrName>
                                        </p:attrNameLst>
                                      </p:cBhvr>
                                      <p:to>
                                        <p:strVal val="visible"/>
                                      </p:to>
                                    </p:set>
                                    <p:animEffect transition="in" filter="fade">
                                      <p:cBhvr>
                                        <p:cTn id="238" dur="500"/>
                                        <p:tgtEl>
                                          <p:spTgt spid="396">
                                            <p:txEl>
                                              <p:pRg st="8" end="8"/>
                                            </p:txEl>
                                          </p:spTgt>
                                        </p:tgtEl>
                                      </p:cBhvr>
                                    </p:animEffect>
                                  </p:childTnLst>
                                </p:cTn>
                              </p:par>
                            </p:childTnLst>
                          </p:cTn>
                        </p:par>
                        <p:par>
                          <p:cTn id="239" fill="hold">
                            <p:stCondLst>
                              <p:cond delay="29000"/>
                            </p:stCondLst>
                            <p:childTnLst>
                              <p:par>
                                <p:cTn id="240" presetID="2" presetClass="entr" presetSubtype="4" fill="hold" nodeType="afterEffect">
                                  <p:stCondLst>
                                    <p:cond delay="0"/>
                                  </p:stCondLst>
                                  <p:childTnLst>
                                    <p:set>
                                      <p:cBhvr>
                                        <p:cTn id="241" dur="1" fill="hold">
                                          <p:stCondLst>
                                            <p:cond delay="0"/>
                                          </p:stCondLst>
                                        </p:cTn>
                                        <p:tgtEl>
                                          <p:spTgt spid="398">
                                            <p:txEl>
                                              <p:pRg st="0" end="0"/>
                                            </p:txEl>
                                          </p:spTgt>
                                        </p:tgtEl>
                                        <p:attrNameLst>
                                          <p:attrName>style.visibility</p:attrName>
                                        </p:attrNameLst>
                                      </p:cBhvr>
                                      <p:to>
                                        <p:strVal val="visible"/>
                                      </p:to>
                                    </p:set>
                                    <p:anim calcmode="lin" valueType="num">
                                      <p:cBhvr additive="base">
                                        <p:cTn id="242" dur="500"/>
                                        <p:tgtEl>
                                          <p:spTgt spid="398">
                                            <p:txEl>
                                              <p:pRg st="0" end="0"/>
                                            </p:txEl>
                                          </p:spTgt>
                                        </p:tgtEl>
                                        <p:attrNameLst>
                                          <p:attrName>ppt_y</p:attrName>
                                        </p:attrNameLst>
                                      </p:cBhvr>
                                      <p:tavLst>
                                        <p:tav tm="0">
                                          <p:val>
                                            <p:strVal val="#ppt_y+1"/>
                                          </p:val>
                                        </p:tav>
                                        <p:tav tm="100000">
                                          <p:val>
                                            <p:strVal val="#ppt_y"/>
                                          </p:val>
                                        </p:tav>
                                      </p:tavLst>
                                    </p:anim>
                                  </p:childTnLst>
                                </p:cTn>
                              </p:par>
                            </p:childTnLst>
                          </p:cTn>
                        </p:par>
                        <p:par>
                          <p:cTn id="243" fill="hold">
                            <p:stCondLst>
                              <p:cond delay="29500"/>
                            </p:stCondLst>
                            <p:childTnLst>
                              <p:par>
                                <p:cTn id="244" presetID="2" presetClass="entr" presetSubtype="4" fill="hold" nodeType="afterEffect">
                                  <p:stCondLst>
                                    <p:cond delay="0"/>
                                  </p:stCondLst>
                                  <p:childTnLst>
                                    <p:set>
                                      <p:cBhvr>
                                        <p:cTn id="245" dur="1" fill="hold">
                                          <p:stCondLst>
                                            <p:cond delay="0"/>
                                          </p:stCondLst>
                                        </p:cTn>
                                        <p:tgtEl>
                                          <p:spTgt spid="398">
                                            <p:txEl>
                                              <p:pRg st="1" end="1"/>
                                            </p:txEl>
                                          </p:spTgt>
                                        </p:tgtEl>
                                        <p:attrNameLst>
                                          <p:attrName>style.visibility</p:attrName>
                                        </p:attrNameLst>
                                      </p:cBhvr>
                                      <p:to>
                                        <p:strVal val="visible"/>
                                      </p:to>
                                    </p:set>
                                    <p:anim calcmode="lin" valueType="num">
                                      <p:cBhvr additive="base">
                                        <p:cTn id="246" dur="500"/>
                                        <p:tgtEl>
                                          <p:spTgt spid="398">
                                            <p:txEl>
                                              <p:pRg st="1" end="1"/>
                                            </p:txEl>
                                          </p:spTgt>
                                        </p:tgtEl>
                                        <p:attrNameLst>
                                          <p:attrName>ppt_y</p:attrName>
                                        </p:attrNameLst>
                                      </p:cBhvr>
                                      <p:tavLst>
                                        <p:tav tm="0">
                                          <p:val>
                                            <p:strVal val="#ppt_y+1"/>
                                          </p:val>
                                        </p:tav>
                                        <p:tav tm="100000">
                                          <p:val>
                                            <p:strVal val="#ppt_y"/>
                                          </p:val>
                                        </p:tav>
                                      </p:tavLst>
                                    </p:anim>
                                  </p:childTnLst>
                                </p:cTn>
                              </p:par>
                            </p:childTnLst>
                          </p:cTn>
                        </p:par>
                        <p:par>
                          <p:cTn id="247" fill="hold">
                            <p:stCondLst>
                              <p:cond delay="30000"/>
                            </p:stCondLst>
                            <p:childTnLst>
                              <p:par>
                                <p:cTn id="248" presetID="2" presetClass="entr" presetSubtype="4" fill="hold" nodeType="afterEffect">
                                  <p:stCondLst>
                                    <p:cond delay="0"/>
                                  </p:stCondLst>
                                  <p:childTnLst>
                                    <p:set>
                                      <p:cBhvr>
                                        <p:cTn id="249" dur="1" fill="hold">
                                          <p:stCondLst>
                                            <p:cond delay="0"/>
                                          </p:stCondLst>
                                        </p:cTn>
                                        <p:tgtEl>
                                          <p:spTgt spid="398">
                                            <p:txEl>
                                              <p:pRg st="2" end="2"/>
                                            </p:txEl>
                                          </p:spTgt>
                                        </p:tgtEl>
                                        <p:attrNameLst>
                                          <p:attrName>style.visibility</p:attrName>
                                        </p:attrNameLst>
                                      </p:cBhvr>
                                      <p:to>
                                        <p:strVal val="visible"/>
                                      </p:to>
                                    </p:set>
                                    <p:anim calcmode="lin" valueType="num">
                                      <p:cBhvr additive="base">
                                        <p:cTn id="250" dur="500"/>
                                        <p:tgtEl>
                                          <p:spTgt spid="398">
                                            <p:txEl>
                                              <p:pRg st="2" end="2"/>
                                            </p:txEl>
                                          </p:spTgt>
                                        </p:tgtEl>
                                        <p:attrNameLst>
                                          <p:attrName>ppt_y</p:attrName>
                                        </p:attrNameLst>
                                      </p:cBhvr>
                                      <p:tavLst>
                                        <p:tav tm="0">
                                          <p:val>
                                            <p:strVal val="#ppt_y+1"/>
                                          </p:val>
                                        </p:tav>
                                        <p:tav tm="100000">
                                          <p:val>
                                            <p:strVal val="#ppt_y"/>
                                          </p:val>
                                        </p:tav>
                                      </p:tavLst>
                                    </p:anim>
                                  </p:childTnLst>
                                </p:cTn>
                              </p:par>
                            </p:childTnLst>
                          </p:cTn>
                        </p:par>
                        <p:par>
                          <p:cTn id="251" fill="hold">
                            <p:stCondLst>
                              <p:cond delay="30500"/>
                            </p:stCondLst>
                            <p:childTnLst>
                              <p:par>
                                <p:cTn id="252" presetID="2" presetClass="entr" presetSubtype="4" fill="hold" nodeType="afterEffect">
                                  <p:stCondLst>
                                    <p:cond delay="0"/>
                                  </p:stCondLst>
                                  <p:childTnLst>
                                    <p:set>
                                      <p:cBhvr>
                                        <p:cTn id="253" dur="1" fill="hold">
                                          <p:stCondLst>
                                            <p:cond delay="0"/>
                                          </p:stCondLst>
                                        </p:cTn>
                                        <p:tgtEl>
                                          <p:spTgt spid="398">
                                            <p:txEl>
                                              <p:pRg st="3" end="3"/>
                                            </p:txEl>
                                          </p:spTgt>
                                        </p:tgtEl>
                                        <p:attrNameLst>
                                          <p:attrName>style.visibility</p:attrName>
                                        </p:attrNameLst>
                                      </p:cBhvr>
                                      <p:to>
                                        <p:strVal val="visible"/>
                                      </p:to>
                                    </p:set>
                                    <p:anim calcmode="lin" valueType="num">
                                      <p:cBhvr additive="base">
                                        <p:cTn id="254" dur="500"/>
                                        <p:tgtEl>
                                          <p:spTgt spid="398">
                                            <p:txEl>
                                              <p:pRg st="3" end="3"/>
                                            </p:txEl>
                                          </p:spTgt>
                                        </p:tgtEl>
                                        <p:attrNameLst>
                                          <p:attrName>ppt_y</p:attrName>
                                        </p:attrNameLst>
                                      </p:cBhvr>
                                      <p:tavLst>
                                        <p:tav tm="0">
                                          <p:val>
                                            <p:strVal val="#ppt_y+1"/>
                                          </p:val>
                                        </p:tav>
                                        <p:tav tm="100000">
                                          <p:val>
                                            <p:strVal val="#ppt_y"/>
                                          </p:val>
                                        </p:tav>
                                      </p:tavLst>
                                    </p:anim>
                                  </p:childTnLst>
                                </p:cTn>
                              </p:par>
                            </p:childTnLst>
                          </p:cTn>
                        </p:par>
                        <p:par>
                          <p:cTn id="255" fill="hold">
                            <p:stCondLst>
                              <p:cond delay="31000"/>
                            </p:stCondLst>
                            <p:childTnLst>
                              <p:par>
                                <p:cTn id="256" presetID="2" presetClass="entr" presetSubtype="4" fill="hold" nodeType="afterEffect">
                                  <p:stCondLst>
                                    <p:cond delay="0"/>
                                  </p:stCondLst>
                                  <p:childTnLst>
                                    <p:set>
                                      <p:cBhvr>
                                        <p:cTn id="257" dur="1" fill="hold">
                                          <p:stCondLst>
                                            <p:cond delay="0"/>
                                          </p:stCondLst>
                                        </p:cTn>
                                        <p:tgtEl>
                                          <p:spTgt spid="398">
                                            <p:txEl>
                                              <p:pRg st="4" end="4"/>
                                            </p:txEl>
                                          </p:spTgt>
                                        </p:tgtEl>
                                        <p:attrNameLst>
                                          <p:attrName>style.visibility</p:attrName>
                                        </p:attrNameLst>
                                      </p:cBhvr>
                                      <p:to>
                                        <p:strVal val="visible"/>
                                      </p:to>
                                    </p:set>
                                    <p:anim calcmode="lin" valueType="num">
                                      <p:cBhvr additive="base">
                                        <p:cTn id="258" dur="500"/>
                                        <p:tgtEl>
                                          <p:spTgt spid="398">
                                            <p:txEl>
                                              <p:pRg st="4" end="4"/>
                                            </p:txEl>
                                          </p:spTgt>
                                        </p:tgtEl>
                                        <p:attrNameLst>
                                          <p:attrName>ppt_y</p:attrName>
                                        </p:attrNameLst>
                                      </p:cBhvr>
                                      <p:tavLst>
                                        <p:tav tm="0">
                                          <p:val>
                                            <p:strVal val="#ppt_y+1"/>
                                          </p:val>
                                        </p:tav>
                                        <p:tav tm="100000">
                                          <p:val>
                                            <p:strVal val="#ppt_y"/>
                                          </p:val>
                                        </p:tav>
                                      </p:tavLst>
                                    </p:anim>
                                  </p:childTnLst>
                                </p:cTn>
                              </p:par>
                            </p:childTnLst>
                          </p:cTn>
                        </p:par>
                        <p:par>
                          <p:cTn id="259" fill="hold">
                            <p:stCondLst>
                              <p:cond delay="31500"/>
                            </p:stCondLst>
                            <p:childTnLst>
                              <p:par>
                                <p:cTn id="260" presetID="2" presetClass="entr" presetSubtype="4" fill="hold" nodeType="afterEffect">
                                  <p:stCondLst>
                                    <p:cond delay="0"/>
                                  </p:stCondLst>
                                  <p:childTnLst>
                                    <p:set>
                                      <p:cBhvr>
                                        <p:cTn id="261" dur="1" fill="hold">
                                          <p:stCondLst>
                                            <p:cond delay="0"/>
                                          </p:stCondLst>
                                        </p:cTn>
                                        <p:tgtEl>
                                          <p:spTgt spid="398">
                                            <p:txEl>
                                              <p:pRg st="5" end="5"/>
                                            </p:txEl>
                                          </p:spTgt>
                                        </p:tgtEl>
                                        <p:attrNameLst>
                                          <p:attrName>style.visibility</p:attrName>
                                        </p:attrNameLst>
                                      </p:cBhvr>
                                      <p:to>
                                        <p:strVal val="visible"/>
                                      </p:to>
                                    </p:set>
                                    <p:anim calcmode="lin" valueType="num">
                                      <p:cBhvr additive="base">
                                        <p:cTn id="262" dur="500"/>
                                        <p:tgtEl>
                                          <p:spTgt spid="398">
                                            <p:txEl>
                                              <p:pRg st="5" end="5"/>
                                            </p:txEl>
                                          </p:spTgt>
                                        </p:tgtEl>
                                        <p:attrNameLst>
                                          <p:attrName>ppt_y</p:attrName>
                                        </p:attrNameLst>
                                      </p:cBhvr>
                                      <p:tavLst>
                                        <p:tav tm="0">
                                          <p:val>
                                            <p:strVal val="#ppt_y+1"/>
                                          </p:val>
                                        </p:tav>
                                        <p:tav tm="100000">
                                          <p:val>
                                            <p:strVal val="#ppt_y"/>
                                          </p:val>
                                        </p:tav>
                                      </p:tavLst>
                                    </p:anim>
                                  </p:childTnLst>
                                </p:cTn>
                              </p:par>
                            </p:childTnLst>
                          </p:cTn>
                        </p:par>
                        <p:par>
                          <p:cTn id="263" fill="hold">
                            <p:stCondLst>
                              <p:cond delay="32000"/>
                            </p:stCondLst>
                            <p:childTnLst>
                              <p:par>
                                <p:cTn id="264" presetID="2" presetClass="entr" presetSubtype="4" fill="hold" nodeType="afterEffect">
                                  <p:stCondLst>
                                    <p:cond delay="0"/>
                                  </p:stCondLst>
                                  <p:childTnLst>
                                    <p:set>
                                      <p:cBhvr>
                                        <p:cTn id="265" dur="1" fill="hold">
                                          <p:stCondLst>
                                            <p:cond delay="0"/>
                                          </p:stCondLst>
                                        </p:cTn>
                                        <p:tgtEl>
                                          <p:spTgt spid="398">
                                            <p:txEl>
                                              <p:pRg st="6" end="6"/>
                                            </p:txEl>
                                          </p:spTgt>
                                        </p:tgtEl>
                                        <p:attrNameLst>
                                          <p:attrName>style.visibility</p:attrName>
                                        </p:attrNameLst>
                                      </p:cBhvr>
                                      <p:to>
                                        <p:strVal val="visible"/>
                                      </p:to>
                                    </p:set>
                                    <p:anim calcmode="lin" valueType="num">
                                      <p:cBhvr additive="base">
                                        <p:cTn id="266" dur="500"/>
                                        <p:tgtEl>
                                          <p:spTgt spid="398">
                                            <p:txEl>
                                              <p:pRg st="6" end="6"/>
                                            </p:txEl>
                                          </p:spTgt>
                                        </p:tgtEl>
                                        <p:attrNameLst>
                                          <p:attrName>ppt_y</p:attrName>
                                        </p:attrNameLst>
                                      </p:cBhvr>
                                      <p:tavLst>
                                        <p:tav tm="0">
                                          <p:val>
                                            <p:strVal val="#ppt_y+1"/>
                                          </p:val>
                                        </p:tav>
                                        <p:tav tm="100000">
                                          <p:val>
                                            <p:strVal val="#ppt_y"/>
                                          </p:val>
                                        </p:tav>
                                      </p:tavLst>
                                    </p:anim>
                                  </p:childTnLst>
                                </p:cTn>
                              </p:par>
                            </p:childTnLst>
                          </p:cTn>
                        </p:par>
                        <p:par>
                          <p:cTn id="267" fill="hold">
                            <p:stCondLst>
                              <p:cond delay="32500"/>
                            </p:stCondLst>
                            <p:childTnLst>
                              <p:par>
                                <p:cTn id="268" presetID="2" presetClass="entr" presetSubtype="4" fill="hold" nodeType="afterEffect">
                                  <p:stCondLst>
                                    <p:cond delay="0"/>
                                  </p:stCondLst>
                                  <p:childTnLst>
                                    <p:set>
                                      <p:cBhvr>
                                        <p:cTn id="269" dur="1" fill="hold">
                                          <p:stCondLst>
                                            <p:cond delay="0"/>
                                          </p:stCondLst>
                                        </p:cTn>
                                        <p:tgtEl>
                                          <p:spTgt spid="398">
                                            <p:txEl>
                                              <p:pRg st="7" end="7"/>
                                            </p:txEl>
                                          </p:spTgt>
                                        </p:tgtEl>
                                        <p:attrNameLst>
                                          <p:attrName>style.visibility</p:attrName>
                                        </p:attrNameLst>
                                      </p:cBhvr>
                                      <p:to>
                                        <p:strVal val="visible"/>
                                      </p:to>
                                    </p:set>
                                    <p:anim calcmode="lin" valueType="num">
                                      <p:cBhvr additive="base">
                                        <p:cTn id="270" dur="500"/>
                                        <p:tgtEl>
                                          <p:spTgt spid="398">
                                            <p:txEl>
                                              <p:pRg st="7" end="7"/>
                                            </p:txEl>
                                          </p:spTgt>
                                        </p:tgtEl>
                                        <p:attrNameLst>
                                          <p:attrName>ppt_y</p:attrName>
                                        </p:attrNameLst>
                                      </p:cBhvr>
                                      <p:tavLst>
                                        <p:tav tm="0">
                                          <p:val>
                                            <p:strVal val="#ppt_y+1"/>
                                          </p:val>
                                        </p:tav>
                                        <p:tav tm="100000">
                                          <p:val>
                                            <p:strVal val="#ppt_y"/>
                                          </p:val>
                                        </p:tav>
                                      </p:tavLst>
                                    </p:anim>
                                  </p:childTnLst>
                                </p:cTn>
                              </p:par>
                            </p:childTnLst>
                          </p:cTn>
                        </p:par>
                        <p:par>
                          <p:cTn id="271" fill="hold">
                            <p:stCondLst>
                              <p:cond delay="33000"/>
                            </p:stCondLst>
                            <p:childTnLst>
                              <p:par>
                                <p:cTn id="272" presetID="2" presetClass="entr" presetSubtype="4" fill="hold" nodeType="afterEffect">
                                  <p:stCondLst>
                                    <p:cond delay="0"/>
                                  </p:stCondLst>
                                  <p:childTnLst>
                                    <p:set>
                                      <p:cBhvr>
                                        <p:cTn id="273" dur="1" fill="hold">
                                          <p:stCondLst>
                                            <p:cond delay="0"/>
                                          </p:stCondLst>
                                        </p:cTn>
                                        <p:tgtEl>
                                          <p:spTgt spid="398">
                                            <p:txEl>
                                              <p:pRg st="8" end="8"/>
                                            </p:txEl>
                                          </p:spTgt>
                                        </p:tgtEl>
                                        <p:attrNameLst>
                                          <p:attrName>style.visibility</p:attrName>
                                        </p:attrNameLst>
                                      </p:cBhvr>
                                      <p:to>
                                        <p:strVal val="visible"/>
                                      </p:to>
                                    </p:set>
                                    <p:anim calcmode="lin" valueType="num">
                                      <p:cBhvr additive="base">
                                        <p:cTn id="274" dur="500"/>
                                        <p:tgtEl>
                                          <p:spTgt spid="398">
                                            <p:txEl>
                                              <p:pRg st="8" end="8"/>
                                            </p:txEl>
                                          </p:spTgt>
                                        </p:tgtEl>
                                        <p:attrNameLst>
                                          <p:attrName>ppt_y</p:attrName>
                                        </p:attrNameLst>
                                      </p:cBhvr>
                                      <p:tavLst>
                                        <p:tav tm="0">
                                          <p:val>
                                            <p:strVal val="#ppt_y+1"/>
                                          </p:val>
                                        </p:tav>
                                        <p:tav tm="100000">
                                          <p:val>
                                            <p:strVal val="#ppt_y"/>
                                          </p:val>
                                        </p:tav>
                                      </p:tavLst>
                                    </p:anim>
                                  </p:childTnLst>
                                </p:cTn>
                              </p:par>
                            </p:childTnLst>
                          </p:cTn>
                        </p:par>
                        <p:par>
                          <p:cTn id="275" fill="hold">
                            <p:stCondLst>
                              <p:cond delay="33500"/>
                            </p:stCondLst>
                            <p:childTnLst>
                              <p:par>
                                <p:cTn id="276" presetID="23" presetClass="entr" presetSubtype="16" fill="hold" nodeType="afterEffect">
                                  <p:stCondLst>
                                    <p:cond delay="0"/>
                                  </p:stCondLst>
                                  <p:childTnLst>
                                    <p:set>
                                      <p:cBhvr>
                                        <p:cTn id="277" dur="1" fill="hold">
                                          <p:stCondLst>
                                            <p:cond delay="0"/>
                                          </p:stCondLst>
                                        </p:cTn>
                                        <p:tgtEl>
                                          <p:spTgt spid="400"/>
                                        </p:tgtEl>
                                        <p:attrNameLst>
                                          <p:attrName>style.visibility</p:attrName>
                                        </p:attrNameLst>
                                      </p:cBhvr>
                                      <p:to>
                                        <p:strVal val="visible"/>
                                      </p:to>
                                    </p:set>
                                    <p:anim calcmode="lin" valueType="num">
                                      <p:cBhvr additive="base">
                                        <p:cTn id="278" dur="500"/>
                                        <p:tgtEl>
                                          <p:spTgt spid="400"/>
                                        </p:tgtEl>
                                        <p:attrNameLst>
                                          <p:attrName>ppt_w</p:attrName>
                                        </p:attrNameLst>
                                      </p:cBhvr>
                                      <p:tavLst>
                                        <p:tav tm="0">
                                          <p:val>
                                            <p:strVal val="0"/>
                                          </p:val>
                                        </p:tav>
                                        <p:tav tm="100000">
                                          <p:val>
                                            <p:strVal val="#ppt_w"/>
                                          </p:val>
                                        </p:tav>
                                      </p:tavLst>
                                    </p:anim>
                                    <p:anim calcmode="lin" valueType="num">
                                      <p:cBhvr additive="base">
                                        <p:cTn id="279" dur="500"/>
                                        <p:tgtEl>
                                          <p:spTgt spid="400"/>
                                        </p:tgtEl>
                                        <p:attrNameLst>
                                          <p:attrName>ppt_h</p:attrName>
                                        </p:attrNameLst>
                                      </p:cBhvr>
                                      <p:tavLst>
                                        <p:tav tm="0">
                                          <p:val>
                                            <p:strVal val="0"/>
                                          </p:val>
                                        </p:tav>
                                        <p:tav tm="100000">
                                          <p:val>
                                            <p:strVal val="#ppt_h"/>
                                          </p:val>
                                        </p:tav>
                                      </p:tavLst>
                                    </p:anim>
                                  </p:childTnLst>
                                </p:cTn>
                              </p:par>
                            </p:childTnLst>
                          </p:cTn>
                        </p:par>
                        <p:par>
                          <p:cTn id="280" fill="hold">
                            <p:stCondLst>
                              <p:cond delay="34000"/>
                            </p:stCondLst>
                            <p:childTnLst>
                              <p:par>
                                <p:cTn id="281" presetID="10" presetClass="entr" presetSubtype="0" fill="hold" nodeType="afterEffect">
                                  <p:stCondLst>
                                    <p:cond delay="0"/>
                                  </p:stCondLst>
                                  <p:childTnLst>
                                    <p:set>
                                      <p:cBhvr>
                                        <p:cTn id="282" dur="1" fill="hold">
                                          <p:stCondLst>
                                            <p:cond delay="0"/>
                                          </p:stCondLst>
                                        </p:cTn>
                                        <p:tgtEl>
                                          <p:spTgt spid="399">
                                            <p:txEl>
                                              <p:pRg st="0" end="0"/>
                                            </p:txEl>
                                          </p:spTgt>
                                        </p:tgtEl>
                                        <p:attrNameLst>
                                          <p:attrName>style.visibility</p:attrName>
                                        </p:attrNameLst>
                                      </p:cBhvr>
                                      <p:to>
                                        <p:strVal val="visible"/>
                                      </p:to>
                                    </p:set>
                                    <p:animEffect transition="in" filter="fade">
                                      <p:cBhvr>
                                        <p:cTn id="283" dur="500"/>
                                        <p:tgtEl>
                                          <p:spTgt spid="399">
                                            <p:txEl>
                                              <p:pRg st="0" end="0"/>
                                            </p:txEl>
                                          </p:spTgt>
                                        </p:tgtEl>
                                      </p:cBhvr>
                                    </p:animEffect>
                                  </p:childTnLst>
                                </p:cTn>
                              </p:par>
                            </p:childTnLst>
                          </p:cTn>
                        </p:par>
                        <p:par>
                          <p:cTn id="284" fill="hold">
                            <p:stCondLst>
                              <p:cond delay="34500"/>
                            </p:stCondLst>
                            <p:childTnLst>
                              <p:par>
                                <p:cTn id="285" presetID="10" presetClass="entr" presetSubtype="0" fill="hold" nodeType="afterEffect">
                                  <p:stCondLst>
                                    <p:cond delay="0"/>
                                  </p:stCondLst>
                                  <p:childTnLst>
                                    <p:set>
                                      <p:cBhvr>
                                        <p:cTn id="286" dur="1" fill="hold">
                                          <p:stCondLst>
                                            <p:cond delay="0"/>
                                          </p:stCondLst>
                                        </p:cTn>
                                        <p:tgtEl>
                                          <p:spTgt spid="399">
                                            <p:txEl>
                                              <p:pRg st="1" end="1"/>
                                            </p:txEl>
                                          </p:spTgt>
                                        </p:tgtEl>
                                        <p:attrNameLst>
                                          <p:attrName>style.visibility</p:attrName>
                                        </p:attrNameLst>
                                      </p:cBhvr>
                                      <p:to>
                                        <p:strVal val="visible"/>
                                      </p:to>
                                    </p:set>
                                    <p:animEffect transition="in" filter="fade">
                                      <p:cBhvr>
                                        <p:cTn id="287" dur="500"/>
                                        <p:tgtEl>
                                          <p:spTgt spid="399">
                                            <p:txEl>
                                              <p:pRg st="1" end="1"/>
                                            </p:txEl>
                                          </p:spTgt>
                                        </p:tgtEl>
                                      </p:cBhvr>
                                    </p:animEffect>
                                  </p:childTnLst>
                                </p:cTn>
                              </p:par>
                            </p:childTnLst>
                          </p:cTn>
                        </p:par>
                        <p:par>
                          <p:cTn id="288" fill="hold">
                            <p:stCondLst>
                              <p:cond delay="35000"/>
                            </p:stCondLst>
                            <p:childTnLst>
                              <p:par>
                                <p:cTn id="289" presetID="10" presetClass="entr" presetSubtype="0" fill="hold" nodeType="afterEffect">
                                  <p:stCondLst>
                                    <p:cond delay="0"/>
                                  </p:stCondLst>
                                  <p:childTnLst>
                                    <p:set>
                                      <p:cBhvr>
                                        <p:cTn id="290" dur="1" fill="hold">
                                          <p:stCondLst>
                                            <p:cond delay="0"/>
                                          </p:stCondLst>
                                        </p:cTn>
                                        <p:tgtEl>
                                          <p:spTgt spid="399">
                                            <p:txEl>
                                              <p:pRg st="2" end="2"/>
                                            </p:txEl>
                                          </p:spTgt>
                                        </p:tgtEl>
                                        <p:attrNameLst>
                                          <p:attrName>style.visibility</p:attrName>
                                        </p:attrNameLst>
                                      </p:cBhvr>
                                      <p:to>
                                        <p:strVal val="visible"/>
                                      </p:to>
                                    </p:set>
                                    <p:animEffect transition="in" filter="fade">
                                      <p:cBhvr>
                                        <p:cTn id="291" dur="500"/>
                                        <p:tgtEl>
                                          <p:spTgt spid="399">
                                            <p:txEl>
                                              <p:pRg st="2" end="2"/>
                                            </p:txEl>
                                          </p:spTgt>
                                        </p:tgtEl>
                                      </p:cBhvr>
                                    </p:animEffect>
                                  </p:childTnLst>
                                </p:cTn>
                              </p:par>
                            </p:childTnLst>
                          </p:cTn>
                        </p:par>
                        <p:par>
                          <p:cTn id="292" fill="hold">
                            <p:stCondLst>
                              <p:cond delay="35500"/>
                            </p:stCondLst>
                            <p:childTnLst>
                              <p:par>
                                <p:cTn id="293" presetID="10" presetClass="entr" presetSubtype="0" fill="hold" nodeType="afterEffect">
                                  <p:stCondLst>
                                    <p:cond delay="0"/>
                                  </p:stCondLst>
                                  <p:childTnLst>
                                    <p:set>
                                      <p:cBhvr>
                                        <p:cTn id="294" dur="1" fill="hold">
                                          <p:stCondLst>
                                            <p:cond delay="0"/>
                                          </p:stCondLst>
                                        </p:cTn>
                                        <p:tgtEl>
                                          <p:spTgt spid="399">
                                            <p:txEl>
                                              <p:pRg st="3" end="3"/>
                                            </p:txEl>
                                          </p:spTgt>
                                        </p:tgtEl>
                                        <p:attrNameLst>
                                          <p:attrName>style.visibility</p:attrName>
                                        </p:attrNameLst>
                                      </p:cBhvr>
                                      <p:to>
                                        <p:strVal val="visible"/>
                                      </p:to>
                                    </p:set>
                                    <p:animEffect transition="in" filter="fade">
                                      <p:cBhvr>
                                        <p:cTn id="295" dur="500"/>
                                        <p:tgtEl>
                                          <p:spTgt spid="399">
                                            <p:txEl>
                                              <p:pRg st="3" end="3"/>
                                            </p:txEl>
                                          </p:spTgt>
                                        </p:tgtEl>
                                      </p:cBhvr>
                                    </p:animEffect>
                                  </p:childTnLst>
                                </p:cTn>
                              </p:par>
                            </p:childTnLst>
                          </p:cTn>
                        </p:par>
                        <p:par>
                          <p:cTn id="296" fill="hold">
                            <p:stCondLst>
                              <p:cond delay="36000"/>
                            </p:stCondLst>
                            <p:childTnLst>
                              <p:par>
                                <p:cTn id="297" presetID="10" presetClass="entr" presetSubtype="0" fill="hold" nodeType="afterEffect">
                                  <p:stCondLst>
                                    <p:cond delay="0"/>
                                  </p:stCondLst>
                                  <p:childTnLst>
                                    <p:set>
                                      <p:cBhvr>
                                        <p:cTn id="298" dur="1" fill="hold">
                                          <p:stCondLst>
                                            <p:cond delay="0"/>
                                          </p:stCondLst>
                                        </p:cTn>
                                        <p:tgtEl>
                                          <p:spTgt spid="399">
                                            <p:txEl>
                                              <p:pRg st="4" end="4"/>
                                            </p:txEl>
                                          </p:spTgt>
                                        </p:tgtEl>
                                        <p:attrNameLst>
                                          <p:attrName>style.visibility</p:attrName>
                                        </p:attrNameLst>
                                      </p:cBhvr>
                                      <p:to>
                                        <p:strVal val="visible"/>
                                      </p:to>
                                    </p:set>
                                    <p:animEffect transition="in" filter="fade">
                                      <p:cBhvr>
                                        <p:cTn id="299" dur="500"/>
                                        <p:tgtEl>
                                          <p:spTgt spid="399">
                                            <p:txEl>
                                              <p:pRg st="4" end="4"/>
                                            </p:txEl>
                                          </p:spTgt>
                                        </p:tgtEl>
                                      </p:cBhvr>
                                    </p:animEffect>
                                  </p:childTnLst>
                                </p:cTn>
                              </p:par>
                            </p:childTnLst>
                          </p:cTn>
                        </p:par>
                        <p:par>
                          <p:cTn id="300" fill="hold">
                            <p:stCondLst>
                              <p:cond delay="36500"/>
                            </p:stCondLst>
                            <p:childTnLst>
                              <p:par>
                                <p:cTn id="301" presetID="10" presetClass="entr" presetSubtype="0" fill="hold" nodeType="afterEffect">
                                  <p:stCondLst>
                                    <p:cond delay="0"/>
                                  </p:stCondLst>
                                  <p:childTnLst>
                                    <p:set>
                                      <p:cBhvr>
                                        <p:cTn id="302" dur="1" fill="hold">
                                          <p:stCondLst>
                                            <p:cond delay="0"/>
                                          </p:stCondLst>
                                        </p:cTn>
                                        <p:tgtEl>
                                          <p:spTgt spid="399">
                                            <p:txEl>
                                              <p:pRg st="5" end="5"/>
                                            </p:txEl>
                                          </p:spTgt>
                                        </p:tgtEl>
                                        <p:attrNameLst>
                                          <p:attrName>style.visibility</p:attrName>
                                        </p:attrNameLst>
                                      </p:cBhvr>
                                      <p:to>
                                        <p:strVal val="visible"/>
                                      </p:to>
                                    </p:set>
                                    <p:animEffect transition="in" filter="fade">
                                      <p:cBhvr>
                                        <p:cTn id="303" dur="500"/>
                                        <p:tgtEl>
                                          <p:spTgt spid="399">
                                            <p:txEl>
                                              <p:pRg st="5" end="5"/>
                                            </p:txEl>
                                          </p:spTgt>
                                        </p:tgtEl>
                                      </p:cBhvr>
                                    </p:animEffect>
                                  </p:childTnLst>
                                </p:cTn>
                              </p:par>
                            </p:childTnLst>
                          </p:cTn>
                        </p:par>
                        <p:par>
                          <p:cTn id="304" fill="hold">
                            <p:stCondLst>
                              <p:cond delay="37000"/>
                            </p:stCondLst>
                            <p:childTnLst>
                              <p:par>
                                <p:cTn id="305" presetID="10" presetClass="entr" presetSubtype="0" fill="hold" nodeType="afterEffect">
                                  <p:stCondLst>
                                    <p:cond delay="0"/>
                                  </p:stCondLst>
                                  <p:childTnLst>
                                    <p:set>
                                      <p:cBhvr>
                                        <p:cTn id="306" dur="1" fill="hold">
                                          <p:stCondLst>
                                            <p:cond delay="0"/>
                                          </p:stCondLst>
                                        </p:cTn>
                                        <p:tgtEl>
                                          <p:spTgt spid="399">
                                            <p:txEl>
                                              <p:pRg st="6" end="6"/>
                                            </p:txEl>
                                          </p:spTgt>
                                        </p:tgtEl>
                                        <p:attrNameLst>
                                          <p:attrName>style.visibility</p:attrName>
                                        </p:attrNameLst>
                                      </p:cBhvr>
                                      <p:to>
                                        <p:strVal val="visible"/>
                                      </p:to>
                                    </p:set>
                                    <p:animEffect transition="in" filter="fade">
                                      <p:cBhvr>
                                        <p:cTn id="307" dur="500"/>
                                        <p:tgtEl>
                                          <p:spTgt spid="399">
                                            <p:txEl>
                                              <p:pRg st="6" end="6"/>
                                            </p:txEl>
                                          </p:spTgt>
                                        </p:tgtEl>
                                      </p:cBhvr>
                                    </p:animEffect>
                                  </p:childTnLst>
                                </p:cTn>
                              </p:par>
                            </p:childTnLst>
                          </p:cTn>
                        </p:par>
                        <p:par>
                          <p:cTn id="308" fill="hold">
                            <p:stCondLst>
                              <p:cond delay="37500"/>
                            </p:stCondLst>
                            <p:childTnLst>
                              <p:par>
                                <p:cTn id="309" presetID="10" presetClass="entr" presetSubtype="0" fill="hold" nodeType="afterEffect">
                                  <p:stCondLst>
                                    <p:cond delay="0"/>
                                  </p:stCondLst>
                                  <p:childTnLst>
                                    <p:set>
                                      <p:cBhvr>
                                        <p:cTn id="310" dur="1" fill="hold">
                                          <p:stCondLst>
                                            <p:cond delay="0"/>
                                          </p:stCondLst>
                                        </p:cTn>
                                        <p:tgtEl>
                                          <p:spTgt spid="399">
                                            <p:txEl>
                                              <p:pRg st="7" end="7"/>
                                            </p:txEl>
                                          </p:spTgt>
                                        </p:tgtEl>
                                        <p:attrNameLst>
                                          <p:attrName>style.visibility</p:attrName>
                                        </p:attrNameLst>
                                      </p:cBhvr>
                                      <p:to>
                                        <p:strVal val="visible"/>
                                      </p:to>
                                    </p:set>
                                    <p:animEffect transition="in" filter="fade">
                                      <p:cBhvr>
                                        <p:cTn id="311" dur="500"/>
                                        <p:tgtEl>
                                          <p:spTgt spid="399">
                                            <p:txEl>
                                              <p:pRg st="7" end="7"/>
                                            </p:txEl>
                                          </p:spTgt>
                                        </p:tgtEl>
                                      </p:cBhvr>
                                    </p:animEffect>
                                  </p:childTnLst>
                                </p:cTn>
                              </p:par>
                            </p:childTnLst>
                          </p:cTn>
                        </p:par>
                        <p:par>
                          <p:cTn id="312" fill="hold">
                            <p:stCondLst>
                              <p:cond delay="38000"/>
                            </p:stCondLst>
                            <p:childTnLst>
                              <p:par>
                                <p:cTn id="313" presetID="10" presetClass="entr" presetSubtype="0" fill="hold" nodeType="afterEffect">
                                  <p:stCondLst>
                                    <p:cond delay="0"/>
                                  </p:stCondLst>
                                  <p:childTnLst>
                                    <p:set>
                                      <p:cBhvr>
                                        <p:cTn id="314" dur="1" fill="hold">
                                          <p:stCondLst>
                                            <p:cond delay="0"/>
                                          </p:stCondLst>
                                        </p:cTn>
                                        <p:tgtEl>
                                          <p:spTgt spid="399">
                                            <p:txEl>
                                              <p:pRg st="8" end="8"/>
                                            </p:txEl>
                                          </p:spTgt>
                                        </p:tgtEl>
                                        <p:attrNameLst>
                                          <p:attrName>style.visibility</p:attrName>
                                        </p:attrNameLst>
                                      </p:cBhvr>
                                      <p:to>
                                        <p:strVal val="visible"/>
                                      </p:to>
                                    </p:set>
                                    <p:animEffect transition="in" filter="fade">
                                      <p:cBhvr>
                                        <p:cTn id="315" dur="500"/>
                                        <p:tgtEl>
                                          <p:spTgt spid="399">
                                            <p:txEl>
                                              <p:pRg st="8" end="8"/>
                                            </p:txEl>
                                          </p:spTgt>
                                        </p:tgtEl>
                                      </p:cBhvr>
                                    </p:animEffect>
                                  </p:childTnLst>
                                </p:cTn>
                              </p:par>
                            </p:childTnLst>
                          </p:cTn>
                        </p:par>
                        <p:par>
                          <p:cTn id="316" fill="hold">
                            <p:stCondLst>
                              <p:cond delay="38500"/>
                            </p:stCondLst>
                            <p:childTnLst>
                              <p:par>
                                <p:cTn id="317" presetID="2" presetClass="entr" presetSubtype="4" fill="hold" nodeType="afterEffect">
                                  <p:stCondLst>
                                    <p:cond delay="0"/>
                                  </p:stCondLst>
                                  <p:childTnLst>
                                    <p:set>
                                      <p:cBhvr>
                                        <p:cTn id="318" dur="1" fill="hold">
                                          <p:stCondLst>
                                            <p:cond delay="0"/>
                                          </p:stCondLst>
                                        </p:cTn>
                                        <p:tgtEl>
                                          <p:spTgt spid="401">
                                            <p:txEl>
                                              <p:pRg st="0" end="0"/>
                                            </p:txEl>
                                          </p:spTgt>
                                        </p:tgtEl>
                                        <p:attrNameLst>
                                          <p:attrName>style.visibility</p:attrName>
                                        </p:attrNameLst>
                                      </p:cBhvr>
                                      <p:to>
                                        <p:strVal val="visible"/>
                                      </p:to>
                                    </p:set>
                                    <p:anim calcmode="lin" valueType="num">
                                      <p:cBhvr additive="base">
                                        <p:cTn id="319" dur="500"/>
                                        <p:tgtEl>
                                          <p:spTgt spid="401">
                                            <p:txEl>
                                              <p:pRg st="0" end="0"/>
                                            </p:txEl>
                                          </p:spTgt>
                                        </p:tgtEl>
                                        <p:attrNameLst>
                                          <p:attrName>ppt_y</p:attrName>
                                        </p:attrNameLst>
                                      </p:cBhvr>
                                      <p:tavLst>
                                        <p:tav tm="0">
                                          <p:val>
                                            <p:strVal val="#ppt_y+1"/>
                                          </p:val>
                                        </p:tav>
                                        <p:tav tm="100000">
                                          <p:val>
                                            <p:strVal val="#ppt_y"/>
                                          </p:val>
                                        </p:tav>
                                      </p:tavLst>
                                    </p:anim>
                                  </p:childTnLst>
                                </p:cTn>
                              </p:par>
                            </p:childTnLst>
                          </p:cTn>
                        </p:par>
                        <p:par>
                          <p:cTn id="320" fill="hold">
                            <p:stCondLst>
                              <p:cond delay="39000"/>
                            </p:stCondLst>
                            <p:childTnLst>
                              <p:par>
                                <p:cTn id="321" presetID="2" presetClass="entr" presetSubtype="4" fill="hold" nodeType="afterEffect">
                                  <p:stCondLst>
                                    <p:cond delay="0"/>
                                  </p:stCondLst>
                                  <p:childTnLst>
                                    <p:set>
                                      <p:cBhvr>
                                        <p:cTn id="322" dur="1" fill="hold">
                                          <p:stCondLst>
                                            <p:cond delay="0"/>
                                          </p:stCondLst>
                                        </p:cTn>
                                        <p:tgtEl>
                                          <p:spTgt spid="401">
                                            <p:txEl>
                                              <p:pRg st="1" end="1"/>
                                            </p:txEl>
                                          </p:spTgt>
                                        </p:tgtEl>
                                        <p:attrNameLst>
                                          <p:attrName>style.visibility</p:attrName>
                                        </p:attrNameLst>
                                      </p:cBhvr>
                                      <p:to>
                                        <p:strVal val="visible"/>
                                      </p:to>
                                    </p:set>
                                    <p:anim calcmode="lin" valueType="num">
                                      <p:cBhvr additive="base">
                                        <p:cTn id="323" dur="500"/>
                                        <p:tgtEl>
                                          <p:spTgt spid="401">
                                            <p:txEl>
                                              <p:pRg st="1" end="1"/>
                                            </p:txEl>
                                          </p:spTgt>
                                        </p:tgtEl>
                                        <p:attrNameLst>
                                          <p:attrName>ppt_y</p:attrName>
                                        </p:attrNameLst>
                                      </p:cBhvr>
                                      <p:tavLst>
                                        <p:tav tm="0">
                                          <p:val>
                                            <p:strVal val="#ppt_y+1"/>
                                          </p:val>
                                        </p:tav>
                                        <p:tav tm="100000">
                                          <p:val>
                                            <p:strVal val="#ppt_y"/>
                                          </p:val>
                                        </p:tav>
                                      </p:tavLst>
                                    </p:anim>
                                  </p:childTnLst>
                                </p:cTn>
                              </p:par>
                            </p:childTnLst>
                          </p:cTn>
                        </p:par>
                        <p:par>
                          <p:cTn id="324" fill="hold">
                            <p:stCondLst>
                              <p:cond delay="39500"/>
                            </p:stCondLst>
                            <p:childTnLst>
                              <p:par>
                                <p:cTn id="325" presetID="2" presetClass="entr" presetSubtype="4" fill="hold" nodeType="afterEffect">
                                  <p:stCondLst>
                                    <p:cond delay="0"/>
                                  </p:stCondLst>
                                  <p:childTnLst>
                                    <p:set>
                                      <p:cBhvr>
                                        <p:cTn id="326" dur="1" fill="hold">
                                          <p:stCondLst>
                                            <p:cond delay="0"/>
                                          </p:stCondLst>
                                        </p:cTn>
                                        <p:tgtEl>
                                          <p:spTgt spid="401">
                                            <p:txEl>
                                              <p:pRg st="2" end="2"/>
                                            </p:txEl>
                                          </p:spTgt>
                                        </p:tgtEl>
                                        <p:attrNameLst>
                                          <p:attrName>style.visibility</p:attrName>
                                        </p:attrNameLst>
                                      </p:cBhvr>
                                      <p:to>
                                        <p:strVal val="visible"/>
                                      </p:to>
                                    </p:set>
                                    <p:anim calcmode="lin" valueType="num">
                                      <p:cBhvr additive="base">
                                        <p:cTn id="327" dur="500"/>
                                        <p:tgtEl>
                                          <p:spTgt spid="401">
                                            <p:txEl>
                                              <p:pRg st="2" end="2"/>
                                            </p:txEl>
                                          </p:spTgt>
                                        </p:tgtEl>
                                        <p:attrNameLst>
                                          <p:attrName>ppt_y</p:attrName>
                                        </p:attrNameLst>
                                      </p:cBhvr>
                                      <p:tavLst>
                                        <p:tav tm="0">
                                          <p:val>
                                            <p:strVal val="#ppt_y+1"/>
                                          </p:val>
                                        </p:tav>
                                        <p:tav tm="100000">
                                          <p:val>
                                            <p:strVal val="#ppt_y"/>
                                          </p:val>
                                        </p:tav>
                                      </p:tavLst>
                                    </p:anim>
                                  </p:childTnLst>
                                </p:cTn>
                              </p:par>
                            </p:childTnLst>
                          </p:cTn>
                        </p:par>
                        <p:par>
                          <p:cTn id="328" fill="hold">
                            <p:stCondLst>
                              <p:cond delay="40000"/>
                            </p:stCondLst>
                            <p:childTnLst>
                              <p:par>
                                <p:cTn id="329" presetID="2" presetClass="entr" presetSubtype="4" fill="hold" nodeType="afterEffect">
                                  <p:stCondLst>
                                    <p:cond delay="0"/>
                                  </p:stCondLst>
                                  <p:childTnLst>
                                    <p:set>
                                      <p:cBhvr>
                                        <p:cTn id="330" dur="1" fill="hold">
                                          <p:stCondLst>
                                            <p:cond delay="0"/>
                                          </p:stCondLst>
                                        </p:cTn>
                                        <p:tgtEl>
                                          <p:spTgt spid="401">
                                            <p:txEl>
                                              <p:pRg st="3" end="3"/>
                                            </p:txEl>
                                          </p:spTgt>
                                        </p:tgtEl>
                                        <p:attrNameLst>
                                          <p:attrName>style.visibility</p:attrName>
                                        </p:attrNameLst>
                                      </p:cBhvr>
                                      <p:to>
                                        <p:strVal val="visible"/>
                                      </p:to>
                                    </p:set>
                                    <p:anim calcmode="lin" valueType="num">
                                      <p:cBhvr additive="base">
                                        <p:cTn id="331" dur="500"/>
                                        <p:tgtEl>
                                          <p:spTgt spid="401">
                                            <p:txEl>
                                              <p:pRg st="3" end="3"/>
                                            </p:txEl>
                                          </p:spTgt>
                                        </p:tgtEl>
                                        <p:attrNameLst>
                                          <p:attrName>ppt_y</p:attrName>
                                        </p:attrNameLst>
                                      </p:cBhvr>
                                      <p:tavLst>
                                        <p:tav tm="0">
                                          <p:val>
                                            <p:strVal val="#ppt_y+1"/>
                                          </p:val>
                                        </p:tav>
                                        <p:tav tm="100000">
                                          <p:val>
                                            <p:strVal val="#ppt_y"/>
                                          </p:val>
                                        </p:tav>
                                      </p:tavLst>
                                    </p:anim>
                                  </p:childTnLst>
                                </p:cTn>
                              </p:par>
                            </p:childTnLst>
                          </p:cTn>
                        </p:par>
                        <p:par>
                          <p:cTn id="332" fill="hold">
                            <p:stCondLst>
                              <p:cond delay="40500"/>
                            </p:stCondLst>
                            <p:childTnLst>
                              <p:par>
                                <p:cTn id="333" presetID="2" presetClass="entr" presetSubtype="4" fill="hold" nodeType="afterEffect">
                                  <p:stCondLst>
                                    <p:cond delay="0"/>
                                  </p:stCondLst>
                                  <p:childTnLst>
                                    <p:set>
                                      <p:cBhvr>
                                        <p:cTn id="334" dur="1" fill="hold">
                                          <p:stCondLst>
                                            <p:cond delay="0"/>
                                          </p:stCondLst>
                                        </p:cTn>
                                        <p:tgtEl>
                                          <p:spTgt spid="401">
                                            <p:txEl>
                                              <p:pRg st="4" end="4"/>
                                            </p:txEl>
                                          </p:spTgt>
                                        </p:tgtEl>
                                        <p:attrNameLst>
                                          <p:attrName>style.visibility</p:attrName>
                                        </p:attrNameLst>
                                      </p:cBhvr>
                                      <p:to>
                                        <p:strVal val="visible"/>
                                      </p:to>
                                    </p:set>
                                    <p:anim calcmode="lin" valueType="num">
                                      <p:cBhvr additive="base">
                                        <p:cTn id="335" dur="500"/>
                                        <p:tgtEl>
                                          <p:spTgt spid="401">
                                            <p:txEl>
                                              <p:pRg st="4" end="4"/>
                                            </p:txEl>
                                          </p:spTgt>
                                        </p:tgtEl>
                                        <p:attrNameLst>
                                          <p:attrName>ppt_y</p:attrName>
                                        </p:attrNameLst>
                                      </p:cBhvr>
                                      <p:tavLst>
                                        <p:tav tm="0">
                                          <p:val>
                                            <p:strVal val="#ppt_y+1"/>
                                          </p:val>
                                        </p:tav>
                                        <p:tav tm="100000">
                                          <p:val>
                                            <p:strVal val="#ppt_y"/>
                                          </p:val>
                                        </p:tav>
                                      </p:tavLst>
                                    </p:anim>
                                  </p:childTnLst>
                                </p:cTn>
                              </p:par>
                            </p:childTnLst>
                          </p:cTn>
                        </p:par>
                        <p:par>
                          <p:cTn id="336" fill="hold">
                            <p:stCondLst>
                              <p:cond delay="41000"/>
                            </p:stCondLst>
                            <p:childTnLst>
                              <p:par>
                                <p:cTn id="337" presetID="2" presetClass="entr" presetSubtype="4" fill="hold" nodeType="afterEffect">
                                  <p:stCondLst>
                                    <p:cond delay="0"/>
                                  </p:stCondLst>
                                  <p:childTnLst>
                                    <p:set>
                                      <p:cBhvr>
                                        <p:cTn id="338" dur="1" fill="hold">
                                          <p:stCondLst>
                                            <p:cond delay="0"/>
                                          </p:stCondLst>
                                        </p:cTn>
                                        <p:tgtEl>
                                          <p:spTgt spid="401">
                                            <p:txEl>
                                              <p:pRg st="5" end="5"/>
                                            </p:txEl>
                                          </p:spTgt>
                                        </p:tgtEl>
                                        <p:attrNameLst>
                                          <p:attrName>style.visibility</p:attrName>
                                        </p:attrNameLst>
                                      </p:cBhvr>
                                      <p:to>
                                        <p:strVal val="visible"/>
                                      </p:to>
                                    </p:set>
                                    <p:anim calcmode="lin" valueType="num">
                                      <p:cBhvr additive="base">
                                        <p:cTn id="339" dur="500"/>
                                        <p:tgtEl>
                                          <p:spTgt spid="401">
                                            <p:txEl>
                                              <p:pRg st="5" end="5"/>
                                            </p:txEl>
                                          </p:spTgt>
                                        </p:tgtEl>
                                        <p:attrNameLst>
                                          <p:attrName>ppt_y</p:attrName>
                                        </p:attrNameLst>
                                      </p:cBhvr>
                                      <p:tavLst>
                                        <p:tav tm="0">
                                          <p:val>
                                            <p:strVal val="#ppt_y+1"/>
                                          </p:val>
                                        </p:tav>
                                        <p:tav tm="100000">
                                          <p:val>
                                            <p:strVal val="#ppt_y"/>
                                          </p:val>
                                        </p:tav>
                                      </p:tavLst>
                                    </p:anim>
                                  </p:childTnLst>
                                </p:cTn>
                              </p:par>
                            </p:childTnLst>
                          </p:cTn>
                        </p:par>
                        <p:par>
                          <p:cTn id="340" fill="hold">
                            <p:stCondLst>
                              <p:cond delay="41500"/>
                            </p:stCondLst>
                            <p:childTnLst>
                              <p:par>
                                <p:cTn id="341" presetID="2" presetClass="entr" presetSubtype="4" fill="hold" nodeType="afterEffect">
                                  <p:stCondLst>
                                    <p:cond delay="0"/>
                                  </p:stCondLst>
                                  <p:childTnLst>
                                    <p:set>
                                      <p:cBhvr>
                                        <p:cTn id="342" dur="1" fill="hold">
                                          <p:stCondLst>
                                            <p:cond delay="0"/>
                                          </p:stCondLst>
                                        </p:cTn>
                                        <p:tgtEl>
                                          <p:spTgt spid="401">
                                            <p:txEl>
                                              <p:pRg st="6" end="6"/>
                                            </p:txEl>
                                          </p:spTgt>
                                        </p:tgtEl>
                                        <p:attrNameLst>
                                          <p:attrName>style.visibility</p:attrName>
                                        </p:attrNameLst>
                                      </p:cBhvr>
                                      <p:to>
                                        <p:strVal val="visible"/>
                                      </p:to>
                                    </p:set>
                                    <p:anim calcmode="lin" valueType="num">
                                      <p:cBhvr additive="base">
                                        <p:cTn id="343" dur="500"/>
                                        <p:tgtEl>
                                          <p:spTgt spid="401">
                                            <p:txEl>
                                              <p:pRg st="6" end="6"/>
                                            </p:txEl>
                                          </p:spTgt>
                                        </p:tgtEl>
                                        <p:attrNameLst>
                                          <p:attrName>ppt_y</p:attrName>
                                        </p:attrNameLst>
                                      </p:cBhvr>
                                      <p:tavLst>
                                        <p:tav tm="0">
                                          <p:val>
                                            <p:strVal val="#ppt_y+1"/>
                                          </p:val>
                                        </p:tav>
                                        <p:tav tm="100000">
                                          <p:val>
                                            <p:strVal val="#ppt_y"/>
                                          </p:val>
                                        </p:tav>
                                      </p:tavLst>
                                    </p:anim>
                                  </p:childTnLst>
                                </p:cTn>
                              </p:par>
                            </p:childTnLst>
                          </p:cTn>
                        </p:par>
                        <p:par>
                          <p:cTn id="344" fill="hold">
                            <p:stCondLst>
                              <p:cond delay="42000"/>
                            </p:stCondLst>
                            <p:childTnLst>
                              <p:par>
                                <p:cTn id="345" presetID="2" presetClass="entr" presetSubtype="4" fill="hold" nodeType="afterEffect">
                                  <p:stCondLst>
                                    <p:cond delay="0"/>
                                  </p:stCondLst>
                                  <p:childTnLst>
                                    <p:set>
                                      <p:cBhvr>
                                        <p:cTn id="346" dur="1" fill="hold">
                                          <p:stCondLst>
                                            <p:cond delay="0"/>
                                          </p:stCondLst>
                                        </p:cTn>
                                        <p:tgtEl>
                                          <p:spTgt spid="401">
                                            <p:txEl>
                                              <p:pRg st="7" end="7"/>
                                            </p:txEl>
                                          </p:spTgt>
                                        </p:tgtEl>
                                        <p:attrNameLst>
                                          <p:attrName>style.visibility</p:attrName>
                                        </p:attrNameLst>
                                      </p:cBhvr>
                                      <p:to>
                                        <p:strVal val="visible"/>
                                      </p:to>
                                    </p:set>
                                    <p:anim calcmode="lin" valueType="num">
                                      <p:cBhvr additive="base">
                                        <p:cTn id="347" dur="500"/>
                                        <p:tgtEl>
                                          <p:spTgt spid="401">
                                            <p:txEl>
                                              <p:pRg st="7" end="7"/>
                                            </p:txEl>
                                          </p:spTgt>
                                        </p:tgtEl>
                                        <p:attrNameLst>
                                          <p:attrName>ppt_y</p:attrName>
                                        </p:attrNameLst>
                                      </p:cBhvr>
                                      <p:tavLst>
                                        <p:tav tm="0">
                                          <p:val>
                                            <p:strVal val="#ppt_y+1"/>
                                          </p:val>
                                        </p:tav>
                                        <p:tav tm="100000">
                                          <p:val>
                                            <p:strVal val="#ppt_y"/>
                                          </p:val>
                                        </p:tav>
                                      </p:tavLst>
                                    </p:anim>
                                  </p:childTnLst>
                                </p:cTn>
                              </p:par>
                            </p:childTnLst>
                          </p:cTn>
                        </p:par>
                        <p:par>
                          <p:cTn id="348" fill="hold">
                            <p:stCondLst>
                              <p:cond delay="42500"/>
                            </p:stCondLst>
                            <p:childTnLst>
                              <p:par>
                                <p:cTn id="349" presetID="2" presetClass="entr" presetSubtype="4" fill="hold" nodeType="afterEffect">
                                  <p:stCondLst>
                                    <p:cond delay="0"/>
                                  </p:stCondLst>
                                  <p:childTnLst>
                                    <p:set>
                                      <p:cBhvr>
                                        <p:cTn id="350" dur="1" fill="hold">
                                          <p:stCondLst>
                                            <p:cond delay="0"/>
                                          </p:stCondLst>
                                        </p:cTn>
                                        <p:tgtEl>
                                          <p:spTgt spid="401">
                                            <p:txEl>
                                              <p:pRg st="8" end="8"/>
                                            </p:txEl>
                                          </p:spTgt>
                                        </p:tgtEl>
                                        <p:attrNameLst>
                                          <p:attrName>style.visibility</p:attrName>
                                        </p:attrNameLst>
                                      </p:cBhvr>
                                      <p:to>
                                        <p:strVal val="visible"/>
                                      </p:to>
                                    </p:set>
                                    <p:anim calcmode="lin" valueType="num">
                                      <p:cBhvr additive="base">
                                        <p:cTn id="351" dur="500"/>
                                        <p:tgtEl>
                                          <p:spTgt spid="401">
                                            <p:txEl>
                                              <p:pRg st="8" end="8"/>
                                            </p:txEl>
                                          </p:spTgt>
                                        </p:tgtEl>
                                        <p:attrNameLst>
                                          <p:attrName>ppt_y</p:attrName>
                                        </p:attrNameLst>
                                      </p:cBhvr>
                                      <p:tavLst>
                                        <p:tav tm="0">
                                          <p:val>
                                            <p:strVal val="#ppt_y+1"/>
                                          </p:val>
                                        </p:tav>
                                        <p:tav tm="100000">
                                          <p:val>
                                            <p:strVal val="#ppt_y"/>
                                          </p:val>
                                        </p:tav>
                                      </p:tavLst>
                                    </p:anim>
                                  </p:childTnLst>
                                </p:cTn>
                              </p:par>
                            </p:childTnLst>
                          </p:cTn>
                        </p:par>
                        <p:par>
                          <p:cTn id="352" fill="hold">
                            <p:stCondLst>
                              <p:cond delay="43000"/>
                            </p:stCondLst>
                            <p:childTnLst>
                              <p:par>
                                <p:cTn id="353" presetID="23" presetClass="entr" presetSubtype="16" fill="hold" nodeType="afterEffect">
                                  <p:stCondLst>
                                    <p:cond delay="0"/>
                                  </p:stCondLst>
                                  <p:childTnLst>
                                    <p:set>
                                      <p:cBhvr>
                                        <p:cTn id="354" dur="1" fill="hold">
                                          <p:stCondLst>
                                            <p:cond delay="0"/>
                                          </p:stCondLst>
                                        </p:cTn>
                                        <p:tgtEl>
                                          <p:spTgt spid="403"/>
                                        </p:tgtEl>
                                        <p:attrNameLst>
                                          <p:attrName>style.visibility</p:attrName>
                                        </p:attrNameLst>
                                      </p:cBhvr>
                                      <p:to>
                                        <p:strVal val="visible"/>
                                      </p:to>
                                    </p:set>
                                    <p:anim calcmode="lin" valueType="num">
                                      <p:cBhvr additive="base">
                                        <p:cTn id="355" dur="500"/>
                                        <p:tgtEl>
                                          <p:spTgt spid="403"/>
                                        </p:tgtEl>
                                        <p:attrNameLst>
                                          <p:attrName>ppt_w</p:attrName>
                                        </p:attrNameLst>
                                      </p:cBhvr>
                                      <p:tavLst>
                                        <p:tav tm="0">
                                          <p:val>
                                            <p:strVal val="0"/>
                                          </p:val>
                                        </p:tav>
                                        <p:tav tm="100000">
                                          <p:val>
                                            <p:strVal val="#ppt_w"/>
                                          </p:val>
                                        </p:tav>
                                      </p:tavLst>
                                    </p:anim>
                                    <p:anim calcmode="lin" valueType="num">
                                      <p:cBhvr additive="base">
                                        <p:cTn id="356" dur="500"/>
                                        <p:tgtEl>
                                          <p:spTgt spid="403"/>
                                        </p:tgtEl>
                                        <p:attrNameLst>
                                          <p:attrName>ppt_h</p:attrName>
                                        </p:attrNameLst>
                                      </p:cBhvr>
                                      <p:tavLst>
                                        <p:tav tm="0">
                                          <p:val>
                                            <p:strVal val="0"/>
                                          </p:val>
                                        </p:tav>
                                        <p:tav tm="100000">
                                          <p:val>
                                            <p:strVal val="#ppt_h"/>
                                          </p:val>
                                        </p:tav>
                                      </p:tavLst>
                                    </p:anim>
                                  </p:childTnLst>
                                </p:cTn>
                              </p:par>
                            </p:childTnLst>
                          </p:cTn>
                        </p:par>
                        <p:par>
                          <p:cTn id="357" fill="hold">
                            <p:stCondLst>
                              <p:cond delay="43500"/>
                            </p:stCondLst>
                            <p:childTnLst>
                              <p:par>
                                <p:cTn id="358" presetID="10" presetClass="entr" presetSubtype="0" fill="hold" nodeType="afterEffect">
                                  <p:stCondLst>
                                    <p:cond delay="0"/>
                                  </p:stCondLst>
                                  <p:childTnLst>
                                    <p:set>
                                      <p:cBhvr>
                                        <p:cTn id="359" dur="1" fill="hold">
                                          <p:stCondLst>
                                            <p:cond delay="0"/>
                                          </p:stCondLst>
                                        </p:cTn>
                                        <p:tgtEl>
                                          <p:spTgt spid="402">
                                            <p:txEl>
                                              <p:pRg st="0" end="0"/>
                                            </p:txEl>
                                          </p:spTgt>
                                        </p:tgtEl>
                                        <p:attrNameLst>
                                          <p:attrName>style.visibility</p:attrName>
                                        </p:attrNameLst>
                                      </p:cBhvr>
                                      <p:to>
                                        <p:strVal val="visible"/>
                                      </p:to>
                                    </p:set>
                                    <p:animEffect transition="in" filter="fade">
                                      <p:cBhvr>
                                        <p:cTn id="360" dur="500"/>
                                        <p:tgtEl>
                                          <p:spTgt spid="402">
                                            <p:txEl>
                                              <p:pRg st="0" end="0"/>
                                            </p:txEl>
                                          </p:spTgt>
                                        </p:tgtEl>
                                      </p:cBhvr>
                                    </p:animEffect>
                                  </p:childTnLst>
                                </p:cTn>
                              </p:par>
                            </p:childTnLst>
                          </p:cTn>
                        </p:par>
                        <p:par>
                          <p:cTn id="361" fill="hold">
                            <p:stCondLst>
                              <p:cond delay="44000"/>
                            </p:stCondLst>
                            <p:childTnLst>
                              <p:par>
                                <p:cTn id="362" presetID="10" presetClass="entr" presetSubtype="0" fill="hold" nodeType="afterEffect">
                                  <p:stCondLst>
                                    <p:cond delay="0"/>
                                  </p:stCondLst>
                                  <p:childTnLst>
                                    <p:set>
                                      <p:cBhvr>
                                        <p:cTn id="363" dur="1" fill="hold">
                                          <p:stCondLst>
                                            <p:cond delay="0"/>
                                          </p:stCondLst>
                                        </p:cTn>
                                        <p:tgtEl>
                                          <p:spTgt spid="402">
                                            <p:txEl>
                                              <p:pRg st="1" end="1"/>
                                            </p:txEl>
                                          </p:spTgt>
                                        </p:tgtEl>
                                        <p:attrNameLst>
                                          <p:attrName>style.visibility</p:attrName>
                                        </p:attrNameLst>
                                      </p:cBhvr>
                                      <p:to>
                                        <p:strVal val="visible"/>
                                      </p:to>
                                    </p:set>
                                    <p:animEffect transition="in" filter="fade">
                                      <p:cBhvr>
                                        <p:cTn id="364" dur="500"/>
                                        <p:tgtEl>
                                          <p:spTgt spid="402">
                                            <p:txEl>
                                              <p:pRg st="1" end="1"/>
                                            </p:txEl>
                                          </p:spTgt>
                                        </p:tgtEl>
                                      </p:cBhvr>
                                    </p:animEffect>
                                  </p:childTnLst>
                                </p:cTn>
                              </p:par>
                            </p:childTnLst>
                          </p:cTn>
                        </p:par>
                        <p:par>
                          <p:cTn id="365" fill="hold">
                            <p:stCondLst>
                              <p:cond delay="44500"/>
                            </p:stCondLst>
                            <p:childTnLst>
                              <p:par>
                                <p:cTn id="366" presetID="10" presetClass="entr" presetSubtype="0" fill="hold" nodeType="afterEffect">
                                  <p:stCondLst>
                                    <p:cond delay="0"/>
                                  </p:stCondLst>
                                  <p:childTnLst>
                                    <p:set>
                                      <p:cBhvr>
                                        <p:cTn id="367" dur="1" fill="hold">
                                          <p:stCondLst>
                                            <p:cond delay="0"/>
                                          </p:stCondLst>
                                        </p:cTn>
                                        <p:tgtEl>
                                          <p:spTgt spid="402">
                                            <p:txEl>
                                              <p:pRg st="2" end="2"/>
                                            </p:txEl>
                                          </p:spTgt>
                                        </p:tgtEl>
                                        <p:attrNameLst>
                                          <p:attrName>style.visibility</p:attrName>
                                        </p:attrNameLst>
                                      </p:cBhvr>
                                      <p:to>
                                        <p:strVal val="visible"/>
                                      </p:to>
                                    </p:set>
                                    <p:animEffect transition="in" filter="fade">
                                      <p:cBhvr>
                                        <p:cTn id="368" dur="500"/>
                                        <p:tgtEl>
                                          <p:spTgt spid="402">
                                            <p:txEl>
                                              <p:pRg st="2" end="2"/>
                                            </p:txEl>
                                          </p:spTgt>
                                        </p:tgtEl>
                                      </p:cBhvr>
                                    </p:animEffect>
                                  </p:childTnLst>
                                </p:cTn>
                              </p:par>
                            </p:childTnLst>
                          </p:cTn>
                        </p:par>
                        <p:par>
                          <p:cTn id="369" fill="hold">
                            <p:stCondLst>
                              <p:cond delay="45000"/>
                            </p:stCondLst>
                            <p:childTnLst>
                              <p:par>
                                <p:cTn id="370" presetID="10" presetClass="entr" presetSubtype="0" fill="hold" nodeType="afterEffect">
                                  <p:stCondLst>
                                    <p:cond delay="0"/>
                                  </p:stCondLst>
                                  <p:childTnLst>
                                    <p:set>
                                      <p:cBhvr>
                                        <p:cTn id="371" dur="1" fill="hold">
                                          <p:stCondLst>
                                            <p:cond delay="0"/>
                                          </p:stCondLst>
                                        </p:cTn>
                                        <p:tgtEl>
                                          <p:spTgt spid="402">
                                            <p:txEl>
                                              <p:pRg st="3" end="3"/>
                                            </p:txEl>
                                          </p:spTgt>
                                        </p:tgtEl>
                                        <p:attrNameLst>
                                          <p:attrName>style.visibility</p:attrName>
                                        </p:attrNameLst>
                                      </p:cBhvr>
                                      <p:to>
                                        <p:strVal val="visible"/>
                                      </p:to>
                                    </p:set>
                                    <p:animEffect transition="in" filter="fade">
                                      <p:cBhvr>
                                        <p:cTn id="372" dur="500"/>
                                        <p:tgtEl>
                                          <p:spTgt spid="402">
                                            <p:txEl>
                                              <p:pRg st="3" end="3"/>
                                            </p:txEl>
                                          </p:spTgt>
                                        </p:tgtEl>
                                      </p:cBhvr>
                                    </p:animEffect>
                                  </p:childTnLst>
                                </p:cTn>
                              </p:par>
                            </p:childTnLst>
                          </p:cTn>
                        </p:par>
                        <p:par>
                          <p:cTn id="373" fill="hold">
                            <p:stCondLst>
                              <p:cond delay="45500"/>
                            </p:stCondLst>
                            <p:childTnLst>
                              <p:par>
                                <p:cTn id="374" presetID="10" presetClass="entr" presetSubtype="0" fill="hold" nodeType="afterEffect">
                                  <p:stCondLst>
                                    <p:cond delay="0"/>
                                  </p:stCondLst>
                                  <p:childTnLst>
                                    <p:set>
                                      <p:cBhvr>
                                        <p:cTn id="375" dur="1" fill="hold">
                                          <p:stCondLst>
                                            <p:cond delay="0"/>
                                          </p:stCondLst>
                                        </p:cTn>
                                        <p:tgtEl>
                                          <p:spTgt spid="402">
                                            <p:txEl>
                                              <p:pRg st="4" end="4"/>
                                            </p:txEl>
                                          </p:spTgt>
                                        </p:tgtEl>
                                        <p:attrNameLst>
                                          <p:attrName>style.visibility</p:attrName>
                                        </p:attrNameLst>
                                      </p:cBhvr>
                                      <p:to>
                                        <p:strVal val="visible"/>
                                      </p:to>
                                    </p:set>
                                    <p:animEffect transition="in" filter="fade">
                                      <p:cBhvr>
                                        <p:cTn id="376" dur="500"/>
                                        <p:tgtEl>
                                          <p:spTgt spid="402">
                                            <p:txEl>
                                              <p:pRg st="4" end="4"/>
                                            </p:txEl>
                                          </p:spTgt>
                                        </p:tgtEl>
                                      </p:cBhvr>
                                    </p:animEffect>
                                  </p:childTnLst>
                                </p:cTn>
                              </p:par>
                            </p:childTnLst>
                          </p:cTn>
                        </p:par>
                        <p:par>
                          <p:cTn id="377" fill="hold">
                            <p:stCondLst>
                              <p:cond delay="46000"/>
                            </p:stCondLst>
                            <p:childTnLst>
                              <p:par>
                                <p:cTn id="378" presetID="10" presetClass="entr" presetSubtype="0" fill="hold" nodeType="afterEffect">
                                  <p:stCondLst>
                                    <p:cond delay="0"/>
                                  </p:stCondLst>
                                  <p:childTnLst>
                                    <p:set>
                                      <p:cBhvr>
                                        <p:cTn id="379" dur="1" fill="hold">
                                          <p:stCondLst>
                                            <p:cond delay="0"/>
                                          </p:stCondLst>
                                        </p:cTn>
                                        <p:tgtEl>
                                          <p:spTgt spid="402">
                                            <p:txEl>
                                              <p:pRg st="5" end="5"/>
                                            </p:txEl>
                                          </p:spTgt>
                                        </p:tgtEl>
                                        <p:attrNameLst>
                                          <p:attrName>style.visibility</p:attrName>
                                        </p:attrNameLst>
                                      </p:cBhvr>
                                      <p:to>
                                        <p:strVal val="visible"/>
                                      </p:to>
                                    </p:set>
                                    <p:animEffect transition="in" filter="fade">
                                      <p:cBhvr>
                                        <p:cTn id="380" dur="500"/>
                                        <p:tgtEl>
                                          <p:spTgt spid="402">
                                            <p:txEl>
                                              <p:pRg st="5" end="5"/>
                                            </p:txEl>
                                          </p:spTgt>
                                        </p:tgtEl>
                                      </p:cBhvr>
                                    </p:animEffect>
                                  </p:childTnLst>
                                </p:cTn>
                              </p:par>
                            </p:childTnLst>
                          </p:cTn>
                        </p:par>
                        <p:par>
                          <p:cTn id="381" fill="hold">
                            <p:stCondLst>
                              <p:cond delay="46500"/>
                            </p:stCondLst>
                            <p:childTnLst>
                              <p:par>
                                <p:cTn id="382" presetID="10" presetClass="entr" presetSubtype="0" fill="hold" nodeType="afterEffect">
                                  <p:stCondLst>
                                    <p:cond delay="0"/>
                                  </p:stCondLst>
                                  <p:childTnLst>
                                    <p:set>
                                      <p:cBhvr>
                                        <p:cTn id="383" dur="1" fill="hold">
                                          <p:stCondLst>
                                            <p:cond delay="0"/>
                                          </p:stCondLst>
                                        </p:cTn>
                                        <p:tgtEl>
                                          <p:spTgt spid="402">
                                            <p:txEl>
                                              <p:pRg st="6" end="6"/>
                                            </p:txEl>
                                          </p:spTgt>
                                        </p:tgtEl>
                                        <p:attrNameLst>
                                          <p:attrName>style.visibility</p:attrName>
                                        </p:attrNameLst>
                                      </p:cBhvr>
                                      <p:to>
                                        <p:strVal val="visible"/>
                                      </p:to>
                                    </p:set>
                                    <p:animEffect transition="in" filter="fade">
                                      <p:cBhvr>
                                        <p:cTn id="384" dur="500"/>
                                        <p:tgtEl>
                                          <p:spTgt spid="402">
                                            <p:txEl>
                                              <p:pRg st="6" end="6"/>
                                            </p:txEl>
                                          </p:spTgt>
                                        </p:tgtEl>
                                      </p:cBhvr>
                                    </p:animEffect>
                                  </p:childTnLst>
                                </p:cTn>
                              </p:par>
                            </p:childTnLst>
                          </p:cTn>
                        </p:par>
                        <p:par>
                          <p:cTn id="385" fill="hold">
                            <p:stCondLst>
                              <p:cond delay="47000"/>
                            </p:stCondLst>
                            <p:childTnLst>
                              <p:par>
                                <p:cTn id="386" presetID="10" presetClass="entr" presetSubtype="0" fill="hold" nodeType="afterEffect">
                                  <p:stCondLst>
                                    <p:cond delay="0"/>
                                  </p:stCondLst>
                                  <p:childTnLst>
                                    <p:set>
                                      <p:cBhvr>
                                        <p:cTn id="387" dur="1" fill="hold">
                                          <p:stCondLst>
                                            <p:cond delay="0"/>
                                          </p:stCondLst>
                                        </p:cTn>
                                        <p:tgtEl>
                                          <p:spTgt spid="402">
                                            <p:txEl>
                                              <p:pRg st="7" end="7"/>
                                            </p:txEl>
                                          </p:spTgt>
                                        </p:tgtEl>
                                        <p:attrNameLst>
                                          <p:attrName>style.visibility</p:attrName>
                                        </p:attrNameLst>
                                      </p:cBhvr>
                                      <p:to>
                                        <p:strVal val="visible"/>
                                      </p:to>
                                    </p:set>
                                    <p:animEffect transition="in" filter="fade">
                                      <p:cBhvr>
                                        <p:cTn id="388" dur="500"/>
                                        <p:tgtEl>
                                          <p:spTgt spid="402">
                                            <p:txEl>
                                              <p:pRg st="7" end="7"/>
                                            </p:txEl>
                                          </p:spTgt>
                                        </p:tgtEl>
                                      </p:cBhvr>
                                    </p:animEffect>
                                  </p:childTnLst>
                                </p:cTn>
                              </p:par>
                            </p:childTnLst>
                          </p:cTn>
                        </p:par>
                        <p:par>
                          <p:cTn id="389" fill="hold">
                            <p:stCondLst>
                              <p:cond delay="47500"/>
                            </p:stCondLst>
                            <p:childTnLst>
                              <p:par>
                                <p:cTn id="390" presetID="10" presetClass="entr" presetSubtype="0" fill="hold" nodeType="afterEffect">
                                  <p:stCondLst>
                                    <p:cond delay="0"/>
                                  </p:stCondLst>
                                  <p:childTnLst>
                                    <p:set>
                                      <p:cBhvr>
                                        <p:cTn id="391" dur="1" fill="hold">
                                          <p:stCondLst>
                                            <p:cond delay="0"/>
                                          </p:stCondLst>
                                        </p:cTn>
                                        <p:tgtEl>
                                          <p:spTgt spid="402">
                                            <p:txEl>
                                              <p:pRg st="8" end="8"/>
                                            </p:txEl>
                                          </p:spTgt>
                                        </p:tgtEl>
                                        <p:attrNameLst>
                                          <p:attrName>style.visibility</p:attrName>
                                        </p:attrNameLst>
                                      </p:cBhvr>
                                      <p:to>
                                        <p:strVal val="visible"/>
                                      </p:to>
                                    </p:set>
                                    <p:animEffect transition="in" filter="fade">
                                      <p:cBhvr>
                                        <p:cTn id="392" dur="500"/>
                                        <p:tgtEl>
                                          <p:spTgt spid="402">
                                            <p:txEl>
                                              <p:pRg st="8" end="8"/>
                                            </p:txEl>
                                          </p:spTgt>
                                        </p:tgtEl>
                                      </p:cBhvr>
                                    </p:animEffect>
                                  </p:childTnLst>
                                </p:cTn>
                              </p:par>
                            </p:childTnLst>
                          </p:cTn>
                        </p:par>
                        <p:par>
                          <p:cTn id="393" fill="hold">
                            <p:stCondLst>
                              <p:cond delay="48000"/>
                            </p:stCondLst>
                            <p:childTnLst>
                              <p:par>
                                <p:cTn id="394" presetID="2" presetClass="entr" presetSubtype="4" fill="hold" nodeType="afterEffect">
                                  <p:stCondLst>
                                    <p:cond delay="0"/>
                                  </p:stCondLst>
                                  <p:childTnLst>
                                    <p:set>
                                      <p:cBhvr>
                                        <p:cTn id="395" dur="1" fill="hold">
                                          <p:stCondLst>
                                            <p:cond delay="0"/>
                                          </p:stCondLst>
                                        </p:cTn>
                                        <p:tgtEl>
                                          <p:spTgt spid="404">
                                            <p:txEl>
                                              <p:pRg st="0" end="0"/>
                                            </p:txEl>
                                          </p:spTgt>
                                        </p:tgtEl>
                                        <p:attrNameLst>
                                          <p:attrName>style.visibility</p:attrName>
                                        </p:attrNameLst>
                                      </p:cBhvr>
                                      <p:to>
                                        <p:strVal val="visible"/>
                                      </p:to>
                                    </p:set>
                                    <p:anim calcmode="lin" valueType="num">
                                      <p:cBhvr additive="base">
                                        <p:cTn id="396" dur="500"/>
                                        <p:tgtEl>
                                          <p:spTgt spid="404">
                                            <p:txEl>
                                              <p:pRg st="0" end="0"/>
                                            </p:txEl>
                                          </p:spTgt>
                                        </p:tgtEl>
                                        <p:attrNameLst>
                                          <p:attrName>ppt_y</p:attrName>
                                        </p:attrNameLst>
                                      </p:cBhvr>
                                      <p:tavLst>
                                        <p:tav tm="0">
                                          <p:val>
                                            <p:strVal val="#ppt_y+1"/>
                                          </p:val>
                                        </p:tav>
                                        <p:tav tm="100000">
                                          <p:val>
                                            <p:strVal val="#ppt_y"/>
                                          </p:val>
                                        </p:tav>
                                      </p:tavLst>
                                    </p:anim>
                                  </p:childTnLst>
                                </p:cTn>
                              </p:par>
                            </p:childTnLst>
                          </p:cTn>
                        </p:par>
                        <p:par>
                          <p:cTn id="397" fill="hold">
                            <p:stCondLst>
                              <p:cond delay="48500"/>
                            </p:stCondLst>
                            <p:childTnLst>
                              <p:par>
                                <p:cTn id="398" presetID="2" presetClass="entr" presetSubtype="4" fill="hold" nodeType="afterEffect">
                                  <p:stCondLst>
                                    <p:cond delay="0"/>
                                  </p:stCondLst>
                                  <p:childTnLst>
                                    <p:set>
                                      <p:cBhvr>
                                        <p:cTn id="399" dur="1" fill="hold">
                                          <p:stCondLst>
                                            <p:cond delay="0"/>
                                          </p:stCondLst>
                                        </p:cTn>
                                        <p:tgtEl>
                                          <p:spTgt spid="404">
                                            <p:txEl>
                                              <p:pRg st="1" end="1"/>
                                            </p:txEl>
                                          </p:spTgt>
                                        </p:tgtEl>
                                        <p:attrNameLst>
                                          <p:attrName>style.visibility</p:attrName>
                                        </p:attrNameLst>
                                      </p:cBhvr>
                                      <p:to>
                                        <p:strVal val="visible"/>
                                      </p:to>
                                    </p:set>
                                    <p:anim calcmode="lin" valueType="num">
                                      <p:cBhvr additive="base">
                                        <p:cTn id="400" dur="500"/>
                                        <p:tgtEl>
                                          <p:spTgt spid="404">
                                            <p:txEl>
                                              <p:pRg st="1" end="1"/>
                                            </p:txEl>
                                          </p:spTgt>
                                        </p:tgtEl>
                                        <p:attrNameLst>
                                          <p:attrName>ppt_y</p:attrName>
                                        </p:attrNameLst>
                                      </p:cBhvr>
                                      <p:tavLst>
                                        <p:tav tm="0">
                                          <p:val>
                                            <p:strVal val="#ppt_y+1"/>
                                          </p:val>
                                        </p:tav>
                                        <p:tav tm="100000">
                                          <p:val>
                                            <p:strVal val="#ppt_y"/>
                                          </p:val>
                                        </p:tav>
                                      </p:tavLst>
                                    </p:anim>
                                  </p:childTnLst>
                                </p:cTn>
                              </p:par>
                            </p:childTnLst>
                          </p:cTn>
                        </p:par>
                        <p:par>
                          <p:cTn id="401" fill="hold">
                            <p:stCondLst>
                              <p:cond delay="49000"/>
                            </p:stCondLst>
                            <p:childTnLst>
                              <p:par>
                                <p:cTn id="402" presetID="2" presetClass="entr" presetSubtype="4" fill="hold" nodeType="afterEffect">
                                  <p:stCondLst>
                                    <p:cond delay="0"/>
                                  </p:stCondLst>
                                  <p:childTnLst>
                                    <p:set>
                                      <p:cBhvr>
                                        <p:cTn id="403" dur="1" fill="hold">
                                          <p:stCondLst>
                                            <p:cond delay="0"/>
                                          </p:stCondLst>
                                        </p:cTn>
                                        <p:tgtEl>
                                          <p:spTgt spid="404">
                                            <p:txEl>
                                              <p:pRg st="2" end="2"/>
                                            </p:txEl>
                                          </p:spTgt>
                                        </p:tgtEl>
                                        <p:attrNameLst>
                                          <p:attrName>style.visibility</p:attrName>
                                        </p:attrNameLst>
                                      </p:cBhvr>
                                      <p:to>
                                        <p:strVal val="visible"/>
                                      </p:to>
                                    </p:set>
                                    <p:anim calcmode="lin" valueType="num">
                                      <p:cBhvr additive="base">
                                        <p:cTn id="404" dur="500"/>
                                        <p:tgtEl>
                                          <p:spTgt spid="404">
                                            <p:txEl>
                                              <p:pRg st="2" end="2"/>
                                            </p:txEl>
                                          </p:spTgt>
                                        </p:tgtEl>
                                        <p:attrNameLst>
                                          <p:attrName>ppt_y</p:attrName>
                                        </p:attrNameLst>
                                      </p:cBhvr>
                                      <p:tavLst>
                                        <p:tav tm="0">
                                          <p:val>
                                            <p:strVal val="#ppt_y+1"/>
                                          </p:val>
                                        </p:tav>
                                        <p:tav tm="100000">
                                          <p:val>
                                            <p:strVal val="#ppt_y"/>
                                          </p:val>
                                        </p:tav>
                                      </p:tavLst>
                                    </p:anim>
                                  </p:childTnLst>
                                </p:cTn>
                              </p:par>
                            </p:childTnLst>
                          </p:cTn>
                        </p:par>
                        <p:par>
                          <p:cTn id="405" fill="hold">
                            <p:stCondLst>
                              <p:cond delay="49500"/>
                            </p:stCondLst>
                            <p:childTnLst>
                              <p:par>
                                <p:cTn id="406" presetID="2" presetClass="entr" presetSubtype="4" fill="hold" nodeType="afterEffect">
                                  <p:stCondLst>
                                    <p:cond delay="0"/>
                                  </p:stCondLst>
                                  <p:childTnLst>
                                    <p:set>
                                      <p:cBhvr>
                                        <p:cTn id="407" dur="1" fill="hold">
                                          <p:stCondLst>
                                            <p:cond delay="0"/>
                                          </p:stCondLst>
                                        </p:cTn>
                                        <p:tgtEl>
                                          <p:spTgt spid="404">
                                            <p:txEl>
                                              <p:pRg st="3" end="3"/>
                                            </p:txEl>
                                          </p:spTgt>
                                        </p:tgtEl>
                                        <p:attrNameLst>
                                          <p:attrName>style.visibility</p:attrName>
                                        </p:attrNameLst>
                                      </p:cBhvr>
                                      <p:to>
                                        <p:strVal val="visible"/>
                                      </p:to>
                                    </p:set>
                                    <p:anim calcmode="lin" valueType="num">
                                      <p:cBhvr additive="base">
                                        <p:cTn id="408" dur="500"/>
                                        <p:tgtEl>
                                          <p:spTgt spid="404">
                                            <p:txEl>
                                              <p:pRg st="3" end="3"/>
                                            </p:txEl>
                                          </p:spTgt>
                                        </p:tgtEl>
                                        <p:attrNameLst>
                                          <p:attrName>ppt_y</p:attrName>
                                        </p:attrNameLst>
                                      </p:cBhvr>
                                      <p:tavLst>
                                        <p:tav tm="0">
                                          <p:val>
                                            <p:strVal val="#ppt_y+1"/>
                                          </p:val>
                                        </p:tav>
                                        <p:tav tm="100000">
                                          <p:val>
                                            <p:strVal val="#ppt_y"/>
                                          </p:val>
                                        </p:tav>
                                      </p:tavLst>
                                    </p:anim>
                                  </p:childTnLst>
                                </p:cTn>
                              </p:par>
                            </p:childTnLst>
                          </p:cTn>
                        </p:par>
                        <p:par>
                          <p:cTn id="409" fill="hold">
                            <p:stCondLst>
                              <p:cond delay="50000"/>
                            </p:stCondLst>
                            <p:childTnLst>
                              <p:par>
                                <p:cTn id="410" presetID="2" presetClass="entr" presetSubtype="4" fill="hold" nodeType="afterEffect">
                                  <p:stCondLst>
                                    <p:cond delay="0"/>
                                  </p:stCondLst>
                                  <p:childTnLst>
                                    <p:set>
                                      <p:cBhvr>
                                        <p:cTn id="411" dur="1" fill="hold">
                                          <p:stCondLst>
                                            <p:cond delay="0"/>
                                          </p:stCondLst>
                                        </p:cTn>
                                        <p:tgtEl>
                                          <p:spTgt spid="404">
                                            <p:txEl>
                                              <p:pRg st="4" end="4"/>
                                            </p:txEl>
                                          </p:spTgt>
                                        </p:tgtEl>
                                        <p:attrNameLst>
                                          <p:attrName>style.visibility</p:attrName>
                                        </p:attrNameLst>
                                      </p:cBhvr>
                                      <p:to>
                                        <p:strVal val="visible"/>
                                      </p:to>
                                    </p:set>
                                    <p:anim calcmode="lin" valueType="num">
                                      <p:cBhvr additive="base">
                                        <p:cTn id="412" dur="500"/>
                                        <p:tgtEl>
                                          <p:spTgt spid="404">
                                            <p:txEl>
                                              <p:pRg st="4" end="4"/>
                                            </p:txEl>
                                          </p:spTgt>
                                        </p:tgtEl>
                                        <p:attrNameLst>
                                          <p:attrName>ppt_y</p:attrName>
                                        </p:attrNameLst>
                                      </p:cBhvr>
                                      <p:tavLst>
                                        <p:tav tm="0">
                                          <p:val>
                                            <p:strVal val="#ppt_y+1"/>
                                          </p:val>
                                        </p:tav>
                                        <p:tav tm="100000">
                                          <p:val>
                                            <p:strVal val="#ppt_y"/>
                                          </p:val>
                                        </p:tav>
                                      </p:tavLst>
                                    </p:anim>
                                  </p:childTnLst>
                                </p:cTn>
                              </p:par>
                            </p:childTnLst>
                          </p:cTn>
                        </p:par>
                        <p:par>
                          <p:cTn id="413" fill="hold">
                            <p:stCondLst>
                              <p:cond delay="50500"/>
                            </p:stCondLst>
                            <p:childTnLst>
                              <p:par>
                                <p:cTn id="414" presetID="2" presetClass="entr" presetSubtype="4" fill="hold" nodeType="afterEffect">
                                  <p:stCondLst>
                                    <p:cond delay="0"/>
                                  </p:stCondLst>
                                  <p:childTnLst>
                                    <p:set>
                                      <p:cBhvr>
                                        <p:cTn id="415" dur="1" fill="hold">
                                          <p:stCondLst>
                                            <p:cond delay="0"/>
                                          </p:stCondLst>
                                        </p:cTn>
                                        <p:tgtEl>
                                          <p:spTgt spid="404">
                                            <p:txEl>
                                              <p:pRg st="5" end="5"/>
                                            </p:txEl>
                                          </p:spTgt>
                                        </p:tgtEl>
                                        <p:attrNameLst>
                                          <p:attrName>style.visibility</p:attrName>
                                        </p:attrNameLst>
                                      </p:cBhvr>
                                      <p:to>
                                        <p:strVal val="visible"/>
                                      </p:to>
                                    </p:set>
                                    <p:anim calcmode="lin" valueType="num">
                                      <p:cBhvr additive="base">
                                        <p:cTn id="416" dur="500"/>
                                        <p:tgtEl>
                                          <p:spTgt spid="404">
                                            <p:txEl>
                                              <p:pRg st="5" end="5"/>
                                            </p:txEl>
                                          </p:spTgt>
                                        </p:tgtEl>
                                        <p:attrNameLst>
                                          <p:attrName>ppt_y</p:attrName>
                                        </p:attrNameLst>
                                      </p:cBhvr>
                                      <p:tavLst>
                                        <p:tav tm="0">
                                          <p:val>
                                            <p:strVal val="#ppt_y+1"/>
                                          </p:val>
                                        </p:tav>
                                        <p:tav tm="100000">
                                          <p:val>
                                            <p:strVal val="#ppt_y"/>
                                          </p:val>
                                        </p:tav>
                                      </p:tavLst>
                                    </p:anim>
                                  </p:childTnLst>
                                </p:cTn>
                              </p:par>
                            </p:childTnLst>
                          </p:cTn>
                        </p:par>
                        <p:par>
                          <p:cTn id="417" fill="hold">
                            <p:stCondLst>
                              <p:cond delay="51000"/>
                            </p:stCondLst>
                            <p:childTnLst>
                              <p:par>
                                <p:cTn id="418" presetID="2" presetClass="entr" presetSubtype="4" fill="hold" nodeType="afterEffect">
                                  <p:stCondLst>
                                    <p:cond delay="0"/>
                                  </p:stCondLst>
                                  <p:childTnLst>
                                    <p:set>
                                      <p:cBhvr>
                                        <p:cTn id="419" dur="1" fill="hold">
                                          <p:stCondLst>
                                            <p:cond delay="0"/>
                                          </p:stCondLst>
                                        </p:cTn>
                                        <p:tgtEl>
                                          <p:spTgt spid="404">
                                            <p:txEl>
                                              <p:pRg st="6" end="6"/>
                                            </p:txEl>
                                          </p:spTgt>
                                        </p:tgtEl>
                                        <p:attrNameLst>
                                          <p:attrName>style.visibility</p:attrName>
                                        </p:attrNameLst>
                                      </p:cBhvr>
                                      <p:to>
                                        <p:strVal val="visible"/>
                                      </p:to>
                                    </p:set>
                                    <p:anim calcmode="lin" valueType="num">
                                      <p:cBhvr additive="base">
                                        <p:cTn id="420" dur="500"/>
                                        <p:tgtEl>
                                          <p:spTgt spid="404">
                                            <p:txEl>
                                              <p:pRg st="6" end="6"/>
                                            </p:txEl>
                                          </p:spTgt>
                                        </p:tgtEl>
                                        <p:attrNameLst>
                                          <p:attrName>ppt_y</p:attrName>
                                        </p:attrNameLst>
                                      </p:cBhvr>
                                      <p:tavLst>
                                        <p:tav tm="0">
                                          <p:val>
                                            <p:strVal val="#ppt_y+1"/>
                                          </p:val>
                                        </p:tav>
                                        <p:tav tm="100000">
                                          <p:val>
                                            <p:strVal val="#ppt_y"/>
                                          </p:val>
                                        </p:tav>
                                      </p:tavLst>
                                    </p:anim>
                                  </p:childTnLst>
                                </p:cTn>
                              </p:par>
                            </p:childTnLst>
                          </p:cTn>
                        </p:par>
                        <p:par>
                          <p:cTn id="421" fill="hold">
                            <p:stCondLst>
                              <p:cond delay="51500"/>
                            </p:stCondLst>
                            <p:childTnLst>
                              <p:par>
                                <p:cTn id="422" presetID="2" presetClass="entr" presetSubtype="4" fill="hold" nodeType="afterEffect">
                                  <p:stCondLst>
                                    <p:cond delay="0"/>
                                  </p:stCondLst>
                                  <p:childTnLst>
                                    <p:set>
                                      <p:cBhvr>
                                        <p:cTn id="423" dur="1" fill="hold">
                                          <p:stCondLst>
                                            <p:cond delay="0"/>
                                          </p:stCondLst>
                                        </p:cTn>
                                        <p:tgtEl>
                                          <p:spTgt spid="404">
                                            <p:txEl>
                                              <p:pRg st="7" end="7"/>
                                            </p:txEl>
                                          </p:spTgt>
                                        </p:tgtEl>
                                        <p:attrNameLst>
                                          <p:attrName>style.visibility</p:attrName>
                                        </p:attrNameLst>
                                      </p:cBhvr>
                                      <p:to>
                                        <p:strVal val="visible"/>
                                      </p:to>
                                    </p:set>
                                    <p:anim calcmode="lin" valueType="num">
                                      <p:cBhvr additive="base">
                                        <p:cTn id="424" dur="500"/>
                                        <p:tgtEl>
                                          <p:spTgt spid="404">
                                            <p:txEl>
                                              <p:pRg st="7" end="7"/>
                                            </p:txEl>
                                          </p:spTgt>
                                        </p:tgtEl>
                                        <p:attrNameLst>
                                          <p:attrName>ppt_y</p:attrName>
                                        </p:attrNameLst>
                                      </p:cBhvr>
                                      <p:tavLst>
                                        <p:tav tm="0">
                                          <p:val>
                                            <p:strVal val="#ppt_y+1"/>
                                          </p:val>
                                        </p:tav>
                                        <p:tav tm="100000">
                                          <p:val>
                                            <p:strVal val="#ppt_y"/>
                                          </p:val>
                                        </p:tav>
                                      </p:tavLst>
                                    </p:anim>
                                  </p:childTnLst>
                                </p:cTn>
                              </p:par>
                            </p:childTnLst>
                          </p:cTn>
                        </p:par>
                        <p:par>
                          <p:cTn id="425" fill="hold">
                            <p:stCondLst>
                              <p:cond delay="52000"/>
                            </p:stCondLst>
                            <p:childTnLst>
                              <p:par>
                                <p:cTn id="426" presetID="2" presetClass="entr" presetSubtype="4" fill="hold" nodeType="afterEffect">
                                  <p:stCondLst>
                                    <p:cond delay="0"/>
                                  </p:stCondLst>
                                  <p:childTnLst>
                                    <p:set>
                                      <p:cBhvr>
                                        <p:cTn id="427" dur="1" fill="hold">
                                          <p:stCondLst>
                                            <p:cond delay="0"/>
                                          </p:stCondLst>
                                        </p:cTn>
                                        <p:tgtEl>
                                          <p:spTgt spid="404">
                                            <p:txEl>
                                              <p:pRg st="8" end="8"/>
                                            </p:txEl>
                                          </p:spTgt>
                                        </p:tgtEl>
                                        <p:attrNameLst>
                                          <p:attrName>style.visibility</p:attrName>
                                        </p:attrNameLst>
                                      </p:cBhvr>
                                      <p:to>
                                        <p:strVal val="visible"/>
                                      </p:to>
                                    </p:set>
                                    <p:anim calcmode="lin" valueType="num">
                                      <p:cBhvr additive="base">
                                        <p:cTn id="428" dur="500"/>
                                        <p:tgtEl>
                                          <p:spTgt spid="404">
                                            <p:txEl>
                                              <p:pRg st="8" end="8"/>
                                            </p:txEl>
                                          </p:spTgt>
                                        </p:tgtEl>
                                        <p:attrNameLst>
                                          <p:attrName>ppt_y</p:attrName>
                                        </p:attrNameLst>
                                      </p:cBhvr>
                                      <p:tavLst>
                                        <p:tav tm="0">
                                          <p:val>
                                            <p:strVal val="#ppt_y+1"/>
                                          </p:val>
                                        </p:tav>
                                        <p:tav tm="100000">
                                          <p:val>
                                            <p:strVal val="#ppt_y"/>
                                          </p:val>
                                        </p:tav>
                                      </p:tavLst>
                                    </p:anim>
                                  </p:childTnLst>
                                </p:cTn>
                              </p:par>
                            </p:childTnLst>
                          </p:cTn>
                        </p:par>
                        <p:par>
                          <p:cTn id="429" fill="hold">
                            <p:stCondLst>
                              <p:cond delay="52500"/>
                            </p:stCondLst>
                            <p:childTnLst>
                              <p:par>
                                <p:cTn id="430" presetID="23" presetClass="entr" presetSubtype="16" fill="hold" nodeType="afterEffect">
                                  <p:stCondLst>
                                    <p:cond delay="0"/>
                                  </p:stCondLst>
                                  <p:childTnLst>
                                    <p:set>
                                      <p:cBhvr>
                                        <p:cTn id="431" dur="1" fill="hold">
                                          <p:stCondLst>
                                            <p:cond delay="0"/>
                                          </p:stCondLst>
                                        </p:cTn>
                                        <p:tgtEl>
                                          <p:spTgt spid="406"/>
                                        </p:tgtEl>
                                        <p:attrNameLst>
                                          <p:attrName>style.visibility</p:attrName>
                                        </p:attrNameLst>
                                      </p:cBhvr>
                                      <p:to>
                                        <p:strVal val="visible"/>
                                      </p:to>
                                    </p:set>
                                    <p:anim calcmode="lin" valueType="num">
                                      <p:cBhvr additive="base">
                                        <p:cTn id="432" dur="500"/>
                                        <p:tgtEl>
                                          <p:spTgt spid="406"/>
                                        </p:tgtEl>
                                        <p:attrNameLst>
                                          <p:attrName>ppt_w</p:attrName>
                                        </p:attrNameLst>
                                      </p:cBhvr>
                                      <p:tavLst>
                                        <p:tav tm="0">
                                          <p:val>
                                            <p:strVal val="0"/>
                                          </p:val>
                                        </p:tav>
                                        <p:tav tm="100000">
                                          <p:val>
                                            <p:strVal val="#ppt_w"/>
                                          </p:val>
                                        </p:tav>
                                      </p:tavLst>
                                    </p:anim>
                                    <p:anim calcmode="lin" valueType="num">
                                      <p:cBhvr additive="base">
                                        <p:cTn id="433" dur="500"/>
                                        <p:tgtEl>
                                          <p:spTgt spid="406"/>
                                        </p:tgtEl>
                                        <p:attrNameLst>
                                          <p:attrName>ppt_h</p:attrName>
                                        </p:attrNameLst>
                                      </p:cBhvr>
                                      <p:tavLst>
                                        <p:tav tm="0">
                                          <p:val>
                                            <p:strVal val="0"/>
                                          </p:val>
                                        </p:tav>
                                        <p:tav tm="100000">
                                          <p:val>
                                            <p:strVal val="#ppt_h"/>
                                          </p:val>
                                        </p:tav>
                                      </p:tavLst>
                                    </p:anim>
                                  </p:childTnLst>
                                </p:cTn>
                              </p:par>
                            </p:childTnLst>
                          </p:cTn>
                        </p:par>
                        <p:par>
                          <p:cTn id="434" fill="hold">
                            <p:stCondLst>
                              <p:cond delay="53000"/>
                            </p:stCondLst>
                            <p:childTnLst>
                              <p:par>
                                <p:cTn id="435" presetID="10" presetClass="entr" presetSubtype="0" fill="hold" nodeType="afterEffect">
                                  <p:stCondLst>
                                    <p:cond delay="0"/>
                                  </p:stCondLst>
                                  <p:childTnLst>
                                    <p:set>
                                      <p:cBhvr>
                                        <p:cTn id="436" dur="1" fill="hold">
                                          <p:stCondLst>
                                            <p:cond delay="0"/>
                                          </p:stCondLst>
                                        </p:cTn>
                                        <p:tgtEl>
                                          <p:spTgt spid="405">
                                            <p:txEl>
                                              <p:pRg st="0" end="0"/>
                                            </p:txEl>
                                          </p:spTgt>
                                        </p:tgtEl>
                                        <p:attrNameLst>
                                          <p:attrName>style.visibility</p:attrName>
                                        </p:attrNameLst>
                                      </p:cBhvr>
                                      <p:to>
                                        <p:strVal val="visible"/>
                                      </p:to>
                                    </p:set>
                                    <p:animEffect transition="in" filter="fade">
                                      <p:cBhvr>
                                        <p:cTn id="437" dur="500"/>
                                        <p:tgtEl>
                                          <p:spTgt spid="405">
                                            <p:txEl>
                                              <p:pRg st="0" end="0"/>
                                            </p:txEl>
                                          </p:spTgt>
                                        </p:tgtEl>
                                      </p:cBhvr>
                                    </p:animEffect>
                                  </p:childTnLst>
                                </p:cTn>
                              </p:par>
                            </p:childTnLst>
                          </p:cTn>
                        </p:par>
                        <p:par>
                          <p:cTn id="438" fill="hold">
                            <p:stCondLst>
                              <p:cond delay="53500"/>
                            </p:stCondLst>
                            <p:childTnLst>
                              <p:par>
                                <p:cTn id="439" presetID="10" presetClass="entr" presetSubtype="0" fill="hold" nodeType="afterEffect">
                                  <p:stCondLst>
                                    <p:cond delay="0"/>
                                  </p:stCondLst>
                                  <p:childTnLst>
                                    <p:set>
                                      <p:cBhvr>
                                        <p:cTn id="440" dur="1" fill="hold">
                                          <p:stCondLst>
                                            <p:cond delay="0"/>
                                          </p:stCondLst>
                                        </p:cTn>
                                        <p:tgtEl>
                                          <p:spTgt spid="405">
                                            <p:txEl>
                                              <p:pRg st="1" end="1"/>
                                            </p:txEl>
                                          </p:spTgt>
                                        </p:tgtEl>
                                        <p:attrNameLst>
                                          <p:attrName>style.visibility</p:attrName>
                                        </p:attrNameLst>
                                      </p:cBhvr>
                                      <p:to>
                                        <p:strVal val="visible"/>
                                      </p:to>
                                    </p:set>
                                    <p:animEffect transition="in" filter="fade">
                                      <p:cBhvr>
                                        <p:cTn id="441" dur="500"/>
                                        <p:tgtEl>
                                          <p:spTgt spid="405">
                                            <p:txEl>
                                              <p:pRg st="1" end="1"/>
                                            </p:txEl>
                                          </p:spTgt>
                                        </p:tgtEl>
                                      </p:cBhvr>
                                    </p:animEffect>
                                  </p:childTnLst>
                                </p:cTn>
                              </p:par>
                            </p:childTnLst>
                          </p:cTn>
                        </p:par>
                        <p:par>
                          <p:cTn id="442" fill="hold">
                            <p:stCondLst>
                              <p:cond delay="54000"/>
                            </p:stCondLst>
                            <p:childTnLst>
                              <p:par>
                                <p:cTn id="443" presetID="10" presetClass="entr" presetSubtype="0" fill="hold" nodeType="afterEffect">
                                  <p:stCondLst>
                                    <p:cond delay="0"/>
                                  </p:stCondLst>
                                  <p:childTnLst>
                                    <p:set>
                                      <p:cBhvr>
                                        <p:cTn id="444" dur="1" fill="hold">
                                          <p:stCondLst>
                                            <p:cond delay="0"/>
                                          </p:stCondLst>
                                        </p:cTn>
                                        <p:tgtEl>
                                          <p:spTgt spid="405">
                                            <p:txEl>
                                              <p:pRg st="2" end="2"/>
                                            </p:txEl>
                                          </p:spTgt>
                                        </p:tgtEl>
                                        <p:attrNameLst>
                                          <p:attrName>style.visibility</p:attrName>
                                        </p:attrNameLst>
                                      </p:cBhvr>
                                      <p:to>
                                        <p:strVal val="visible"/>
                                      </p:to>
                                    </p:set>
                                    <p:animEffect transition="in" filter="fade">
                                      <p:cBhvr>
                                        <p:cTn id="445" dur="500"/>
                                        <p:tgtEl>
                                          <p:spTgt spid="405">
                                            <p:txEl>
                                              <p:pRg st="2" end="2"/>
                                            </p:txEl>
                                          </p:spTgt>
                                        </p:tgtEl>
                                      </p:cBhvr>
                                    </p:animEffect>
                                  </p:childTnLst>
                                </p:cTn>
                              </p:par>
                            </p:childTnLst>
                          </p:cTn>
                        </p:par>
                        <p:par>
                          <p:cTn id="446" fill="hold">
                            <p:stCondLst>
                              <p:cond delay="54500"/>
                            </p:stCondLst>
                            <p:childTnLst>
                              <p:par>
                                <p:cTn id="447" presetID="10" presetClass="entr" presetSubtype="0" fill="hold" nodeType="afterEffect">
                                  <p:stCondLst>
                                    <p:cond delay="0"/>
                                  </p:stCondLst>
                                  <p:childTnLst>
                                    <p:set>
                                      <p:cBhvr>
                                        <p:cTn id="448" dur="1" fill="hold">
                                          <p:stCondLst>
                                            <p:cond delay="0"/>
                                          </p:stCondLst>
                                        </p:cTn>
                                        <p:tgtEl>
                                          <p:spTgt spid="405">
                                            <p:txEl>
                                              <p:pRg st="3" end="3"/>
                                            </p:txEl>
                                          </p:spTgt>
                                        </p:tgtEl>
                                        <p:attrNameLst>
                                          <p:attrName>style.visibility</p:attrName>
                                        </p:attrNameLst>
                                      </p:cBhvr>
                                      <p:to>
                                        <p:strVal val="visible"/>
                                      </p:to>
                                    </p:set>
                                    <p:animEffect transition="in" filter="fade">
                                      <p:cBhvr>
                                        <p:cTn id="449" dur="500"/>
                                        <p:tgtEl>
                                          <p:spTgt spid="405">
                                            <p:txEl>
                                              <p:pRg st="3" end="3"/>
                                            </p:txEl>
                                          </p:spTgt>
                                        </p:tgtEl>
                                      </p:cBhvr>
                                    </p:animEffect>
                                  </p:childTnLst>
                                </p:cTn>
                              </p:par>
                            </p:childTnLst>
                          </p:cTn>
                        </p:par>
                        <p:par>
                          <p:cTn id="450" fill="hold">
                            <p:stCondLst>
                              <p:cond delay="55000"/>
                            </p:stCondLst>
                            <p:childTnLst>
                              <p:par>
                                <p:cTn id="451" presetID="10" presetClass="entr" presetSubtype="0" fill="hold" nodeType="afterEffect">
                                  <p:stCondLst>
                                    <p:cond delay="0"/>
                                  </p:stCondLst>
                                  <p:childTnLst>
                                    <p:set>
                                      <p:cBhvr>
                                        <p:cTn id="452" dur="1" fill="hold">
                                          <p:stCondLst>
                                            <p:cond delay="0"/>
                                          </p:stCondLst>
                                        </p:cTn>
                                        <p:tgtEl>
                                          <p:spTgt spid="405">
                                            <p:txEl>
                                              <p:pRg st="4" end="4"/>
                                            </p:txEl>
                                          </p:spTgt>
                                        </p:tgtEl>
                                        <p:attrNameLst>
                                          <p:attrName>style.visibility</p:attrName>
                                        </p:attrNameLst>
                                      </p:cBhvr>
                                      <p:to>
                                        <p:strVal val="visible"/>
                                      </p:to>
                                    </p:set>
                                    <p:animEffect transition="in" filter="fade">
                                      <p:cBhvr>
                                        <p:cTn id="453" dur="500"/>
                                        <p:tgtEl>
                                          <p:spTgt spid="405">
                                            <p:txEl>
                                              <p:pRg st="4" end="4"/>
                                            </p:txEl>
                                          </p:spTgt>
                                        </p:tgtEl>
                                      </p:cBhvr>
                                    </p:animEffect>
                                  </p:childTnLst>
                                </p:cTn>
                              </p:par>
                            </p:childTnLst>
                          </p:cTn>
                        </p:par>
                        <p:par>
                          <p:cTn id="454" fill="hold">
                            <p:stCondLst>
                              <p:cond delay="55500"/>
                            </p:stCondLst>
                            <p:childTnLst>
                              <p:par>
                                <p:cTn id="455" presetID="10" presetClass="entr" presetSubtype="0" fill="hold" nodeType="afterEffect">
                                  <p:stCondLst>
                                    <p:cond delay="0"/>
                                  </p:stCondLst>
                                  <p:childTnLst>
                                    <p:set>
                                      <p:cBhvr>
                                        <p:cTn id="456" dur="1" fill="hold">
                                          <p:stCondLst>
                                            <p:cond delay="0"/>
                                          </p:stCondLst>
                                        </p:cTn>
                                        <p:tgtEl>
                                          <p:spTgt spid="405">
                                            <p:txEl>
                                              <p:pRg st="5" end="5"/>
                                            </p:txEl>
                                          </p:spTgt>
                                        </p:tgtEl>
                                        <p:attrNameLst>
                                          <p:attrName>style.visibility</p:attrName>
                                        </p:attrNameLst>
                                      </p:cBhvr>
                                      <p:to>
                                        <p:strVal val="visible"/>
                                      </p:to>
                                    </p:set>
                                    <p:animEffect transition="in" filter="fade">
                                      <p:cBhvr>
                                        <p:cTn id="457" dur="500"/>
                                        <p:tgtEl>
                                          <p:spTgt spid="405">
                                            <p:txEl>
                                              <p:pRg st="5" end="5"/>
                                            </p:txEl>
                                          </p:spTgt>
                                        </p:tgtEl>
                                      </p:cBhvr>
                                    </p:animEffect>
                                  </p:childTnLst>
                                </p:cTn>
                              </p:par>
                            </p:childTnLst>
                          </p:cTn>
                        </p:par>
                        <p:par>
                          <p:cTn id="458" fill="hold">
                            <p:stCondLst>
                              <p:cond delay="56000"/>
                            </p:stCondLst>
                            <p:childTnLst>
                              <p:par>
                                <p:cTn id="459" presetID="10" presetClass="entr" presetSubtype="0" fill="hold" nodeType="afterEffect">
                                  <p:stCondLst>
                                    <p:cond delay="0"/>
                                  </p:stCondLst>
                                  <p:childTnLst>
                                    <p:set>
                                      <p:cBhvr>
                                        <p:cTn id="460" dur="1" fill="hold">
                                          <p:stCondLst>
                                            <p:cond delay="0"/>
                                          </p:stCondLst>
                                        </p:cTn>
                                        <p:tgtEl>
                                          <p:spTgt spid="405">
                                            <p:txEl>
                                              <p:pRg st="6" end="6"/>
                                            </p:txEl>
                                          </p:spTgt>
                                        </p:tgtEl>
                                        <p:attrNameLst>
                                          <p:attrName>style.visibility</p:attrName>
                                        </p:attrNameLst>
                                      </p:cBhvr>
                                      <p:to>
                                        <p:strVal val="visible"/>
                                      </p:to>
                                    </p:set>
                                    <p:animEffect transition="in" filter="fade">
                                      <p:cBhvr>
                                        <p:cTn id="461" dur="500"/>
                                        <p:tgtEl>
                                          <p:spTgt spid="405">
                                            <p:txEl>
                                              <p:pRg st="6" end="6"/>
                                            </p:txEl>
                                          </p:spTgt>
                                        </p:tgtEl>
                                      </p:cBhvr>
                                    </p:animEffect>
                                  </p:childTnLst>
                                </p:cTn>
                              </p:par>
                            </p:childTnLst>
                          </p:cTn>
                        </p:par>
                        <p:par>
                          <p:cTn id="462" fill="hold">
                            <p:stCondLst>
                              <p:cond delay="56500"/>
                            </p:stCondLst>
                            <p:childTnLst>
                              <p:par>
                                <p:cTn id="463" presetID="10" presetClass="entr" presetSubtype="0" fill="hold" nodeType="afterEffect">
                                  <p:stCondLst>
                                    <p:cond delay="0"/>
                                  </p:stCondLst>
                                  <p:childTnLst>
                                    <p:set>
                                      <p:cBhvr>
                                        <p:cTn id="464" dur="1" fill="hold">
                                          <p:stCondLst>
                                            <p:cond delay="0"/>
                                          </p:stCondLst>
                                        </p:cTn>
                                        <p:tgtEl>
                                          <p:spTgt spid="405">
                                            <p:txEl>
                                              <p:pRg st="7" end="7"/>
                                            </p:txEl>
                                          </p:spTgt>
                                        </p:tgtEl>
                                        <p:attrNameLst>
                                          <p:attrName>style.visibility</p:attrName>
                                        </p:attrNameLst>
                                      </p:cBhvr>
                                      <p:to>
                                        <p:strVal val="visible"/>
                                      </p:to>
                                    </p:set>
                                    <p:animEffect transition="in" filter="fade">
                                      <p:cBhvr>
                                        <p:cTn id="465" dur="500"/>
                                        <p:tgtEl>
                                          <p:spTgt spid="405">
                                            <p:txEl>
                                              <p:pRg st="7" end="7"/>
                                            </p:txEl>
                                          </p:spTgt>
                                        </p:tgtEl>
                                      </p:cBhvr>
                                    </p:animEffect>
                                  </p:childTnLst>
                                </p:cTn>
                              </p:par>
                            </p:childTnLst>
                          </p:cTn>
                        </p:par>
                        <p:par>
                          <p:cTn id="466" fill="hold">
                            <p:stCondLst>
                              <p:cond delay="57000"/>
                            </p:stCondLst>
                            <p:childTnLst>
                              <p:par>
                                <p:cTn id="467" presetID="10" presetClass="entr" presetSubtype="0" fill="hold" nodeType="afterEffect">
                                  <p:stCondLst>
                                    <p:cond delay="0"/>
                                  </p:stCondLst>
                                  <p:childTnLst>
                                    <p:set>
                                      <p:cBhvr>
                                        <p:cTn id="468" dur="1" fill="hold">
                                          <p:stCondLst>
                                            <p:cond delay="0"/>
                                          </p:stCondLst>
                                        </p:cTn>
                                        <p:tgtEl>
                                          <p:spTgt spid="405">
                                            <p:txEl>
                                              <p:pRg st="8" end="8"/>
                                            </p:txEl>
                                          </p:spTgt>
                                        </p:tgtEl>
                                        <p:attrNameLst>
                                          <p:attrName>style.visibility</p:attrName>
                                        </p:attrNameLst>
                                      </p:cBhvr>
                                      <p:to>
                                        <p:strVal val="visible"/>
                                      </p:to>
                                    </p:set>
                                    <p:animEffect transition="in" filter="fade">
                                      <p:cBhvr>
                                        <p:cTn id="469" dur="500"/>
                                        <p:tgtEl>
                                          <p:spTgt spid="405">
                                            <p:txEl>
                                              <p:pRg st="8" end="8"/>
                                            </p:txEl>
                                          </p:spTgt>
                                        </p:tgtEl>
                                      </p:cBhvr>
                                    </p:animEffect>
                                  </p:childTnLst>
                                </p:cTn>
                              </p:par>
                            </p:childTnLst>
                          </p:cTn>
                        </p:par>
                        <p:par>
                          <p:cTn id="470" fill="hold">
                            <p:stCondLst>
                              <p:cond delay="57500"/>
                            </p:stCondLst>
                            <p:childTnLst>
                              <p:par>
                                <p:cTn id="471" presetID="2" presetClass="entr" presetSubtype="4" fill="hold" nodeType="afterEffect">
                                  <p:stCondLst>
                                    <p:cond delay="0"/>
                                  </p:stCondLst>
                                  <p:childTnLst>
                                    <p:set>
                                      <p:cBhvr>
                                        <p:cTn id="472" dur="1" fill="hold">
                                          <p:stCondLst>
                                            <p:cond delay="0"/>
                                          </p:stCondLst>
                                        </p:cTn>
                                        <p:tgtEl>
                                          <p:spTgt spid="407">
                                            <p:txEl>
                                              <p:pRg st="0" end="0"/>
                                            </p:txEl>
                                          </p:spTgt>
                                        </p:tgtEl>
                                        <p:attrNameLst>
                                          <p:attrName>style.visibility</p:attrName>
                                        </p:attrNameLst>
                                      </p:cBhvr>
                                      <p:to>
                                        <p:strVal val="visible"/>
                                      </p:to>
                                    </p:set>
                                    <p:anim calcmode="lin" valueType="num">
                                      <p:cBhvr additive="base">
                                        <p:cTn id="473" dur="500"/>
                                        <p:tgtEl>
                                          <p:spTgt spid="407">
                                            <p:txEl>
                                              <p:pRg st="0" end="0"/>
                                            </p:txEl>
                                          </p:spTgt>
                                        </p:tgtEl>
                                        <p:attrNameLst>
                                          <p:attrName>ppt_y</p:attrName>
                                        </p:attrNameLst>
                                      </p:cBhvr>
                                      <p:tavLst>
                                        <p:tav tm="0">
                                          <p:val>
                                            <p:strVal val="#ppt_y+1"/>
                                          </p:val>
                                        </p:tav>
                                        <p:tav tm="100000">
                                          <p:val>
                                            <p:strVal val="#ppt_y"/>
                                          </p:val>
                                        </p:tav>
                                      </p:tavLst>
                                    </p:anim>
                                  </p:childTnLst>
                                </p:cTn>
                              </p:par>
                            </p:childTnLst>
                          </p:cTn>
                        </p:par>
                        <p:par>
                          <p:cTn id="474" fill="hold">
                            <p:stCondLst>
                              <p:cond delay="58000"/>
                            </p:stCondLst>
                            <p:childTnLst>
                              <p:par>
                                <p:cTn id="475" presetID="2" presetClass="entr" presetSubtype="4" fill="hold" nodeType="afterEffect">
                                  <p:stCondLst>
                                    <p:cond delay="0"/>
                                  </p:stCondLst>
                                  <p:childTnLst>
                                    <p:set>
                                      <p:cBhvr>
                                        <p:cTn id="476" dur="1" fill="hold">
                                          <p:stCondLst>
                                            <p:cond delay="0"/>
                                          </p:stCondLst>
                                        </p:cTn>
                                        <p:tgtEl>
                                          <p:spTgt spid="407">
                                            <p:txEl>
                                              <p:pRg st="1" end="1"/>
                                            </p:txEl>
                                          </p:spTgt>
                                        </p:tgtEl>
                                        <p:attrNameLst>
                                          <p:attrName>style.visibility</p:attrName>
                                        </p:attrNameLst>
                                      </p:cBhvr>
                                      <p:to>
                                        <p:strVal val="visible"/>
                                      </p:to>
                                    </p:set>
                                    <p:anim calcmode="lin" valueType="num">
                                      <p:cBhvr additive="base">
                                        <p:cTn id="477" dur="500"/>
                                        <p:tgtEl>
                                          <p:spTgt spid="407">
                                            <p:txEl>
                                              <p:pRg st="1" end="1"/>
                                            </p:txEl>
                                          </p:spTgt>
                                        </p:tgtEl>
                                        <p:attrNameLst>
                                          <p:attrName>ppt_y</p:attrName>
                                        </p:attrNameLst>
                                      </p:cBhvr>
                                      <p:tavLst>
                                        <p:tav tm="0">
                                          <p:val>
                                            <p:strVal val="#ppt_y+1"/>
                                          </p:val>
                                        </p:tav>
                                        <p:tav tm="100000">
                                          <p:val>
                                            <p:strVal val="#ppt_y"/>
                                          </p:val>
                                        </p:tav>
                                      </p:tavLst>
                                    </p:anim>
                                  </p:childTnLst>
                                </p:cTn>
                              </p:par>
                            </p:childTnLst>
                          </p:cTn>
                        </p:par>
                        <p:par>
                          <p:cTn id="478" fill="hold">
                            <p:stCondLst>
                              <p:cond delay="58500"/>
                            </p:stCondLst>
                            <p:childTnLst>
                              <p:par>
                                <p:cTn id="479" presetID="2" presetClass="entr" presetSubtype="4" fill="hold" nodeType="afterEffect">
                                  <p:stCondLst>
                                    <p:cond delay="0"/>
                                  </p:stCondLst>
                                  <p:childTnLst>
                                    <p:set>
                                      <p:cBhvr>
                                        <p:cTn id="480" dur="1" fill="hold">
                                          <p:stCondLst>
                                            <p:cond delay="0"/>
                                          </p:stCondLst>
                                        </p:cTn>
                                        <p:tgtEl>
                                          <p:spTgt spid="407">
                                            <p:txEl>
                                              <p:pRg st="2" end="2"/>
                                            </p:txEl>
                                          </p:spTgt>
                                        </p:tgtEl>
                                        <p:attrNameLst>
                                          <p:attrName>style.visibility</p:attrName>
                                        </p:attrNameLst>
                                      </p:cBhvr>
                                      <p:to>
                                        <p:strVal val="visible"/>
                                      </p:to>
                                    </p:set>
                                    <p:anim calcmode="lin" valueType="num">
                                      <p:cBhvr additive="base">
                                        <p:cTn id="481" dur="500"/>
                                        <p:tgtEl>
                                          <p:spTgt spid="407">
                                            <p:txEl>
                                              <p:pRg st="2" end="2"/>
                                            </p:txEl>
                                          </p:spTgt>
                                        </p:tgtEl>
                                        <p:attrNameLst>
                                          <p:attrName>ppt_y</p:attrName>
                                        </p:attrNameLst>
                                      </p:cBhvr>
                                      <p:tavLst>
                                        <p:tav tm="0">
                                          <p:val>
                                            <p:strVal val="#ppt_y+1"/>
                                          </p:val>
                                        </p:tav>
                                        <p:tav tm="100000">
                                          <p:val>
                                            <p:strVal val="#ppt_y"/>
                                          </p:val>
                                        </p:tav>
                                      </p:tavLst>
                                    </p:anim>
                                  </p:childTnLst>
                                </p:cTn>
                              </p:par>
                            </p:childTnLst>
                          </p:cTn>
                        </p:par>
                        <p:par>
                          <p:cTn id="482" fill="hold">
                            <p:stCondLst>
                              <p:cond delay="59000"/>
                            </p:stCondLst>
                            <p:childTnLst>
                              <p:par>
                                <p:cTn id="483" presetID="2" presetClass="entr" presetSubtype="4" fill="hold" nodeType="afterEffect">
                                  <p:stCondLst>
                                    <p:cond delay="0"/>
                                  </p:stCondLst>
                                  <p:childTnLst>
                                    <p:set>
                                      <p:cBhvr>
                                        <p:cTn id="484" dur="1" fill="hold">
                                          <p:stCondLst>
                                            <p:cond delay="0"/>
                                          </p:stCondLst>
                                        </p:cTn>
                                        <p:tgtEl>
                                          <p:spTgt spid="407">
                                            <p:txEl>
                                              <p:pRg st="3" end="3"/>
                                            </p:txEl>
                                          </p:spTgt>
                                        </p:tgtEl>
                                        <p:attrNameLst>
                                          <p:attrName>style.visibility</p:attrName>
                                        </p:attrNameLst>
                                      </p:cBhvr>
                                      <p:to>
                                        <p:strVal val="visible"/>
                                      </p:to>
                                    </p:set>
                                    <p:anim calcmode="lin" valueType="num">
                                      <p:cBhvr additive="base">
                                        <p:cTn id="485" dur="500"/>
                                        <p:tgtEl>
                                          <p:spTgt spid="407">
                                            <p:txEl>
                                              <p:pRg st="3" end="3"/>
                                            </p:txEl>
                                          </p:spTgt>
                                        </p:tgtEl>
                                        <p:attrNameLst>
                                          <p:attrName>ppt_y</p:attrName>
                                        </p:attrNameLst>
                                      </p:cBhvr>
                                      <p:tavLst>
                                        <p:tav tm="0">
                                          <p:val>
                                            <p:strVal val="#ppt_y+1"/>
                                          </p:val>
                                        </p:tav>
                                        <p:tav tm="100000">
                                          <p:val>
                                            <p:strVal val="#ppt_y"/>
                                          </p:val>
                                        </p:tav>
                                      </p:tavLst>
                                    </p:anim>
                                  </p:childTnLst>
                                </p:cTn>
                              </p:par>
                            </p:childTnLst>
                          </p:cTn>
                        </p:par>
                        <p:par>
                          <p:cTn id="486" fill="hold">
                            <p:stCondLst>
                              <p:cond delay="59500"/>
                            </p:stCondLst>
                            <p:childTnLst>
                              <p:par>
                                <p:cTn id="487" presetID="2" presetClass="entr" presetSubtype="4" fill="hold" nodeType="afterEffect">
                                  <p:stCondLst>
                                    <p:cond delay="0"/>
                                  </p:stCondLst>
                                  <p:childTnLst>
                                    <p:set>
                                      <p:cBhvr>
                                        <p:cTn id="488" dur="1" fill="hold">
                                          <p:stCondLst>
                                            <p:cond delay="0"/>
                                          </p:stCondLst>
                                        </p:cTn>
                                        <p:tgtEl>
                                          <p:spTgt spid="407">
                                            <p:txEl>
                                              <p:pRg st="4" end="4"/>
                                            </p:txEl>
                                          </p:spTgt>
                                        </p:tgtEl>
                                        <p:attrNameLst>
                                          <p:attrName>style.visibility</p:attrName>
                                        </p:attrNameLst>
                                      </p:cBhvr>
                                      <p:to>
                                        <p:strVal val="visible"/>
                                      </p:to>
                                    </p:set>
                                    <p:anim calcmode="lin" valueType="num">
                                      <p:cBhvr additive="base">
                                        <p:cTn id="489" dur="500"/>
                                        <p:tgtEl>
                                          <p:spTgt spid="407">
                                            <p:txEl>
                                              <p:pRg st="4" end="4"/>
                                            </p:txEl>
                                          </p:spTgt>
                                        </p:tgtEl>
                                        <p:attrNameLst>
                                          <p:attrName>ppt_y</p:attrName>
                                        </p:attrNameLst>
                                      </p:cBhvr>
                                      <p:tavLst>
                                        <p:tav tm="0">
                                          <p:val>
                                            <p:strVal val="#ppt_y+1"/>
                                          </p:val>
                                        </p:tav>
                                        <p:tav tm="100000">
                                          <p:val>
                                            <p:strVal val="#ppt_y"/>
                                          </p:val>
                                        </p:tav>
                                      </p:tavLst>
                                    </p:anim>
                                  </p:childTnLst>
                                </p:cTn>
                              </p:par>
                            </p:childTnLst>
                          </p:cTn>
                        </p:par>
                        <p:par>
                          <p:cTn id="490" fill="hold">
                            <p:stCondLst>
                              <p:cond delay="60000"/>
                            </p:stCondLst>
                            <p:childTnLst>
                              <p:par>
                                <p:cTn id="491" presetID="2" presetClass="entr" presetSubtype="4" fill="hold" nodeType="afterEffect">
                                  <p:stCondLst>
                                    <p:cond delay="0"/>
                                  </p:stCondLst>
                                  <p:childTnLst>
                                    <p:set>
                                      <p:cBhvr>
                                        <p:cTn id="492" dur="1" fill="hold">
                                          <p:stCondLst>
                                            <p:cond delay="0"/>
                                          </p:stCondLst>
                                        </p:cTn>
                                        <p:tgtEl>
                                          <p:spTgt spid="407">
                                            <p:txEl>
                                              <p:pRg st="5" end="5"/>
                                            </p:txEl>
                                          </p:spTgt>
                                        </p:tgtEl>
                                        <p:attrNameLst>
                                          <p:attrName>style.visibility</p:attrName>
                                        </p:attrNameLst>
                                      </p:cBhvr>
                                      <p:to>
                                        <p:strVal val="visible"/>
                                      </p:to>
                                    </p:set>
                                    <p:anim calcmode="lin" valueType="num">
                                      <p:cBhvr additive="base">
                                        <p:cTn id="493" dur="500"/>
                                        <p:tgtEl>
                                          <p:spTgt spid="407">
                                            <p:txEl>
                                              <p:pRg st="5" end="5"/>
                                            </p:txEl>
                                          </p:spTgt>
                                        </p:tgtEl>
                                        <p:attrNameLst>
                                          <p:attrName>ppt_y</p:attrName>
                                        </p:attrNameLst>
                                      </p:cBhvr>
                                      <p:tavLst>
                                        <p:tav tm="0">
                                          <p:val>
                                            <p:strVal val="#ppt_y+1"/>
                                          </p:val>
                                        </p:tav>
                                        <p:tav tm="100000">
                                          <p:val>
                                            <p:strVal val="#ppt_y"/>
                                          </p:val>
                                        </p:tav>
                                      </p:tavLst>
                                    </p:anim>
                                  </p:childTnLst>
                                </p:cTn>
                              </p:par>
                            </p:childTnLst>
                          </p:cTn>
                        </p:par>
                        <p:par>
                          <p:cTn id="494" fill="hold">
                            <p:stCondLst>
                              <p:cond delay="60500"/>
                            </p:stCondLst>
                            <p:childTnLst>
                              <p:par>
                                <p:cTn id="495" presetID="2" presetClass="entr" presetSubtype="4" fill="hold" nodeType="afterEffect">
                                  <p:stCondLst>
                                    <p:cond delay="0"/>
                                  </p:stCondLst>
                                  <p:childTnLst>
                                    <p:set>
                                      <p:cBhvr>
                                        <p:cTn id="496" dur="1" fill="hold">
                                          <p:stCondLst>
                                            <p:cond delay="0"/>
                                          </p:stCondLst>
                                        </p:cTn>
                                        <p:tgtEl>
                                          <p:spTgt spid="407">
                                            <p:txEl>
                                              <p:pRg st="6" end="6"/>
                                            </p:txEl>
                                          </p:spTgt>
                                        </p:tgtEl>
                                        <p:attrNameLst>
                                          <p:attrName>style.visibility</p:attrName>
                                        </p:attrNameLst>
                                      </p:cBhvr>
                                      <p:to>
                                        <p:strVal val="visible"/>
                                      </p:to>
                                    </p:set>
                                    <p:anim calcmode="lin" valueType="num">
                                      <p:cBhvr additive="base">
                                        <p:cTn id="497" dur="500"/>
                                        <p:tgtEl>
                                          <p:spTgt spid="407">
                                            <p:txEl>
                                              <p:pRg st="6" end="6"/>
                                            </p:txEl>
                                          </p:spTgt>
                                        </p:tgtEl>
                                        <p:attrNameLst>
                                          <p:attrName>ppt_y</p:attrName>
                                        </p:attrNameLst>
                                      </p:cBhvr>
                                      <p:tavLst>
                                        <p:tav tm="0">
                                          <p:val>
                                            <p:strVal val="#ppt_y+1"/>
                                          </p:val>
                                        </p:tav>
                                        <p:tav tm="100000">
                                          <p:val>
                                            <p:strVal val="#ppt_y"/>
                                          </p:val>
                                        </p:tav>
                                      </p:tavLst>
                                    </p:anim>
                                  </p:childTnLst>
                                </p:cTn>
                              </p:par>
                            </p:childTnLst>
                          </p:cTn>
                        </p:par>
                        <p:par>
                          <p:cTn id="498" fill="hold">
                            <p:stCondLst>
                              <p:cond delay="61000"/>
                            </p:stCondLst>
                            <p:childTnLst>
                              <p:par>
                                <p:cTn id="499" presetID="2" presetClass="entr" presetSubtype="4" fill="hold" nodeType="afterEffect">
                                  <p:stCondLst>
                                    <p:cond delay="0"/>
                                  </p:stCondLst>
                                  <p:childTnLst>
                                    <p:set>
                                      <p:cBhvr>
                                        <p:cTn id="500" dur="1" fill="hold">
                                          <p:stCondLst>
                                            <p:cond delay="0"/>
                                          </p:stCondLst>
                                        </p:cTn>
                                        <p:tgtEl>
                                          <p:spTgt spid="407">
                                            <p:txEl>
                                              <p:pRg st="7" end="7"/>
                                            </p:txEl>
                                          </p:spTgt>
                                        </p:tgtEl>
                                        <p:attrNameLst>
                                          <p:attrName>style.visibility</p:attrName>
                                        </p:attrNameLst>
                                      </p:cBhvr>
                                      <p:to>
                                        <p:strVal val="visible"/>
                                      </p:to>
                                    </p:set>
                                    <p:anim calcmode="lin" valueType="num">
                                      <p:cBhvr additive="base">
                                        <p:cTn id="501" dur="500"/>
                                        <p:tgtEl>
                                          <p:spTgt spid="407">
                                            <p:txEl>
                                              <p:pRg st="7" end="7"/>
                                            </p:txEl>
                                          </p:spTgt>
                                        </p:tgtEl>
                                        <p:attrNameLst>
                                          <p:attrName>ppt_y</p:attrName>
                                        </p:attrNameLst>
                                      </p:cBhvr>
                                      <p:tavLst>
                                        <p:tav tm="0">
                                          <p:val>
                                            <p:strVal val="#ppt_y+1"/>
                                          </p:val>
                                        </p:tav>
                                        <p:tav tm="100000">
                                          <p:val>
                                            <p:strVal val="#ppt_y"/>
                                          </p:val>
                                        </p:tav>
                                      </p:tavLst>
                                    </p:anim>
                                  </p:childTnLst>
                                </p:cTn>
                              </p:par>
                            </p:childTnLst>
                          </p:cTn>
                        </p:par>
                        <p:par>
                          <p:cTn id="502" fill="hold">
                            <p:stCondLst>
                              <p:cond delay="61500"/>
                            </p:stCondLst>
                            <p:childTnLst>
                              <p:par>
                                <p:cTn id="503" presetID="2" presetClass="entr" presetSubtype="4" fill="hold" nodeType="afterEffect">
                                  <p:stCondLst>
                                    <p:cond delay="0"/>
                                  </p:stCondLst>
                                  <p:childTnLst>
                                    <p:set>
                                      <p:cBhvr>
                                        <p:cTn id="504" dur="1" fill="hold">
                                          <p:stCondLst>
                                            <p:cond delay="0"/>
                                          </p:stCondLst>
                                        </p:cTn>
                                        <p:tgtEl>
                                          <p:spTgt spid="407">
                                            <p:txEl>
                                              <p:pRg st="8" end="8"/>
                                            </p:txEl>
                                          </p:spTgt>
                                        </p:tgtEl>
                                        <p:attrNameLst>
                                          <p:attrName>style.visibility</p:attrName>
                                        </p:attrNameLst>
                                      </p:cBhvr>
                                      <p:to>
                                        <p:strVal val="visible"/>
                                      </p:to>
                                    </p:set>
                                    <p:anim calcmode="lin" valueType="num">
                                      <p:cBhvr additive="base">
                                        <p:cTn id="505" dur="500"/>
                                        <p:tgtEl>
                                          <p:spTgt spid="40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2-Pics">
  <p:cSld name="2_2-Pics">
    <p:spTree>
      <p:nvGrpSpPr>
        <p:cNvPr id="1" name="Shape 18"/>
        <p:cNvGrpSpPr/>
        <p:nvPr/>
      </p:nvGrpSpPr>
      <p:grpSpPr>
        <a:xfrm>
          <a:off x="0" y="0"/>
          <a:ext cx="0" cy="0"/>
          <a:chOff x="0" y="0"/>
          <a:chExt cx="0" cy="0"/>
        </a:xfrm>
      </p:grpSpPr>
      <p:sp>
        <p:nvSpPr>
          <p:cNvPr id="19" name="Google Shape;19;p4"/>
          <p:cNvSpPr>
            <a:spLocks noGrp="1"/>
          </p:cNvSpPr>
          <p:nvPr>
            <p:ph type="pic" idx="2"/>
          </p:nvPr>
        </p:nvSpPr>
        <p:spPr>
          <a:xfrm>
            <a:off x="4714725" y="1646263"/>
            <a:ext cx="3773217" cy="2023461"/>
          </a:xfrm>
          <a:prstGeom prst="downArrowCallout">
            <a:avLst>
              <a:gd name="adj1" fmla="val 50000"/>
              <a:gd name="adj2" fmla="val 11967"/>
              <a:gd name="adj3" fmla="val 7487"/>
              <a:gd name="adj4" fmla="val 92647"/>
            </a:avLst>
          </a:prstGeom>
          <a:noFill/>
          <a:ln>
            <a:noFill/>
          </a:ln>
        </p:spPr>
      </p:sp>
      <p:sp>
        <p:nvSpPr>
          <p:cNvPr id="20" name="Google Shape;20;p4"/>
          <p:cNvSpPr>
            <a:spLocks noGrp="1"/>
          </p:cNvSpPr>
          <p:nvPr>
            <p:ph type="pic" idx="3"/>
          </p:nvPr>
        </p:nvSpPr>
        <p:spPr>
          <a:xfrm>
            <a:off x="643682" y="1636638"/>
            <a:ext cx="3773217" cy="2033086"/>
          </a:xfrm>
          <a:prstGeom prst="downArrowCallout">
            <a:avLst>
              <a:gd name="adj1" fmla="val 50000"/>
              <a:gd name="adj2" fmla="val 11967"/>
              <a:gd name="adj3" fmla="val 7487"/>
              <a:gd name="adj4" fmla="val 92647"/>
            </a:avLst>
          </a:prstGeom>
          <a:noFill/>
          <a:ln>
            <a:noFill/>
          </a:ln>
        </p:spPr>
      </p:sp>
      <p:sp>
        <p:nvSpPr>
          <p:cNvPr id="21" name="Google Shape;21;p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body" idx="4"/>
          </p:nvPr>
        </p:nvSpPr>
        <p:spPr>
          <a:xfrm>
            <a:off x="648949" y="3894926"/>
            <a:ext cx="376268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body" idx="5"/>
          </p:nvPr>
        </p:nvSpPr>
        <p:spPr>
          <a:xfrm>
            <a:off x="643681" y="3688974"/>
            <a:ext cx="3773218"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body" idx="6"/>
          </p:nvPr>
        </p:nvSpPr>
        <p:spPr>
          <a:xfrm>
            <a:off x="4719992" y="3894926"/>
            <a:ext cx="376268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body" idx="7"/>
          </p:nvPr>
        </p:nvSpPr>
        <p:spPr>
          <a:xfrm>
            <a:off x="4714724" y="3688974"/>
            <a:ext cx="3773218"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7" name="Google Shape;27;p4"/>
          <p:cNvSpPr/>
          <p:nvPr/>
        </p:nvSpPr>
        <p:spPr>
          <a:xfrm>
            <a:off x="648948" y="1254235"/>
            <a:ext cx="3762684"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8" name="Google Shape;28;p4"/>
          <p:cNvSpPr txBox="1">
            <a:spLocks noGrp="1"/>
          </p:cNvSpPr>
          <p:nvPr>
            <p:ph type="body" idx="8"/>
          </p:nvPr>
        </p:nvSpPr>
        <p:spPr>
          <a:xfrm>
            <a:off x="672532" y="1330017"/>
            <a:ext cx="3715517"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9" name="Google Shape;29;p4"/>
          <p:cNvSpPr/>
          <p:nvPr/>
        </p:nvSpPr>
        <p:spPr>
          <a:xfrm>
            <a:off x="4719991" y="1254235"/>
            <a:ext cx="3762684"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0" name="Google Shape;30;p4"/>
          <p:cNvSpPr txBox="1">
            <a:spLocks noGrp="1"/>
          </p:cNvSpPr>
          <p:nvPr>
            <p:ph type="body" idx="9"/>
          </p:nvPr>
        </p:nvSpPr>
        <p:spPr>
          <a:xfrm>
            <a:off x="4743575" y="1330017"/>
            <a:ext cx="3715517"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2" name="Google Shape;32;p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fade">
                                      <p:cBhvr>
                                        <p:cTn id="15" dur="500"/>
                                        <p:tgtEl>
                                          <p:spTgt spid="2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animEffect transition="in" filter="fade">
                                      <p:cBhvr>
                                        <p:cTn id="23" dur="500"/>
                                        <p:tgtEl>
                                          <p:spTgt spid="2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2">
                                            <p:txEl>
                                              <p:pRg st="5" end="5"/>
                                            </p:txEl>
                                          </p:spTgt>
                                        </p:tgtEl>
                                        <p:attrNameLst>
                                          <p:attrName>style.visibility</p:attrName>
                                        </p:attrNameLst>
                                      </p:cBhvr>
                                      <p:to>
                                        <p:strVal val="visible"/>
                                      </p:to>
                                    </p:set>
                                    <p:animEffect transition="in" filter="fade">
                                      <p:cBhvr>
                                        <p:cTn id="31" dur="500"/>
                                        <p:tgtEl>
                                          <p:spTgt spid="2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xEl>
                                              <p:pRg st="6" end="6"/>
                                            </p:txEl>
                                          </p:spTgt>
                                        </p:tgtEl>
                                        <p:attrNameLst>
                                          <p:attrName>style.visibility</p:attrName>
                                        </p:attrNameLst>
                                      </p:cBhvr>
                                      <p:to>
                                        <p:strVal val="visible"/>
                                      </p:to>
                                    </p:set>
                                    <p:animEffect transition="in" filter="fade">
                                      <p:cBhvr>
                                        <p:cTn id="35" dur="500"/>
                                        <p:tgtEl>
                                          <p:spTgt spid="2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2">
                                            <p:txEl>
                                              <p:pRg st="7" end="7"/>
                                            </p:txEl>
                                          </p:spTgt>
                                        </p:tgtEl>
                                        <p:attrNameLst>
                                          <p:attrName>style.visibility</p:attrName>
                                        </p:attrNameLst>
                                      </p:cBhvr>
                                      <p:to>
                                        <p:strVal val="visible"/>
                                      </p:to>
                                    </p:set>
                                    <p:animEffect transition="in" filter="fade">
                                      <p:cBhvr>
                                        <p:cTn id="39" dur="500"/>
                                        <p:tgtEl>
                                          <p:spTgt spid="2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2">
                                            <p:txEl>
                                              <p:pRg st="8" end="8"/>
                                            </p:txEl>
                                          </p:spTgt>
                                        </p:tgtEl>
                                        <p:attrNameLst>
                                          <p:attrName>style.visibility</p:attrName>
                                        </p:attrNameLst>
                                      </p:cBhvr>
                                      <p:to>
                                        <p:strVal val="visible"/>
                                      </p:to>
                                    </p:set>
                                    <p:animEffect transition="in" filter="fade">
                                      <p:cBhvr>
                                        <p:cTn id="43" dur="500"/>
                                        <p:tgtEl>
                                          <p:spTgt spid="22">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fade">
                                      <p:cBhvr>
                                        <p:cTn id="51" dur="500"/>
                                        <p:tgtEl>
                                          <p:spTgt spid="28">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8">
                                            <p:txEl>
                                              <p:pRg st="1" end="1"/>
                                            </p:txEl>
                                          </p:spTgt>
                                        </p:tgtEl>
                                        <p:attrNameLst>
                                          <p:attrName>style.visibility</p:attrName>
                                        </p:attrNameLst>
                                      </p:cBhvr>
                                      <p:to>
                                        <p:strVal val="visible"/>
                                      </p:to>
                                    </p:set>
                                    <p:animEffect transition="in" filter="fade">
                                      <p:cBhvr>
                                        <p:cTn id="55" dur="500"/>
                                        <p:tgtEl>
                                          <p:spTgt spid="28">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animEffect transition="in" filter="fade">
                                      <p:cBhvr>
                                        <p:cTn id="59" dur="500"/>
                                        <p:tgtEl>
                                          <p:spTgt spid="28">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8">
                                            <p:txEl>
                                              <p:pRg st="3" end="3"/>
                                            </p:txEl>
                                          </p:spTgt>
                                        </p:tgtEl>
                                        <p:attrNameLst>
                                          <p:attrName>style.visibility</p:attrName>
                                        </p:attrNameLst>
                                      </p:cBhvr>
                                      <p:to>
                                        <p:strVal val="visible"/>
                                      </p:to>
                                    </p:set>
                                    <p:animEffect transition="in" filter="fade">
                                      <p:cBhvr>
                                        <p:cTn id="63" dur="500"/>
                                        <p:tgtEl>
                                          <p:spTgt spid="28">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8">
                                            <p:txEl>
                                              <p:pRg st="4" end="4"/>
                                            </p:txEl>
                                          </p:spTgt>
                                        </p:tgtEl>
                                        <p:attrNameLst>
                                          <p:attrName>style.visibility</p:attrName>
                                        </p:attrNameLst>
                                      </p:cBhvr>
                                      <p:to>
                                        <p:strVal val="visible"/>
                                      </p:to>
                                    </p:set>
                                    <p:animEffect transition="in" filter="fade">
                                      <p:cBhvr>
                                        <p:cTn id="67" dur="500"/>
                                        <p:tgtEl>
                                          <p:spTgt spid="28">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28">
                                            <p:txEl>
                                              <p:pRg st="5" end="5"/>
                                            </p:txEl>
                                          </p:spTgt>
                                        </p:tgtEl>
                                        <p:attrNameLst>
                                          <p:attrName>style.visibility</p:attrName>
                                        </p:attrNameLst>
                                      </p:cBhvr>
                                      <p:to>
                                        <p:strVal val="visible"/>
                                      </p:to>
                                    </p:set>
                                    <p:animEffect transition="in" filter="fade">
                                      <p:cBhvr>
                                        <p:cTn id="71" dur="500"/>
                                        <p:tgtEl>
                                          <p:spTgt spid="28">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8">
                                            <p:txEl>
                                              <p:pRg st="6" end="6"/>
                                            </p:txEl>
                                          </p:spTgt>
                                        </p:tgtEl>
                                        <p:attrNameLst>
                                          <p:attrName>style.visibility</p:attrName>
                                        </p:attrNameLst>
                                      </p:cBhvr>
                                      <p:to>
                                        <p:strVal val="visible"/>
                                      </p:to>
                                    </p:set>
                                    <p:animEffect transition="in" filter="fade">
                                      <p:cBhvr>
                                        <p:cTn id="75" dur="500"/>
                                        <p:tgtEl>
                                          <p:spTgt spid="28">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28">
                                            <p:txEl>
                                              <p:pRg st="7" end="7"/>
                                            </p:txEl>
                                          </p:spTgt>
                                        </p:tgtEl>
                                        <p:attrNameLst>
                                          <p:attrName>style.visibility</p:attrName>
                                        </p:attrNameLst>
                                      </p:cBhvr>
                                      <p:to>
                                        <p:strVal val="visible"/>
                                      </p:to>
                                    </p:set>
                                    <p:animEffect transition="in" filter="fade">
                                      <p:cBhvr>
                                        <p:cTn id="79" dur="500"/>
                                        <p:tgtEl>
                                          <p:spTgt spid="28">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28">
                                            <p:txEl>
                                              <p:pRg st="8" end="8"/>
                                            </p:txEl>
                                          </p:spTgt>
                                        </p:tgtEl>
                                        <p:attrNameLst>
                                          <p:attrName>style.visibility</p:attrName>
                                        </p:attrNameLst>
                                      </p:cBhvr>
                                      <p:to>
                                        <p:strVal val="visible"/>
                                      </p:to>
                                    </p:set>
                                    <p:animEffect transition="in" filter="fade">
                                      <p:cBhvr>
                                        <p:cTn id="83" dur="500"/>
                                        <p:tgtEl>
                                          <p:spTgt spid="28">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p:tgtEl>
                                          <p:spTgt spid="20"/>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24">
                                            <p:txEl>
                                              <p:pRg st="0" end="0"/>
                                            </p:txEl>
                                          </p:spTgt>
                                        </p:tgtEl>
                                        <p:attrNameLst>
                                          <p:attrName>style.visibility</p:attrName>
                                        </p:attrNameLst>
                                      </p:cBhvr>
                                      <p:to>
                                        <p:strVal val="visible"/>
                                      </p:to>
                                    </p:set>
                                    <p:anim calcmode="lin" valueType="num">
                                      <p:cBhvr additive="base">
                                        <p:cTn id="90" dur="500"/>
                                        <p:tgtEl>
                                          <p:spTgt spid="24">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24">
                                            <p:txEl>
                                              <p:pRg st="1" end="1"/>
                                            </p:txEl>
                                          </p:spTgt>
                                        </p:tgtEl>
                                        <p:attrNameLst>
                                          <p:attrName>style.visibility</p:attrName>
                                        </p:attrNameLst>
                                      </p:cBhvr>
                                      <p:to>
                                        <p:strVal val="visible"/>
                                      </p:to>
                                    </p:set>
                                    <p:anim calcmode="lin" valueType="num">
                                      <p:cBhvr additive="base">
                                        <p:cTn id="94" dur="500"/>
                                        <p:tgtEl>
                                          <p:spTgt spid="24">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24">
                                            <p:txEl>
                                              <p:pRg st="2" end="2"/>
                                            </p:txEl>
                                          </p:spTgt>
                                        </p:tgtEl>
                                        <p:attrNameLst>
                                          <p:attrName>style.visibility</p:attrName>
                                        </p:attrNameLst>
                                      </p:cBhvr>
                                      <p:to>
                                        <p:strVal val="visible"/>
                                      </p:to>
                                    </p:set>
                                    <p:anim calcmode="lin" valueType="num">
                                      <p:cBhvr additive="base">
                                        <p:cTn id="98" dur="500"/>
                                        <p:tgtEl>
                                          <p:spTgt spid="24">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24">
                                            <p:txEl>
                                              <p:pRg st="3" end="3"/>
                                            </p:txEl>
                                          </p:spTgt>
                                        </p:tgtEl>
                                        <p:attrNameLst>
                                          <p:attrName>style.visibility</p:attrName>
                                        </p:attrNameLst>
                                      </p:cBhvr>
                                      <p:to>
                                        <p:strVal val="visible"/>
                                      </p:to>
                                    </p:set>
                                    <p:anim calcmode="lin" valueType="num">
                                      <p:cBhvr additive="base">
                                        <p:cTn id="102" dur="500"/>
                                        <p:tgtEl>
                                          <p:spTgt spid="24">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24">
                                            <p:txEl>
                                              <p:pRg st="4" end="4"/>
                                            </p:txEl>
                                          </p:spTgt>
                                        </p:tgtEl>
                                        <p:attrNameLst>
                                          <p:attrName>style.visibility</p:attrName>
                                        </p:attrNameLst>
                                      </p:cBhvr>
                                      <p:to>
                                        <p:strVal val="visible"/>
                                      </p:to>
                                    </p:set>
                                    <p:anim calcmode="lin" valueType="num">
                                      <p:cBhvr additive="base">
                                        <p:cTn id="106" dur="500"/>
                                        <p:tgtEl>
                                          <p:spTgt spid="24">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24">
                                            <p:txEl>
                                              <p:pRg st="5" end="5"/>
                                            </p:txEl>
                                          </p:spTgt>
                                        </p:tgtEl>
                                        <p:attrNameLst>
                                          <p:attrName>style.visibility</p:attrName>
                                        </p:attrNameLst>
                                      </p:cBhvr>
                                      <p:to>
                                        <p:strVal val="visible"/>
                                      </p:to>
                                    </p:set>
                                    <p:anim calcmode="lin" valueType="num">
                                      <p:cBhvr additive="base">
                                        <p:cTn id="110" dur="500"/>
                                        <p:tgtEl>
                                          <p:spTgt spid="24">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24">
                                            <p:txEl>
                                              <p:pRg st="6" end="6"/>
                                            </p:txEl>
                                          </p:spTgt>
                                        </p:tgtEl>
                                        <p:attrNameLst>
                                          <p:attrName>style.visibility</p:attrName>
                                        </p:attrNameLst>
                                      </p:cBhvr>
                                      <p:to>
                                        <p:strVal val="visible"/>
                                      </p:to>
                                    </p:set>
                                    <p:anim calcmode="lin" valueType="num">
                                      <p:cBhvr additive="base">
                                        <p:cTn id="114" dur="500"/>
                                        <p:tgtEl>
                                          <p:spTgt spid="24">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24">
                                            <p:txEl>
                                              <p:pRg st="7" end="7"/>
                                            </p:txEl>
                                          </p:spTgt>
                                        </p:tgtEl>
                                        <p:attrNameLst>
                                          <p:attrName>style.visibility</p:attrName>
                                        </p:attrNameLst>
                                      </p:cBhvr>
                                      <p:to>
                                        <p:strVal val="visible"/>
                                      </p:to>
                                    </p:set>
                                    <p:anim calcmode="lin" valueType="num">
                                      <p:cBhvr additive="base">
                                        <p:cTn id="118" dur="500"/>
                                        <p:tgtEl>
                                          <p:spTgt spid="24">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24">
                                            <p:txEl>
                                              <p:pRg st="8" end="8"/>
                                            </p:txEl>
                                          </p:spTgt>
                                        </p:tgtEl>
                                        <p:attrNameLst>
                                          <p:attrName>style.visibility</p:attrName>
                                        </p:attrNameLst>
                                      </p:cBhvr>
                                      <p:to>
                                        <p:strVal val="visible"/>
                                      </p:to>
                                    </p:set>
                                    <p:anim calcmode="lin" valueType="num">
                                      <p:cBhvr additive="base">
                                        <p:cTn id="122" dur="500"/>
                                        <p:tgtEl>
                                          <p:spTgt spid="24">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23">
                                            <p:txEl>
                                              <p:pRg st="0" end="0"/>
                                            </p:txEl>
                                          </p:spTgt>
                                        </p:tgtEl>
                                        <p:attrNameLst>
                                          <p:attrName>style.visibility</p:attrName>
                                        </p:attrNameLst>
                                      </p:cBhvr>
                                      <p:to>
                                        <p:strVal val="visible"/>
                                      </p:to>
                                    </p:set>
                                    <p:anim calcmode="lin" valueType="num">
                                      <p:cBhvr additive="base">
                                        <p:cTn id="126" dur="500"/>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23">
                                            <p:txEl>
                                              <p:pRg st="1" end="1"/>
                                            </p:txEl>
                                          </p:spTgt>
                                        </p:tgtEl>
                                        <p:attrNameLst>
                                          <p:attrName>style.visibility</p:attrName>
                                        </p:attrNameLst>
                                      </p:cBhvr>
                                      <p:to>
                                        <p:strVal val="visible"/>
                                      </p:to>
                                    </p:set>
                                    <p:anim calcmode="lin" valueType="num">
                                      <p:cBhvr additive="base">
                                        <p:cTn id="130" dur="500"/>
                                        <p:tgtEl>
                                          <p:spTgt spid="23">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23">
                                            <p:txEl>
                                              <p:pRg st="2" end="2"/>
                                            </p:txEl>
                                          </p:spTgt>
                                        </p:tgtEl>
                                        <p:attrNameLst>
                                          <p:attrName>style.visibility</p:attrName>
                                        </p:attrNameLst>
                                      </p:cBhvr>
                                      <p:to>
                                        <p:strVal val="visible"/>
                                      </p:to>
                                    </p:set>
                                    <p:anim calcmode="lin" valueType="num">
                                      <p:cBhvr additive="base">
                                        <p:cTn id="134" dur="500"/>
                                        <p:tgtEl>
                                          <p:spTgt spid="23">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23">
                                            <p:txEl>
                                              <p:pRg st="3" end="3"/>
                                            </p:txEl>
                                          </p:spTgt>
                                        </p:tgtEl>
                                        <p:attrNameLst>
                                          <p:attrName>style.visibility</p:attrName>
                                        </p:attrNameLst>
                                      </p:cBhvr>
                                      <p:to>
                                        <p:strVal val="visible"/>
                                      </p:to>
                                    </p:set>
                                    <p:anim calcmode="lin" valueType="num">
                                      <p:cBhvr additive="base">
                                        <p:cTn id="138" dur="500"/>
                                        <p:tgtEl>
                                          <p:spTgt spid="23">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23">
                                            <p:txEl>
                                              <p:pRg st="4" end="4"/>
                                            </p:txEl>
                                          </p:spTgt>
                                        </p:tgtEl>
                                        <p:attrNameLst>
                                          <p:attrName>style.visibility</p:attrName>
                                        </p:attrNameLst>
                                      </p:cBhvr>
                                      <p:to>
                                        <p:strVal val="visible"/>
                                      </p:to>
                                    </p:set>
                                    <p:anim calcmode="lin" valueType="num">
                                      <p:cBhvr additive="base">
                                        <p:cTn id="142" dur="500"/>
                                        <p:tgtEl>
                                          <p:spTgt spid="23">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23">
                                            <p:txEl>
                                              <p:pRg st="5" end="5"/>
                                            </p:txEl>
                                          </p:spTgt>
                                        </p:tgtEl>
                                        <p:attrNameLst>
                                          <p:attrName>style.visibility</p:attrName>
                                        </p:attrNameLst>
                                      </p:cBhvr>
                                      <p:to>
                                        <p:strVal val="visible"/>
                                      </p:to>
                                    </p:set>
                                    <p:anim calcmode="lin" valueType="num">
                                      <p:cBhvr additive="base">
                                        <p:cTn id="146" dur="500"/>
                                        <p:tgtEl>
                                          <p:spTgt spid="23">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23">
                                            <p:txEl>
                                              <p:pRg st="6" end="6"/>
                                            </p:txEl>
                                          </p:spTgt>
                                        </p:tgtEl>
                                        <p:attrNameLst>
                                          <p:attrName>style.visibility</p:attrName>
                                        </p:attrNameLst>
                                      </p:cBhvr>
                                      <p:to>
                                        <p:strVal val="visible"/>
                                      </p:to>
                                    </p:set>
                                    <p:anim calcmode="lin" valueType="num">
                                      <p:cBhvr additive="base">
                                        <p:cTn id="150" dur="500"/>
                                        <p:tgtEl>
                                          <p:spTgt spid="23">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23">
                                            <p:txEl>
                                              <p:pRg st="7" end="7"/>
                                            </p:txEl>
                                          </p:spTgt>
                                        </p:tgtEl>
                                        <p:attrNameLst>
                                          <p:attrName>style.visibility</p:attrName>
                                        </p:attrNameLst>
                                      </p:cBhvr>
                                      <p:to>
                                        <p:strVal val="visible"/>
                                      </p:to>
                                    </p:set>
                                    <p:anim calcmode="lin" valueType="num">
                                      <p:cBhvr additive="base">
                                        <p:cTn id="154" dur="500"/>
                                        <p:tgtEl>
                                          <p:spTgt spid="23">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23">
                                            <p:txEl>
                                              <p:pRg st="8" end="8"/>
                                            </p:txEl>
                                          </p:spTgt>
                                        </p:tgtEl>
                                        <p:attrNameLst>
                                          <p:attrName>style.visibility</p:attrName>
                                        </p:attrNameLst>
                                      </p:cBhvr>
                                      <p:to>
                                        <p:strVal val="visible"/>
                                      </p:to>
                                    </p:set>
                                    <p:anim calcmode="lin" valueType="num">
                                      <p:cBhvr additive="base">
                                        <p:cTn id="158" dur="500"/>
                                        <p:tgtEl>
                                          <p:spTgt spid="23">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29"/>
                                        </p:tgtEl>
                                        <p:attrNameLst>
                                          <p:attrName>style.visibility</p:attrName>
                                        </p:attrNameLst>
                                      </p:cBhvr>
                                      <p:to>
                                        <p:strVal val="visible"/>
                                      </p:to>
                                    </p:set>
                                    <p:anim calcmode="lin" valueType="num">
                                      <p:cBhvr additive="base">
                                        <p:cTn id="162" dur="500"/>
                                        <p:tgtEl>
                                          <p:spTgt spid="29"/>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30">
                                            <p:txEl>
                                              <p:pRg st="0" end="0"/>
                                            </p:txEl>
                                          </p:spTgt>
                                        </p:tgtEl>
                                        <p:attrNameLst>
                                          <p:attrName>style.visibility</p:attrName>
                                        </p:attrNameLst>
                                      </p:cBhvr>
                                      <p:to>
                                        <p:strVal val="visible"/>
                                      </p:to>
                                    </p:set>
                                    <p:animEffect transition="in" filter="fade">
                                      <p:cBhvr>
                                        <p:cTn id="166" dur="500"/>
                                        <p:tgtEl>
                                          <p:spTgt spid="30">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30">
                                            <p:txEl>
                                              <p:pRg st="1" end="1"/>
                                            </p:txEl>
                                          </p:spTgt>
                                        </p:tgtEl>
                                        <p:attrNameLst>
                                          <p:attrName>style.visibility</p:attrName>
                                        </p:attrNameLst>
                                      </p:cBhvr>
                                      <p:to>
                                        <p:strVal val="visible"/>
                                      </p:to>
                                    </p:set>
                                    <p:animEffect transition="in" filter="fade">
                                      <p:cBhvr>
                                        <p:cTn id="170" dur="500"/>
                                        <p:tgtEl>
                                          <p:spTgt spid="30">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30">
                                            <p:txEl>
                                              <p:pRg st="2" end="2"/>
                                            </p:txEl>
                                          </p:spTgt>
                                        </p:tgtEl>
                                        <p:attrNameLst>
                                          <p:attrName>style.visibility</p:attrName>
                                        </p:attrNameLst>
                                      </p:cBhvr>
                                      <p:to>
                                        <p:strVal val="visible"/>
                                      </p:to>
                                    </p:set>
                                    <p:animEffect transition="in" filter="fade">
                                      <p:cBhvr>
                                        <p:cTn id="174" dur="500"/>
                                        <p:tgtEl>
                                          <p:spTgt spid="30">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30">
                                            <p:txEl>
                                              <p:pRg st="3" end="3"/>
                                            </p:txEl>
                                          </p:spTgt>
                                        </p:tgtEl>
                                        <p:attrNameLst>
                                          <p:attrName>style.visibility</p:attrName>
                                        </p:attrNameLst>
                                      </p:cBhvr>
                                      <p:to>
                                        <p:strVal val="visible"/>
                                      </p:to>
                                    </p:set>
                                    <p:animEffect transition="in" filter="fade">
                                      <p:cBhvr>
                                        <p:cTn id="178" dur="500"/>
                                        <p:tgtEl>
                                          <p:spTgt spid="30">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30">
                                            <p:txEl>
                                              <p:pRg st="4" end="4"/>
                                            </p:txEl>
                                          </p:spTgt>
                                        </p:tgtEl>
                                        <p:attrNameLst>
                                          <p:attrName>style.visibility</p:attrName>
                                        </p:attrNameLst>
                                      </p:cBhvr>
                                      <p:to>
                                        <p:strVal val="visible"/>
                                      </p:to>
                                    </p:set>
                                    <p:animEffect transition="in" filter="fade">
                                      <p:cBhvr>
                                        <p:cTn id="182" dur="500"/>
                                        <p:tgtEl>
                                          <p:spTgt spid="30">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30">
                                            <p:txEl>
                                              <p:pRg st="5" end="5"/>
                                            </p:txEl>
                                          </p:spTgt>
                                        </p:tgtEl>
                                        <p:attrNameLst>
                                          <p:attrName>style.visibility</p:attrName>
                                        </p:attrNameLst>
                                      </p:cBhvr>
                                      <p:to>
                                        <p:strVal val="visible"/>
                                      </p:to>
                                    </p:set>
                                    <p:animEffect transition="in" filter="fade">
                                      <p:cBhvr>
                                        <p:cTn id="186" dur="500"/>
                                        <p:tgtEl>
                                          <p:spTgt spid="30">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30">
                                            <p:txEl>
                                              <p:pRg st="6" end="6"/>
                                            </p:txEl>
                                          </p:spTgt>
                                        </p:tgtEl>
                                        <p:attrNameLst>
                                          <p:attrName>style.visibility</p:attrName>
                                        </p:attrNameLst>
                                      </p:cBhvr>
                                      <p:to>
                                        <p:strVal val="visible"/>
                                      </p:to>
                                    </p:set>
                                    <p:animEffect transition="in" filter="fade">
                                      <p:cBhvr>
                                        <p:cTn id="190" dur="500"/>
                                        <p:tgtEl>
                                          <p:spTgt spid="30">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30">
                                            <p:txEl>
                                              <p:pRg st="7" end="7"/>
                                            </p:txEl>
                                          </p:spTgt>
                                        </p:tgtEl>
                                        <p:attrNameLst>
                                          <p:attrName>style.visibility</p:attrName>
                                        </p:attrNameLst>
                                      </p:cBhvr>
                                      <p:to>
                                        <p:strVal val="visible"/>
                                      </p:to>
                                    </p:set>
                                    <p:animEffect transition="in" filter="fade">
                                      <p:cBhvr>
                                        <p:cTn id="194" dur="500"/>
                                        <p:tgtEl>
                                          <p:spTgt spid="30">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30">
                                            <p:txEl>
                                              <p:pRg st="8" end="8"/>
                                            </p:txEl>
                                          </p:spTgt>
                                        </p:tgtEl>
                                        <p:attrNameLst>
                                          <p:attrName>style.visibility</p:attrName>
                                        </p:attrNameLst>
                                      </p:cBhvr>
                                      <p:to>
                                        <p:strVal val="visible"/>
                                      </p:to>
                                    </p:set>
                                    <p:animEffect transition="in" filter="fade">
                                      <p:cBhvr>
                                        <p:cTn id="198" dur="500"/>
                                        <p:tgtEl>
                                          <p:spTgt spid="30">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19"/>
                                        </p:tgtEl>
                                        <p:attrNameLst>
                                          <p:attrName>style.visibility</p:attrName>
                                        </p:attrNameLst>
                                      </p:cBhvr>
                                      <p:to>
                                        <p:strVal val="visible"/>
                                      </p:to>
                                    </p:set>
                                    <p:anim calcmode="lin" valueType="num">
                                      <p:cBhvr additive="base">
                                        <p:cTn id="201" dur="500"/>
                                        <p:tgtEl>
                                          <p:spTgt spid="19"/>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26">
                                            <p:txEl>
                                              <p:pRg st="0" end="0"/>
                                            </p:txEl>
                                          </p:spTgt>
                                        </p:tgtEl>
                                        <p:attrNameLst>
                                          <p:attrName>style.visibility</p:attrName>
                                        </p:attrNameLst>
                                      </p:cBhvr>
                                      <p:to>
                                        <p:strVal val="visible"/>
                                      </p:to>
                                    </p:set>
                                    <p:anim calcmode="lin" valueType="num">
                                      <p:cBhvr additive="base">
                                        <p:cTn id="205" dur="500"/>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26">
                                            <p:txEl>
                                              <p:pRg st="1" end="1"/>
                                            </p:txEl>
                                          </p:spTgt>
                                        </p:tgtEl>
                                        <p:attrNameLst>
                                          <p:attrName>style.visibility</p:attrName>
                                        </p:attrNameLst>
                                      </p:cBhvr>
                                      <p:to>
                                        <p:strVal val="visible"/>
                                      </p:to>
                                    </p:set>
                                    <p:anim calcmode="lin" valueType="num">
                                      <p:cBhvr additive="base">
                                        <p:cTn id="209" dur="500"/>
                                        <p:tgtEl>
                                          <p:spTgt spid="26">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26">
                                            <p:txEl>
                                              <p:pRg st="2" end="2"/>
                                            </p:txEl>
                                          </p:spTgt>
                                        </p:tgtEl>
                                        <p:attrNameLst>
                                          <p:attrName>style.visibility</p:attrName>
                                        </p:attrNameLst>
                                      </p:cBhvr>
                                      <p:to>
                                        <p:strVal val="visible"/>
                                      </p:to>
                                    </p:set>
                                    <p:anim calcmode="lin" valueType="num">
                                      <p:cBhvr additive="base">
                                        <p:cTn id="213" dur="500"/>
                                        <p:tgtEl>
                                          <p:spTgt spid="26">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26">
                                            <p:txEl>
                                              <p:pRg st="3" end="3"/>
                                            </p:txEl>
                                          </p:spTgt>
                                        </p:tgtEl>
                                        <p:attrNameLst>
                                          <p:attrName>style.visibility</p:attrName>
                                        </p:attrNameLst>
                                      </p:cBhvr>
                                      <p:to>
                                        <p:strVal val="visible"/>
                                      </p:to>
                                    </p:set>
                                    <p:anim calcmode="lin" valueType="num">
                                      <p:cBhvr additive="base">
                                        <p:cTn id="217" dur="500"/>
                                        <p:tgtEl>
                                          <p:spTgt spid="26">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26">
                                            <p:txEl>
                                              <p:pRg st="4" end="4"/>
                                            </p:txEl>
                                          </p:spTgt>
                                        </p:tgtEl>
                                        <p:attrNameLst>
                                          <p:attrName>style.visibility</p:attrName>
                                        </p:attrNameLst>
                                      </p:cBhvr>
                                      <p:to>
                                        <p:strVal val="visible"/>
                                      </p:to>
                                    </p:set>
                                    <p:anim calcmode="lin" valueType="num">
                                      <p:cBhvr additive="base">
                                        <p:cTn id="221" dur="500"/>
                                        <p:tgtEl>
                                          <p:spTgt spid="26">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26">
                                            <p:txEl>
                                              <p:pRg st="5" end="5"/>
                                            </p:txEl>
                                          </p:spTgt>
                                        </p:tgtEl>
                                        <p:attrNameLst>
                                          <p:attrName>style.visibility</p:attrName>
                                        </p:attrNameLst>
                                      </p:cBhvr>
                                      <p:to>
                                        <p:strVal val="visible"/>
                                      </p:to>
                                    </p:set>
                                    <p:anim calcmode="lin" valueType="num">
                                      <p:cBhvr additive="base">
                                        <p:cTn id="225" dur="500"/>
                                        <p:tgtEl>
                                          <p:spTgt spid="26">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26">
                                            <p:txEl>
                                              <p:pRg st="6" end="6"/>
                                            </p:txEl>
                                          </p:spTgt>
                                        </p:tgtEl>
                                        <p:attrNameLst>
                                          <p:attrName>style.visibility</p:attrName>
                                        </p:attrNameLst>
                                      </p:cBhvr>
                                      <p:to>
                                        <p:strVal val="visible"/>
                                      </p:to>
                                    </p:set>
                                    <p:anim calcmode="lin" valueType="num">
                                      <p:cBhvr additive="base">
                                        <p:cTn id="229" dur="500"/>
                                        <p:tgtEl>
                                          <p:spTgt spid="26">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26">
                                            <p:txEl>
                                              <p:pRg st="7" end="7"/>
                                            </p:txEl>
                                          </p:spTgt>
                                        </p:tgtEl>
                                        <p:attrNameLst>
                                          <p:attrName>style.visibility</p:attrName>
                                        </p:attrNameLst>
                                      </p:cBhvr>
                                      <p:to>
                                        <p:strVal val="visible"/>
                                      </p:to>
                                    </p:set>
                                    <p:anim calcmode="lin" valueType="num">
                                      <p:cBhvr additive="base">
                                        <p:cTn id="233" dur="500"/>
                                        <p:tgtEl>
                                          <p:spTgt spid="26">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26">
                                            <p:txEl>
                                              <p:pRg st="8" end="8"/>
                                            </p:txEl>
                                          </p:spTgt>
                                        </p:tgtEl>
                                        <p:attrNameLst>
                                          <p:attrName>style.visibility</p:attrName>
                                        </p:attrNameLst>
                                      </p:cBhvr>
                                      <p:to>
                                        <p:strVal val="visible"/>
                                      </p:to>
                                    </p:set>
                                    <p:anim calcmode="lin" valueType="num">
                                      <p:cBhvr additive="base">
                                        <p:cTn id="237" dur="500"/>
                                        <p:tgtEl>
                                          <p:spTgt spid="26">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25">
                                            <p:txEl>
                                              <p:pRg st="0" end="0"/>
                                            </p:txEl>
                                          </p:spTgt>
                                        </p:tgtEl>
                                        <p:attrNameLst>
                                          <p:attrName>style.visibility</p:attrName>
                                        </p:attrNameLst>
                                      </p:cBhvr>
                                      <p:to>
                                        <p:strVal val="visible"/>
                                      </p:to>
                                    </p:set>
                                    <p:anim calcmode="lin" valueType="num">
                                      <p:cBhvr additive="base">
                                        <p:cTn id="241" dur="500"/>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25">
                                            <p:txEl>
                                              <p:pRg st="1" end="1"/>
                                            </p:txEl>
                                          </p:spTgt>
                                        </p:tgtEl>
                                        <p:attrNameLst>
                                          <p:attrName>style.visibility</p:attrName>
                                        </p:attrNameLst>
                                      </p:cBhvr>
                                      <p:to>
                                        <p:strVal val="visible"/>
                                      </p:to>
                                    </p:set>
                                    <p:anim calcmode="lin" valueType="num">
                                      <p:cBhvr additive="base">
                                        <p:cTn id="245" dur="500"/>
                                        <p:tgtEl>
                                          <p:spTgt spid="25">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25">
                                            <p:txEl>
                                              <p:pRg st="2" end="2"/>
                                            </p:txEl>
                                          </p:spTgt>
                                        </p:tgtEl>
                                        <p:attrNameLst>
                                          <p:attrName>style.visibility</p:attrName>
                                        </p:attrNameLst>
                                      </p:cBhvr>
                                      <p:to>
                                        <p:strVal val="visible"/>
                                      </p:to>
                                    </p:set>
                                    <p:anim calcmode="lin" valueType="num">
                                      <p:cBhvr additive="base">
                                        <p:cTn id="249" dur="500"/>
                                        <p:tgtEl>
                                          <p:spTgt spid="25">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25">
                                            <p:txEl>
                                              <p:pRg st="3" end="3"/>
                                            </p:txEl>
                                          </p:spTgt>
                                        </p:tgtEl>
                                        <p:attrNameLst>
                                          <p:attrName>style.visibility</p:attrName>
                                        </p:attrNameLst>
                                      </p:cBhvr>
                                      <p:to>
                                        <p:strVal val="visible"/>
                                      </p:to>
                                    </p:set>
                                    <p:anim calcmode="lin" valueType="num">
                                      <p:cBhvr additive="base">
                                        <p:cTn id="253" dur="500"/>
                                        <p:tgtEl>
                                          <p:spTgt spid="25">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25">
                                            <p:txEl>
                                              <p:pRg st="4" end="4"/>
                                            </p:txEl>
                                          </p:spTgt>
                                        </p:tgtEl>
                                        <p:attrNameLst>
                                          <p:attrName>style.visibility</p:attrName>
                                        </p:attrNameLst>
                                      </p:cBhvr>
                                      <p:to>
                                        <p:strVal val="visible"/>
                                      </p:to>
                                    </p:set>
                                    <p:anim calcmode="lin" valueType="num">
                                      <p:cBhvr additive="base">
                                        <p:cTn id="257" dur="500"/>
                                        <p:tgtEl>
                                          <p:spTgt spid="25">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25">
                                            <p:txEl>
                                              <p:pRg st="5" end="5"/>
                                            </p:txEl>
                                          </p:spTgt>
                                        </p:tgtEl>
                                        <p:attrNameLst>
                                          <p:attrName>style.visibility</p:attrName>
                                        </p:attrNameLst>
                                      </p:cBhvr>
                                      <p:to>
                                        <p:strVal val="visible"/>
                                      </p:to>
                                    </p:set>
                                    <p:anim calcmode="lin" valueType="num">
                                      <p:cBhvr additive="base">
                                        <p:cTn id="261" dur="500"/>
                                        <p:tgtEl>
                                          <p:spTgt spid="25">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25">
                                            <p:txEl>
                                              <p:pRg st="6" end="6"/>
                                            </p:txEl>
                                          </p:spTgt>
                                        </p:tgtEl>
                                        <p:attrNameLst>
                                          <p:attrName>style.visibility</p:attrName>
                                        </p:attrNameLst>
                                      </p:cBhvr>
                                      <p:to>
                                        <p:strVal val="visible"/>
                                      </p:to>
                                    </p:set>
                                    <p:anim calcmode="lin" valueType="num">
                                      <p:cBhvr additive="base">
                                        <p:cTn id="265" dur="500"/>
                                        <p:tgtEl>
                                          <p:spTgt spid="25">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25">
                                            <p:txEl>
                                              <p:pRg st="7" end="7"/>
                                            </p:txEl>
                                          </p:spTgt>
                                        </p:tgtEl>
                                        <p:attrNameLst>
                                          <p:attrName>style.visibility</p:attrName>
                                        </p:attrNameLst>
                                      </p:cBhvr>
                                      <p:to>
                                        <p:strVal val="visible"/>
                                      </p:to>
                                    </p:set>
                                    <p:anim calcmode="lin" valueType="num">
                                      <p:cBhvr additive="base">
                                        <p:cTn id="269" dur="500"/>
                                        <p:tgtEl>
                                          <p:spTgt spid="25">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25">
                                            <p:txEl>
                                              <p:pRg st="8" end="8"/>
                                            </p:txEl>
                                          </p:spTgt>
                                        </p:tgtEl>
                                        <p:attrNameLst>
                                          <p:attrName>style.visibility</p:attrName>
                                        </p:attrNameLst>
                                      </p:cBhvr>
                                      <p:to>
                                        <p:strVal val="visible"/>
                                      </p:to>
                                    </p:set>
                                    <p:anim calcmode="lin" valueType="num">
                                      <p:cBhvr additive="base">
                                        <p:cTn id="273" dur="500"/>
                                        <p:tgtEl>
                                          <p:spTgt spid="2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08">
  <p:cSld name="Team08">
    <p:spTree>
      <p:nvGrpSpPr>
        <p:cNvPr id="1" name="Shape 410"/>
        <p:cNvGrpSpPr/>
        <p:nvPr/>
      </p:nvGrpSpPr>
      <p:grpSpPr>
        <a:xfrm>
          <a:off x="0" y="0"/>
          <a:ext cx="0" cy="0"/>
          <a:chOff x="0" y="0"/>
          <a:chExt cx="0" cy="0"/>
        </a:xfrm>
      </p:grpSpPr>
      <p:sp>
        <p:nvSpPr>
          <p:cNvPr id="411" name="Google Shape;411;p31"/>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2" name="Google Shape;412;p31"/>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13" name="Google Shape;413;p31"/>
          <p:cNvSpPr/>
          <p:nvPr/>
        </p:nvSpPr>
        <p:spPr>
          <a:xfrm>
            <a:off x="654724" y="1375291"/>
            <a:ext cx="3802062" cy="1684314"/>
          </a:xfrm>
          <a:prstGeom prst="roundRect">
            <a:avLst>
              <a:gd name="adj" fmla="val 366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14" name="Google Shape;414;p31"/>
          <p:cNvSpPr>
            <a:spLocks noGrp="1"/>
          </p:cNvSpPr>
          <p:nvPr>
            <p:ph type="pic" idx="2"/>
          </p:nvPr>
        </p:nvSpPr>
        <p:spPr>
          <a:xfrm>
            <a:off x="847388" y="1504216"/>
            <a:ext cx="1401282" cy="1426464"/>
          </a:xfrm>
          <a:prstGeom prst="roundRect">
            <a:avLst>
              <a:gd name="adj" fmla="val 8424"/>
            </a:avLst>
          </a:prstGeom>
          <a:noFill/>
          <a:ln>
            <a:noFill/>
          </a:ln>
        </p:spPr>
      </p:sp>
      <p:sp>
        <p:nvSpPr>
          <p:cNvPr id="415" name="Google Shape;415;p3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16" name="Google Shape;416;p3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animEffect transition="in" filter="fade">
                                      <p:cBhvr>
                                        <p:cTn id="11" dur="500"/>
                                        <p:tgtEl>
                                          <p:spTgt spid="4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2">
                                            <p:txEl>
                                              <p:pRg st="1" end="1"/>
                                            </p:txEl>
                                          </p:spTgt>
                                        </p:tgtEl>
                                        <p:attrNameLst>
                                          <p:attrName>style.visibility</p:attrName>
                                        </p:attrNameLst>
                                      </p:cBhvr>
                                      <p:to>
                                        <p:strVal val="visible"/>
                                      </p:to>
                                    </p:set>
                                    <p:animEffect transition="in" filter="fade">
                                      <p:cBhvr>
                                        <p:cTn id="15" dur="500"/>
                                        <p:tgtEl>
                                          <p:spTgt spid="4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2">
                                            <p:txEl>
                                              <p:pRg st="2" end="2"/>
                                            </p:txEl>
                                          </p:spTgt>
                                        </p:tgtEl>
                                        <p:attrNameLst>
                                          <p:attrName>style.visibility</p:attrName>
                                        </p:attrNameLst>
                                      </p:cBhvr>
                                      <p:to>
                                        <p:strVal val="visible"/>
                                      </p:to>
                                    </p:set>
                                    <p:animEffect transition="in" filter="fade">
                                      <p:cBhvr>
                                        <p:cTn id="19" dur="500"/>
                                        <p:tgtEl>
                                          <p:spTgt spid="4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12">
                                            <p:txEl>
                                              <p:pRg st="3" end="3"/>
                                            </p:txEl>
                                          </p:spTgt>
                                        </p:tgtEl>
                                        <p:attrNameLst>
                                          <p:attrName>style.visibility</p:attrName>
                                        </p:attrNameLst>
                                      </p:cBhvr>
                                      <p:to>
                                        <p:strVal val="visible"/>
                                      </p:to>
                                    </p:set>
                                    <p:animEffect transition="in" filter="fade">
                                      <p:cBhvr>
                                        <p:cTn id="23" dur="500"/>
                                        <p:tgtEl>
                                          <p:spTgt spid="4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500"/>
                                        <p:tgtEl>
                                          <p:spTgt spid="4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12">
                                            <p:txEl>
                                              <p:pRg st="5" end="5"/>
                                            </p:txEl>
                                          </p:spTgt>
                                        </p:tgtEl>
                                        <p:attrNameLst>
                                          <p:attrName>style.visibility</p:attrName>
                                        </p:attrNameLst>
                                      </p:cBhvr>
                                      <p:to>
                                        <p:strVal val="visible"/>
                                      </p:to>
                                    </p:set>
                                    <p:animEffect transition="in" filter="fade">
                                      <p:cBhvr>
                                        <p:cTn id="31" dur="500"/>
                                        <p:tgtEl>
                                          <p:spTgt spid="4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2">
                                            <p:txEl>
                                              <p:pRg st="6" end="6"/>
                                            </p:txEl>
                                          </p:spTgt>
                                        </p:tgtEl>
                                        <p:attrNameLst>
                                          <p:attrName>style.visibility</p:attrName>
                                        </p:attrNameLst>
                                      </p:cBhvr>
                                      <p:to>
                                        <p:strVal val="visible"/>
                                      </p:to>
                                    </p:set>
                                    <p:animEffect transition="in" filter="fade">
                                      <p:cBhvr>
                                        <p:cTn id="35" dur="500"/>
                                        <p:tgtEl>
                                          <p:spTgt spid="4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2">
                                            <p:txEl>
                                              <p:pRg st="7" end="7"/>
                                            </p:txEl>
                                          </p:spTgt>
                                        </p:tgtEl>
                                        <p:attrNameLst>
                                          <p:attrName>style.visibility</p:attrName>
                                        </p:attrNameLst>
                                      </p:cBhvr>
                                      <p:to>
                                        <p:strVal val="visible"/>
                                      </p:to>
                                    </p:set>
                                    <p:animEffect transition="in" filter="fade">
                                      <p:cBhvr>
                                        <p:cTn id="39" dur="500"/>
                                        <p:tgtEl>
                                          <p:spTgt spid="4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2">
                                            <p:txEl>
                                              <p:pRg st="8" end="8"/>
                                            </p:txEl>
                                          </p:spTgt>
                                        </p:tgtEl>
                                        <p:attrNameLst>
                                          <p:attrName>style.visibility</p:attrName>
                                        </p:attrNameLst>
                                      </p:cBhvr>
                                      <p:to>
                                        <p:strVal val="visible"/>
                                      </p:to>
                                    </p:set>
                                    <p:animEffect transition="in" filter="fade">
                                      <p:cBhvr>
                                        <p:cTn id="43" dur="500"/>
                                        <p:tgtEl>
                                          <p:spTgt spid="41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13"/>
                                        </p:tgtEl>
                                        <p:attrNameLst>
                                          <p:attrName>style.visibility</p:attrName>
                                        </p:attrNameLst>
                                      </p:cBhvr>
                                      <p:to>
                                        <p:strVal val="visible"/>
                                      </p:to>
                                    </p:set>
                                    <p:animEffect transition="in" filter="fade">
                                      <p:cBhvr>
                                        <p:cTn id="47" dur="500"/>
                                        <p:tgtEl>
                                          <p:spTgt spid="41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14"/>
                                        </p:tgtEl>
                                        <p:attrNameLst>
                                          <p:attrName>style.visibility</p:attrName>
                                        </p:attrNameLst>
                                      </p:cBhvr>
                                      <p:to>
                                        <p:strVal val="visible"/>
                                      </p:to>
                                    </p:set>
                                    <p:animEffect transition="in" filter="fade">
                                      <p:cBhvr>
                                        <p:cTn id="51"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am09">
  <p:cSld name="Team09">
    <p:spTree>
      <p:nvGrpSpPr>
        <p:cNvPr id="1" name="Shape 417"/>
        <p:cNvGrpSpPr/>
        <p:nvPr/>
      </p:nvGrpSpPr>
      <p:grpSpPr>
        <a:xfrm>
          <a:off x="0" y="0"/>
          <a:ext cx="0" cy="0"/>
          <a:chOff x="0" y="0"/>
          <a:chExt cx="0" cy="0"/>
        </a:xfrm>
      </p:grpSpPr>
      <p:sp>
        <p:nvSpPr>
          <p:cNvPr id="418" name="Google Shape;418;p32"/>
          <p:cNvSpPr>
            <a:spLocks noGrp="1"/>
          </p:cNvSpPr>
          <p:nvPr>
            <p:ph type="pic" idx="2"/>
          </p:nvPr>
        </p:nvSpPr>
        <p:spPr>
          <a:xfrm>
            <a:off x="867991" y="1472626"/>
            <a:ext cx="1421516" cy="1421092"/>
          </a:xfrm>
          <a:prstGeom prst="roundRect">
            <a:avLst>
              <a:gd name="adj" fmla="val 16667"/>
            </a:avLst>
          </a:prstGeom>
          <a:noFill/>
          <a:ln w="28575" cap="flat" cmpd="sng">
            <a:solidFill>
              <a:schemeClr val="accent1"/>
            </a:solidFill>
            <a:prstDash val="solid"/>
            <a:round/>
            <a:headEnd type="none" w="sm" len="sm"/>
            <a:tailEnd type="none" w="sm" len="sm"/>
          </a:ln>
        </p:spPr>
      </p:sp>
      <p:sp>
        <p:nvSpPr>
          <p:cNvPr id="419" name="Google Shape;419;p32"/>
          <p:cNvSpPr>
            <a:spLocks noGrp="1"/>
          </p:cNvSpPr>
          <p:nvPr>
            <p:ph type="pic" idx="3"/>
          </p:nvPr>
        </p:nvSpPr>
        <p:spPr>
          <a:xfrm>
            <a:off x="2822643" y="1472626"/>
            <a:ext cx="1421516" cy="1421092"/>
          </a:xfrm>
          <a:prstGeom prst="roundRect">
            <a:avLst>
              <a:gd name="adj" fmla="val 16667"/>
            </a:avLst>
          </a:prstGeom>
          <a:noFill/>
          <a:ln w="28575" cap="flat" cmpd="sng">
            <a:solidFill>
              <a:schemeClr val="accent2"/>
            </a:solidFill>
            <a:prstDash val="solid"/>
            <a:round/>
            <a:headEnd type="none" w="sm" len="sm"/>
            <a:tailEnd type="none" w="sm" len="sm"/>
          </a:ln>
        </p:spPr>
      </p:sp>
      <p:sp>
        <p:nvSpPr>
          <p:cNvPr id="420" name="Google Shape;420;p32"/>
          <p:cNvSpPr>
            <a:spLocks noGrp="1"/>
          </p:cNvSpPr>
          <p:nvPr>
            <p:ph type="pic" idx="4"/>
          </p:nvPr>
        </p:nvSpPr>
        <p:spPr>
          <a:xfrm>
            <a:off x="4829092" y="1472626"/>
            <a:ext cx="1421516" cy="1421092"/>
          </a:xfrm>
          <a:prstGeom prst="roundRect">
            <a:avLst>
              <a:gd name="adj" fmla="val 16667"/>
            </a:avLst>
          </a:prstGeom>
          <a:noFill/>
          <a:ln w="28575" cap="flat" cmpd="sng">
            <a:solidFill>
              <a:schemeClr val="accent3"/>
            </a:solidFill>
            <a:prstDash val="solid"/>
            <a:round/>
            <a:headEnd type="none" w="sm" len="sm"/>
            <a:tailEnd type="none" w="sm" len="sm"/>
          </a:ln>
        </p:spPr>
      </p:sp>
      <p:sp>
        <p:nvSpPr>
          <p:cNvPr id="421" name="Google Shape;421;p32"/>
          <p:cNvSpPr>
            <a:spLocks noGrp="1"/>
          </p:cNvSpPr>
          <p:nvPr>
            <p:ph type="pic" idx="5"/>
          </p:nvPr>
        </p:nvSpPr>
        <p:spPr>
          <a:xfrm>
            <a:off x="6835350" y="1472626"/>
            <a:ext cx="1421516" cy="1421092"/>
          </a:xfrm>
          <a:prstGeom prst="roundRect">
            <a:avLst>
              <a:gd name="adj" fmla="val 16667"/>
            </a:avLst>
          </a:prstGeom>
          <a:noFill/>
          <a:ln w="28575" cap="flat" cmpd="sng">
            <a:solidFill>
              <a:schemeClr val="accent4"/>
            </a:solidFill>
            <a:prstDash val="solid"/>
            <a:round/>
            <a:headEnd type="none" w="sm" len="sm"/>
            <a:tailEnd type="none" w="sm" len="sm"/>
          </a:ln>
        </p:spPr>
      </p:sp>
      <p:sp>
        <p:nvSpPr>
          <p:cNvPr id="422" name="Google Shape;422;p32"/>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3" name="Google Shape;423;p32"/>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24" name="Google Shape;424;p3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25" name="Google Shape;425;p3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3">
                                            <p:txEl>
                                              <p:pRg st="0" end="0"/>
                                            </p:txEl>
                                          </p:spTgt>
                                        </p:tgtEl>
                                        <p:attrNameLst>
                                          <p:attrName>style.visibility</p:attrName>
                                        </p:attrNameLst>
                                      </p:cBhvr>
                                      <p:to>
                                        <p:strVal val="visible"/>
                                      </p:to>
                                    </p:set>
                                    <p:animEffect transition="in" filter="fade">
                                      <p:cBhvr>
                                        <p:cTn id="11" dur="500"/>
                                        <p:tgtEl>
                                          <p:spTgt spid="42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3">
                                            <p:txEl>
                                              <p:pRg st="1" end="1"/>
                                            </p:txEl>
                                          </p:spTgt>
                                        </p:tgtEl>
                                        <p:attrNameLst>
                                          <p:attrName>style.visibility</p:attrName>
                                        </p:attrNameLst>
                                      </p:cBhvr>
                                      <p:to>
                                        <p:strVal val="visible"/>
                                      </p:to>
                                    </p:set>
                                    <p:animEffect transition="in" filter="fade">
                                      <p:cBhvr>
                                        <p:cTn id="15" dur="500"/>
                                        <p:tgtEl>
                                          <p:spTgt spid="42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3">
                                            <p:txEl>
                                              <p:pRg st="2" end="2"/>
                                            </p:txEl>
                                          </p:spTgt>
                                        </p:tgtEl>
                                        <p:attrNameLst>
                                          <p:attrName>style.visibility</p:attrName>
                                        </p:attrNameLst>
                                      </p:cBhvr>
                                      <p:to>
                                        <p:strVal val="visible"/>
                                      </p:to>
                                    </p:set>
                                    <p:animEffect transition="in" filter="fade">
                                      <p:cBhvr>
                                        <p:cTn id="19" dur="500"/>
                                        <p:tgtEl>
                                          <p:spTgt spid="42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23">
                                            <p:txEl>
                                              <p:pRg st="3" end="3"/>
                                            </p:txEl>
                                          </p:spTgt>
                                        </p:tgtEl>
                                        <p:attrNameLst>
                                          <p:attrName>style.visibility</p:attrName>
                                        </p:attrNameLst>
                                      </p:cBhvr>
                                      <p:to>
                                        <p:strVal val="visible"/>
                                      </p:to>
                                    </p:set>
                                    <p:animEffect transition="in" filter="fade">
                                      <p:cBhvr>
                                        <p:cTn id="23" dur="500"/>
                                        <p:tgtEl>
                                          <p:spTgt spid="42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23">
                                            <p:txEl>
                                              <p:pRg st="4" end="4"/>
                                            </p:txEl>
                                          </p:spTgt>
                                        </p:tgtEl>
                                        <p:attrNameLst>
                                          <p:attrName>style.visibility</p:attrName>
                                        </p:attrNameLst>
                                      </p:cBhvr>
                                      <p:to>
                                        <p:strVal val="visible"/>
                                      </p:to>
                                    </p:set>
                                    <p:animEffect transition="in" filter="fade">
                                      <p:cBhvr>
                                        <p:cTn id="27" dur="500"/>
                                        <p:tgtEl>
                                          <p:spTgt spid="42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23">
                                            <p:txEl>
                                              <p:pRg st="5" end="5"/>
                                            </p:txEl>
                                          </p:spTgt>
                                        </p:tgtEl>
                                        <p:attrNameLst>
                                          <p:attrName>style.visibility</p:attrName>
                                        </p:attrNameLst>
                                      </p:cBhvr>
                                      <p:to>
                                        <p:strVal val="visible"/>
                                      </p:to>
                                    </p:set>
                                    <p:animEffect transition="in" filter="fade">
                                      <p:cBhvr>
                                        <p:cTn id="31" dur="500"/>
                                        <p:tgtEl>
                                          <p:spTgt spid="42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23">
                                            <p:txEl>
                                              <p:pRg st="6" end="6"/>
                                            </p:txEl>
                                          </p:spTgt>
                                        </p:tgtEl>
                                        <p:attrNameLst>
                                          <p:attrName>style.visibility</p:attrName>
                                        </p:attrNameLst>
                                      </p:cBhvr>
                                      <p:to>
                                        <p:strVal val="visible"/>
                                      </p:to>
                                    </p:set>
                                    <p:animEffect transition="in" filter="fade">
                                      <p:cBhvr>
                                        <p:cTn id="35" dur="500"/>
                                        <p:tgtEl>
                                          <p:spTgt spid="42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23">
                                            <p:txEl>
                                              <p:pRg st="7" end="7"/>
                                            </p:txEl>
                                          </p:spTgt>
                                        </p:tgtEl>
                                        <p:attrNameLst>
                                          <p:attrName>style.visibility</p:attrName>
                                        </p:attrNameLst>
                                      </p:cBhvr>
                                      <p:to>
                                        <p:strVal val="visible"/>
                                      </p:to>
                                    </p:set>
                                    <p:animEffect transition="in" filter="fade">
                                      <p:cBhvr>
                                        <p:cTn id="39" dur="500"/>
                                        <p:tgtEl>
                                          <p:spTgt spid="42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23">
                                            <p:txEl>
                                              <p:pRg st="8" end="8"/>
                                            </p:txEl>
                                          </p:spTgt>
                                        </p:tgtEl>
                                        <p:attrNameLst>
                                          <p:attrName>style.visibility</p:attrName>
                                        </p:attrNameLst>
                                      </p:cBhvr>
                                      <p:to>
                                        <p:strVal val="visible"/>
                                      </p:to>
                                    </p:set>
                                    <p:animEffect transition="in" filter="fade">
                                      <p:cBhvr>
                                        <p:cTn id="43" dur="500"/>
                                        <p:tgtEl>
                                          <p:spTgt spid="423">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418"/>
                                        </p:tgtEl>
                                        <p:attrNameLst>
                                          <p:attrName>style.visibility</p:attrName>
                                        </p:attrNameLst>
                                      </p:cBhvr>
                                      <p:to>
                                        <p:strVal val="visible"/>
                                      </p:to>
                                    </p:set>
                                    <p:anim calcmode="lin" valueType="num">
                                      <p:cBhvr additive="base">
                                        <p:cTn id="47" dur="500"/>
                                        <p:tgtEl>
                                          <p:spTgt spid="418"/>
                                        </p:tgtEl>
                                        <p:attrNameLst>
                                          <p:attrName>ppt_w</p:attrName>
                                        </p:attrNameLst>
                                      </p:cBhvr>
                                      <p:tavLst>
                                        <p:tav tm="0">
                                          <p:val>
                                            <p:strVal val="0"/>
                                          </p:val>
                                        </p:tav>
                                        <p:tav tm="100000">
                                          <p:val>
                                            <p:strVal val="#ppt_w"/>
                                          </p:val>
                                        </p:tav>
                                      </p:tavLst>
                                    </p:anim>
                                    <p:anim calcmode="lin" valueType="num">
                                      <p:cBhvr additive="base">
                                        <p:cTn id="48" dur="500"/>
                                        <p:tgtEl>
                                          <p:spTgt spid="418"/>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23" presetClass="entr" presetSubtype="16" fill="hold" nodeType="afterEffect">
                                  <p:stCondLst>
                                    <p:cond delay="0"/>
                                  </p:stCondLst>
                                  <p:childTnLst>
                                    <p:set>
                                      <p:cBhvr>
                                        <p:cTn id="51" dur="1" fill="hold">
                                          <p:stCondLst>
                                            <p:cond delay="0"/>
                                          </p:stCondLst>
                                        </p:cTn>
                                        <p:tgtEl>
                                          <p:spTgt spid="419"/>
                                        </p:tgtEl>
                                        <p:attrNameLst>
                                          <p:attrName>style.visibility</p:attrName>
                                        </p:attrNameLst>
                                      </p:cBhvr>
                                      <p:to>
                                        <p:strVal val="visible"/>
                                      </p:to>
                                    </p:set>
                                    <p:anim calcmode="lin" valueType="num">
                                      <p:cBhvr additive="base">
                                        <p:cTn id="52" dur="500"/>
                                        <p:tgtEl>
                                          <p:spTgt spid="419"/>
                                        </p:tgtEl>
                                        <p:attrNameLst>
                                          <p:attrName>ppt_w</p:attrName>
                                        </p:attrNameLst>
                                      </p:cBhvr>
                                      <p:tavLst>
                                        <p:tav tm="0">
                                          <p:val>
                                            <p:strVal val="0"/>
                                          </p:val>
                                        </p:tav>
                                        <p:tav tm="100000">
                                          <p:val>
                                            <p:strVal val="#ppt_w"/>
                                          </p:val>
                                        </p:tav>
                                      </p:tavLst>
                                    </p:anim>
                                    <p:anim calcmode="lin" valueType="num">
                                      <p:cBhvr additive="base">
                                        <p:cTn id="53" dur="500"/>
                                        <p:tgtEl>
                                          <p:spTgt spid="419"/>
                                        </p:tgtEl>
                                        <p:attrNameLst>
                                          <p:attrName>ppt_h</p:attrName>
                                        </p:attrNameLst>
                                      </p:cBhvr>
                                      <p:tavLst>
                                        <p:tav tm="0">
                                          <p:val>
                                            <p:strVal val="0"/>
                                          </p:val>
                                        </p:tav>
                                        <p:tav tm="100000">
                                          <p:val>
                                            <p:strVal val="#ppt_h"/>
                                          </p:val>
                                        </p:tav>
                                      </p:tavLst>
                                    </p:anim>
                                  </p:childTnLst>
                                </p:cTn>
                              </p:par>
                            </p:childTnLst>
                          </p:cTn>
                        </p:par>
                        <p:par>
                          <p:cTn id="54" fill="hold">
                            <p:stCondLst>
                              <p:cond delay="6000"/>
                            </p:stCondLst>
                            <p:childTnLst>
                              <p:par>
                                <p:cTn id="55" presetID="23" presetClass="entr" presetSubtype="16" fill="hold" nodeType="afterEffect">
                                  <p:stCondLst>
                                    <p:cond delay="0"/>
                                  </p:stCondLst>
                                  <p:childTnLst>
                                    <p:set>
                                      <p:cBhvr>
                                        <p:cTn id="56" dur="1" fill="hold">
                                          <p:stCondLst>
                                            <p:cond delay="0"/>
                                          </p:stCondLst>
                                        </p:cTn>
                                        <p:tgtEl>
                                          <p:spTgt spid="420"/>
                                        </p:tgtEl>
                                        <p:attrNameLst>
                                          <p:attrName>style.visibility</p:attrName>
                                        </p:attrNameLst>
                                      </p:cBhvr>
                                      <p:to>
                                        <p:strVal val="visible"/>
                                      </p:to>
                                    </p:set>
                                    <p:anim calcmode="lin" valueType="num">
                                      <p:cBhvr additive="base">
                                        <p:cTn id="57" dur="500"/>
                                        <p:tgtEl>
                                          <p:spTgt spid="420"/>
                                        </p:tgtEl>
                                        <p:attrNameLst>
                                          <p:attrName>ppt_w</p:attrName>
                                        </p:attrNameLst>
                                      </p:cBhvr>
                                      <p:tavLst>
                                        <p:tav tm="0">
                                          <p:val>
                                            <p:strVal val="0"/>
                                          </p:val>
                                        </p:tav>
                                        <p:tav tm="100000">
                                          <p:val>
                                            <p:strVal val="#ppt_w"/>
                                          </p:val>
                                        </p:tav>
                                      </p:tavLst>
                                    </p:anim>
                                    <p:anim calcmode="lin" valueType="num">
                                      <p:cBhvr additive="base">
                                        <p:cTn id="58" dur="500"/>
                                        <p:tgtEl>
                                          <p:spTgt spid="420"/>
                                        </p:tgtEl>
                                        <p:attrNameLst>
                                          <p:attrName>ppt_h</p:attrName>
                                        </p:attrNameLst>
                                      </p:cBhvr>
                                      <p:tavLst>
                                        <p:tav tm="0">
                                          <p:val>
                                            <p:strVal val="0"/>
                                          </p:val>
                                        </p:tav>
                                        <p:tav tm="100000">
                                          <p:val>
                                            <p:strVal val="#ppt_h"/>
                                          </p:val>
                                        </p:tav>
                                      </p:tavLst>
                                    </p:anim>
                                  </p:childTnLst>
                                </p:cTn>
                              </p:par>
                            </p:childTnLst>
                          </p:cTn>
                        </p:par>
                        <p:par>
                          <p:cTn id="59" fill="hold">
                            <p:stCondLst>
                              <p:cond delay="6500"/>
                            </p:stCondLst>
                            <p:childTnLst>
                              <p:par>
                                <p:cTn id="60" presetID="23" presetClass="entr" presetSubtype="16" fill="hold" nodeType="afterEffect">
                                  <p:stCondLst>
                                    <p:cond delay="0"/>
                                  </p:stCondLst>
                                  <p:childTnLst>
                                    <p:set>
                                      <p:cBhvr>
                                        <p:cTn id="61" dur="1" fill="hold">
                                          <p:stCondLst>
                                            <p:cond delay="0"/>
                                          </p:stCondLst>
                                        </p:cTn>
                                        <p:tgtEl>
                                          <p:spTgt spid="421"/>
                                        </p:tgtEl>
                                        <p:attrNameLst>
                                          <p:attrName>style.visibility</p:attrName>
                                        </p:attrNameLst>
                                      </p:cBhvr>
                                      <p:to>
                                        <p:strVal val="visible"/>
                                      </p:to>
                                    </p:set>
                                    <p:anim calcmode="lin" valueType="num">
                                      <p:cBhvr additive="base">
                                        <p:cTn id="62" dur="500"/>
                                        <p:tgtEl>
                                          <p:spTgt spid="421"/>
                                        </p:tgtEl>
                                        <p:attrNameLst>
                                          <p:attrName>ppt_w</p:attrName>
                                        </p:attrNameLst>
                                      </p:cBhvr>
                                      <p:tavLst>
                                        <p:tav tm="0">
                                          <p:val>
                                            <p:strVal val="0"/>
                                          </p:val>
                                        </p:tav>
                                        <p:tav tm="100000">
                                          <p:val>
                                            <p:strVal val="#ppt_w"/>
                                          </p:val>
                                        </p:tav>
                                      </p:tavLst>
                                    </p:anim>
                                    <p:anim calcmode="lin" valueType="num">
                                      <p:cBhvr additive="base">
                                        <p:cTn id="63" dur="500"/>
                                        <p:tgtEl>
                                          <p:spTgt spid="4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01">
  <p:cSld name="Pic01">
    <p:spTree>
      <p:nvGrpSpPr>
        <p:cNvPr id="1" name="Shape 426"/>
        <p:cNvGrpSpPr/>
        <p:nvPr/>
      </p:nvGrpSpPr>
      <p:grpSpPr>
        <a:xfrm>
          <a:off x="0" y="0"/>
          <a:ext cx="0" cy="0"/>
          <a:chOff x="0" y="0"/>
          <a:chExt cx="0" cy="0"/>
        </a:xfrm>
      </p:grpSpPr>
      <p:sp>
        <p:nvSpPr>
          <p:cNvPr id="427" name="Google Shape;427;p33"/>
          <p:cNvSpPr>
            <a:spLocks noGrp="1"/>
          </p:cNvSpPr>
          <p:nvPr>
            <p:ph type="pic" idx="2"/>
          </p:nvPr>
        </p:nvSpPr>
        <p:spPr>
          <a:xfrm>
            <a:off x="0" y="1133821"/>
            <a:ext cx="2773585" cy="2131459"/>
          </a:xfrm>
          <a:prstGeom prst="rect">
            <a:avLst/>
          </a:prstGeom>
          <a:noFill/>
          <a:ln>
            <a:noFill/>
          </a:ln>
        </p:spPr>
      </p:sp>
      <p:sp>
        <p:nvSpPr>
          <p:cNvPr id="428" name="Google Shape;428;p33"/>
          <p:cNvSpPr>
            <a:spLocks noGrp="1"/>
          </p:cNvSpPr>
          <p:nvPr>
            <p:ph type="pic" idx="3"/>
          </p:nvPr>
        </p:nvSpPr>
        <p:spPr>
          <a:xfrm>
            <a:off x="6362429" y="1133821"/>
            <a:ext cx="2781572" cy="2131459"/>
          </a:xfrm>
          <a:prstGeom prst="rect">
            <a:avLst/>
          </a:prstGeom>
          <a:noFill/>
          <a:ln>
            <a:noFill/>
          </a:ln>
        </p:spPr>
      </p:sp>
      <p:sp>
        <p:nvSpPr>
          <p:cNvPr id="429" name="Google Shape;429;p3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0" name="Google Shape;430;p3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1" name="Google Shape;431;p33"/>
          <p:cNvSpPr/>
          <p:nvPr/>
        </p:nvSpPr>
        <p:spPr>
          <a:xfrm>
            <a:off x="2773585" y="1133822"/>
            <a:ext cx="3588844" cy="213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32" name="Google Shape;432;p3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33" name="Google Shape;433;p3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500"/>
                                        <p:tgtEl>
                                          <p:spTgt spid="4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0">
                                            <p:txEl>
                                              <p:pRg st="0" end="0"/>
                                            </p:txEl>
                                          </p:spTgt>
                                        </p:tgtEl>
                                        <p:attrNameLst>
                                          <p:attrName>style.visibility</p:attrName>
                                        </p:attrNameLst>
                                      </p:cBhvr>
                                      <p:to>
                                        <p:strVal val="visible"/>
                                      </p:to>
                                    </p:set>
                                    <p:animEffect transition="in" filter="fade">
                                      <p:cBhvr>
                                        <p:cTn id="11" dur="500"/>
                                        <p:tgtEl>
                                          <p:spTgt spid="43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0">
                                            <p:txEl>
                                              <p:pRg st="1" end="1"/>
                                            </p:txEl>
                                          </p:spTgt>
                                        </p:tgtEl>
                                        <p:attrNameLst>
                                          <p:attrName>style.visibility</p:attrName>
                                        </p:attrNameLst>
                                      </p:cBhvr>
                                      <p:to>
                                        <p:strVal val="visible"/>
                                      </p:to>
                                    </p:set>
                                    <p:animEffect transition="in" filter="fade">
                                      <p:cBhvr>
                                        <p:cTn id="15" dur="500"/>
                                        <p:tgtEl>
                                          <p:spTgt spid="43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0">
                                            <p:txEl>
                                              <p:pRg st="2" end="2"/>
                                            </p:txEl>
                                          </p:spTgt>
                                        </p:tgtEl>
                                        <p:attrNameLst>
                                          <p:attrName>style.visibility</p:attrName>
                                        </p:attrNameLst>
                                      </p:cBhvr>
                                      <p:to>
                                        <p:strVal val="visible"/>
                                      </p:to>
                                    </p:set>
                                    <p:animEffect transition="in" filter="fade">
                                      <p:cBhvr>
                                        <p:cTn id="19" dur="500"/>
                                        <p:tgtEl>
                                          <p:spTgt spid="43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0">
                                            <p:txEl>
                                              <p:pRg st="3" end="3"/>
                                            </p:txEl>
                                          </p:spTgt>
                                        </p:tgtEl>
                                        <p:attrNameLst>
                                          <p:attrName>style.visibility</p:attrName>
                                        </p:attrNameLst>
                                      </p:cBhvr>
                                      <p:to>
                                        <p:strVal val="visible"/>
                                      </p:to>
                                    </p:set>
                                    <p:animEffect transition="in" filter="fade">
                                      <p:cBhvr>
                                        <p:cTn id="23" dur="500"/>
                                        <p:tgtEl>
                                          <p:spTgt spid="43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0">
                                            <p:txEl>
                                              <p:pRg st="4" end="4"/>
                                            </p:txEl>
                                          </p:spTgt>
                                        </p:tgtEl>
                                        <p:attrNameLst>
                                          <p:attrName>style.visibility</p:attrName>
                                        </p:attrNameLst>
                                      </p:cBhvr>
                                      <p:to>
                                        <p:strVal val="visible"/>
                                      </p:to>
                                    </p:set>
                                    <p:animEffect transition="in" filter="fade">
                                      <p:cBhvr>
                                        <p:cTn id="27" dur="500"/>
                                        <p:tgtEl>
                                          <p:spTgt spid="43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0">
                                            <p:txEl>
                                              <p:pRg st="5" end="5"/>
                                            </p:txEl>
                                          </p:spTgt>
                                        </p:tgtEl>
                                        <p:attrNameLst>
                                          <p:attrName>style.visibility</p:attrName>
                                        </p:attrNameLst>
                                      </p:cBhvr>
                                      <p:to>
                                        <p:strVal val="visible"/>
                                      </p:to>
                                    </p:set>
                                    <p:animEffect transition="in" filter="fade">
                                      <p:cBhvr>
                                        <p:cTn id="31" dur="500"/>
                                        <p:tgtEl>
                                          <p:spTgt spid="43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0">
                                            <p:txEl>
                                              <p:pRg st="6" end="6"/>
                                            </p:txEl>
                                          </p:spTgt>
                                        </p:tgtEl>
                                        <p:attrNameLst>
                                          <p:attrName>style.visibility</p:attrName>
                                        </p:attrNameLst>
                                      </p:cBhvr>
                                      <p:to>
                                        <p:strVal val="visible"/>
                                      </p:to>
                                    </p:set>
                                    <p:animEffect transition="in" filter="fade">
                                      <p:cBhvr>
                                        <p:cTn id="35" dur="500"/>
                                        <p:tgtEl>
                                          <p:spTgt spid="43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30">
                                            <p:txEl>
                                              <p:pRg st="7" end="7"/>
                                            </p:txEl>
                                          </p:spTgt>
                                        </p:tgtEl>
                                        <p:attrNameLst>
                                          <p:attrName>style.visibility</p:attrName>
                                        </p:attrNameLst>
                                      </p:cBhvr>
                                      <p:to>
                                        <p:strVal val="visible"/>
                                      </p:to>
                                    </p:set>
                                    <p:animEffect transition="in" filter="fade">
                                      <p:cBhvr>
                                        <p:cTn id="39" dur="500"/>
                                        <p:tgtEl>
                                          <p:spTgt spid="43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0">
                                            <p:txEl>
                                              <p:pRg st="8" end="8"/>
                                            </p:txEl>
                                          </p:spTgt>
                                        </p:tgtEl>
                                        <p:attrNameLst>
                                          <p:attrName>style.visibility</p:attrName>
                                        </p:attrNameLst>
                                      </p:cBhvr>
                                      <p:to>
                                        <p:strVal val="visible"/>
                                      </p:to>
                                    </p:set>
                                    <p:animEffect transition="in" filter="fade">
                                      <p:cBhvr>
                                        <p:cTn id="43" dur="500"/>
                                        <p:tgtEl>
                                          <p:spTgt spid="430">
                                            <p:txEl>
                                              <p:pRg st="8" end="8"/>
                                            </p:txEl>
                                          </p:spTgt>
                                        </p:tgtEl>
                                      </p:cBhvr>
                                    </p:animEffect>
                                  </p:childTnLst>
                                </p:cTn>
                              </p:par>
                            </p:childTnLst>
                          </p:cTn>
                        </p:par>
                        <p:par>
                          <p:cTn id="44" fill="hold">
                            <p:stCondLst>
                              <p:cond delay="5000"/>
                            </p:stCondLst>
                            <p:childTnLst>
                              <p:par>
                                <p:cTn id="45" presetID="2" presetClass="entr" presetSubtype="2" fill="hold" nodeType="afterEffect">
                                  <p:stCondLst>
                                    <p:cond delay="0"/>
                                  </p:stCondLst>
                                  <p:childTnLst>
                                    <p:set>
                                      <p:cBhvr>
                                        <p:cTn id="46" dur="1" fill="hold">
                                          <p:stCondLst>
                                            <p:cond delay="0"/>
                                          </p:stCondLst>
                                        </p:cTn>
                                        <p:tgtEl>
                                          <p:spTgt spid="428"/>
                                        </p:tgtEl>
                                        <p:attrNameLst>
                                          <p:attrName>style.visibility</p:attrName>
                                        </p:attrNameLst>
                                      </p:cBhvr>
                                      <p:to>
                                        <p:strVal val="visible"/>
                                      </p:to>
                                    </p:set>
                                    <p:anim calcmode="lin" valueType="num">
                                      <p:cBhvr additive="base">
                                        <p:cTn id="47" dur="500"/>
                                        <p:tgtEl>
                                          <p:spTgt spid="428"/>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0"/>
                                  </p:stCondLst>
                                  <p:childTnLst>
                                    <p:set>
                                      <p:cBhvr>
                                        <p:cTn id="49" dur="1" fill="hold">
                                          <p:stCondLst>
                                            <p:cond delay="0"/>
                                          </p:stCondLst>
                                        </p:cTn>
                                        <p:tgtEl>
                                          <p:spTgt spid="427"/>
                                        </p:tgtEl>
                                        <p:attrNameLst>
                                          <p:attrName>style.visibility</p:attrName>
                                        </p:attrNameLst>
                                      </p:cBhvr>
                                      <p:to>
                                        <p:strVal val="visible"/>
                                      </p:to>
                                    </p:set>
                                    <p:anim calcmode="lin" valueType="num">
                                      <p:cBhvr additive="base">
                                        <p:cTn id="50" dur="500"/>
                                        <p:tgtEl>
                                          <p:spTgt spid="4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02">
  <p:cSld name="Pic02">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6" name="Google Shape;436;p3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7" name="Google Shape;437;p34"/>
          <p:cNvSpPr>
            <a:spLocks noGrp="1"/>
          </p:cNvSpPr>
          <p:nvPr>
            <p:ph type="pic" idx="2"/>
          </p:nvPr>
        </p:nvSpPr>
        <p:spPr>
          <a:xfrm>
            <a:off x="4514392" y="1073969"/>
            <a:ext cx="3974883" cy="1347062"/>
          </a:xfrm>
          <a:prstGeom prst="rect">
            <a:avLst/>
          </a:prstGeom>
          <a:noFill/>
          <a:ln>
            <a:noFill/>
          </a:ln>
        </p:spPr>
      </p:sp>
      <p:sp>
        <p:nvSpPr>
          <p:cNvPr id="438" name="Google Shape;438;p34"/>
          <p:cNvSpPr>
            <a:spLocks noGrp="1"/>
          </p:cNvSpPr>
          <p:nvPr>
            <p:ph type="pic" idx="3"/>
          </p:nvPr>
        </p:nvSpPr>
        <p:spPr>
          <a:xfrm>
            <a:off x="4514392" y="2571750"/>
            <a:ext cx="3974883" cy="1347062"/>
          </a:xfrm>
          <a:prstGeom prst="rect">
            <a:avLst/>
          </a:prstGeom>
          <a:noFill/>
          <a:ln>
            <a:noFill/>
          </a:ln>
        </p:spPr>
      </p:sp>
      <p:sp>
        <p:nvSpPr>
          <p:cNvPr id="439" name="Google Shape;439;p3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40" name="Google Shape;440;p3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500"/>
                                        <p:tgtEl>
                                          <p:spTgt spid="4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6">
                                            <p:txEl>
                                              <p:pRg st="0" end="0"/>
                                            </p:txEl>
                                          </p:spTgt>
                                        </p:tgtEl>
                                        <p:attrNameLst>
                                          <p:attrName>style.visibility</p:attrName>
                                        </p:attrNameLst>
                                      </p:cBhvr>
                                      <p:to>
                                        <p:strVal val="visible"/>
                                      </p:to>
                                    </p:set>
                                    <p:animEffect transition="in" filter="fade">
                                      <p:cBhvr>
                                        <p:cTn id="11" dur="500"/>
                                        <p:tgtEl>
                                          <p:spTgt spid="43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6">
                                            <p:txEl>
                                              <p:pRg st="1" end="1"/>
                                            </p:txEl>
                                          </p:spTgt>
                                        </p:tgtEl>
                                        <p:attrNameLst>
                                          <p:attrName>style.visibility</p:attrName>
                                        </p:attrNameLst>
                                      </p:cBhvr>
                                      <p:to>
                                        <p:strVal val="visible"/>
                                      </p:to>
                                    </p:set>
                                    <p:animEffect transition="in" filter="fade">
                                      <p:cBhvr>
                                        <p:cTn id="15" dur="500"/>
                                        <p:tgtEl>
                                          <p:spTgt spid="43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36">
                                            <p:txEl>
                                              <p:pRg st="2" end="2"/>
                                            </p:txEl>
                                          </p:spTgt>
                                        </p:tgtEl>
                                        <p:attrNameLst>
                                          <p:attrName>style.visibility</p:attrName>
                                        </p:attrNameLst>
                                      </p:cBhvr>
                                      <p:to>
                                        <p:strVal val="visible"/>
                                      </p:to>
                                    </p:set>
                                    <p:animEffect transition="in" filter="fade">
                                      <p:cBhvr>
                                        <p:cTn id="19" dur="500"/>
                                        <p:tgtEl>
                                          <p:spTgt spid="43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6">
                                            <p:txEl>
                                              <p:pRg st="3" end="3"/>
                                            </p:txEl>
                                          </p:spTgt>
                                        </p:tgtEl>
                                        <p:attrNameLst>
                                          <p:attrName>style.visibility</p:attrName>
                                        </p:attrNameLst>
                                      </p:cBhvr>
                                      <p:to>
                                        <p:strVal val="visible"/>
                                      </p:to>
                                    </p:set>
                                    <p:animEffect transition="in" filter="fade">
                                      <p:cBhvr>
                                        <p:cTn id="23" dur="500"/>
                                        <p:tgtEl>
                                          <p:spTgt spid="43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6">
                                            <p:txEl>
                                              <p:pRg st="4" end="4"/>
                                            </p:txEl>
                                          </p:spTgt>
                                        </p:tgtEl>
                                        <p:attrNameLst>
                                          <p:attrName>style.visibility</p:attrName>
                                        </p:attrNameLst>
                                      </p:cBhvr>
                                      <p:to>
                                        <p:strVal val="visible"/>
                                      </p:to>
                                    </p:set>
                                    <p:animEffect transition="in" filter="fade">
                                      <p:cBhvr>
                                        <p:cTn id="27" dur="500"/>
                                        <p:tgtEl>
                                          <p:spTgt spid="43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6">
                                            <p:txEl>
                                              <p:pRg st="5" end="5"/>
                                            </p:txEl>
                                          </p:spTgt>
                                        </p:tgtEl>
                                        <p:attrNameLst>
                                          <p:attrName>style.visibility</p:attrName>
                                        </p:attrNameLst>
                                      </p:cBhvr>
                                      <p:to>
                                        <p:strVal val="visible"/>
                                      </p:to>
                                    </p:set>
                                    <p:animEffect transition="in" filter="fade">
                                      <p:cBhvr>
                                        <p:cTn id="31" dur="500"/>
                                        <p:tgtEl>
                                          <p:spTgt spid="43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6">
                                            <p:txEl>
                                              <p:pRg st="6" end="6"/>
                                            </p:txEl>
                                          </p:spTgt>
                                        </p:tgtEl>
                                        <p:attrNameLst>
                                          <p:attrName>style.visibility</p:attrName>
                                        </p:attrNameLst>
                                      </p:cBhvr>
                                      <p:to>
                                        <p:strVal val="visible"/>
                                      </p:to>
                                    </p:set>
                                    <p:animEffect transition="in" filter="fade">
                                      <p:cBhvr>
                                        <p:cTn id="35" dur="500"/>
                                        <p:tgtEl>
                                          <p:spTgt spid="43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36">
                                            <p:txEl>
                                              <p:pRg st="7" end="7"/>
                                            </p:txEl>
                                          </p:spTgt>
                                        </p:tgtEl>
                                        <p:attrNameLst>
                                          <p:attrName>style.visibility</p:attrName>
                                        </p:attrNameLst>
                                      </p:cBhvr>
                                      <p:to>
                                        <p:strVal val="visible"/>
                                      </p:to>
                                    </p:set>
                                    <p:animEffect transition="in" filter="fade">
                                      <p:cBhvr>
                                        <p:cTn id="39" dur="500"/>
                                        <p:tgtEl>
                                          <p:spTgt spid="43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6">
                                            <p:txEl>
                                              <p:pRg st="8" end="8"/>
                                            </p:txEl>
                                          </p:spTgt>
                                        </p:tgtEl>
                                        <p:attrNameLst>
                                          <p:attrName>style.visibility</p:attrName>
                                        </p:attrNameLst>
                                      </p:cBhvr>
                                      <p:to>
                                        <p:strVal val="visible"/>
                                      </p:to>
                                    </p:set>
                                    <p:animEffect transition="in" filter="fade">
                                      <p:cBhvr>
                                        <p:cTn id="43" dur="500"/>
                                        <p:tgtEl>
                                          <p:spTgt spid="436">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37"/>
                                        </p:tgtEl>
                                        <p:attrNameLst>
                                          <p:attrName>style.visibility</p:attrName>
                                        </p:attrNameLst>
                                      </p:cBhvr>
                                      <p:to>
                                        <p:strVal val="visible"/>
                                      </p:to>
                                    </p:set>
                                    <p:animEffect transition="in" filter="fade">
                                      <p:cBhvr>
                                        <p:cTn id="47" dur="500"/>
                                        <p:tgtEl>
                                          <p:spTgt spid="43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38"/>
                                        </p:tgtEl>
                                        <p:attrNameLst>
                                          <p:attrName>style.visibility</p:attrName>
                                        </p:attrNameLst>
                                      </p:cBhvr>
                                      <p:to>
                                        <p:strVal val="visible"/>
                                      </p:to>
                                    </p:set>
                                    <p:animEffect transition="in" filter="fade">
                                      <p:cBhvr>
                                        <p:cTn id="51"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03">
  <p:cSld name="Pic03">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3" name="Google Shape;443;p3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4" name="Google Shape;444;p35"/>
          <p:cNvSpPr>
            <a:spLocks noGrp="1"/>
          </p:cNvSpPr>
          <p:nvPr>
            <p:ph type="pic" idx="2"/>
          </p:nvPr>
        </p:nvSpPr>
        <p:spPr>
          <a:xfrm>
            <a:off x="653855" y="1122093"/>
            <a:ext cx="1834811" cy="2844844"/>
          </a:xfrm>
          <a:prstGeom prst="rect">
            <a:avLst/>
          </a:prstGeom>
          <a:noFill/>
          <a:ln>
            <a:noFill/>
          </a:ln>
        </p:spPr>
      </p:sp>
      <p:sp>
        <p:nvSpPr>
          <p:cNvPr id="445" name="Google Shape;445;p35"/>
          <p:cNvSpPr>
            <a:spLocks noGrp="1"/>
          </p:cNvSpPr>
          <p:nvPr>
            <p:ph type="pic" idx="3"/>
          </p:nvPr>
        </p:nvSpPr>
        <p:spPr>
          <a:xfrm>
            <a:off x="2671040" y="1122093"/>
            <a:ext cx="1779495" cy="1347062"/>
          </a:xfrm>
          <a:prstGeom prst="rect">
            <a:avLst/>
          </a:prstGeom>
          <a:noFill/>
          <a:ln>
            <a:noFill/>
          </a:ln>
        </p:spPr>
      </p:sp>
      <p:sp>
        <p:nvSpPr>
          <p:cNvPr id="446" name="Google Shape;446;p35"/>
          <p:cNvSpPr>
            <a:spLocks noGrp="1"/>
          </p:cNvSpPr>
          <p:nvPr>
            <p:ph type="pic" idx="4"/>
          </p:nvPr>
        </p:nvSpPr>
        <p:spPr>
          <a:xfrm>
            <a:off x="6700526" y="1122093"/>
            <a:ext cx="1779495" cy="1347062"/>
          </a:xfrm>
          <a:prstGeom prst="rect">
            <a:avLst/>
          </a:prstGeom>
          <a:noFill/>
          <a:ln>
            <a:noFill/>
          </a:ln>
        </p:spPr>
      </p:sp>
      <p:sp>
        <p:nvSpPr>
          <p:cNvPr id="447" name="Google Shape;447;p35"/>
          <p:cNvSpPr>
            <a:spLocks noGrp="1"/>
          </p:cNvSpPr>
          <p:nvPr>
            <p:ph type="pic" idx="5"/>
          </p:nvPr>
        </p:nvSpPr>
        <p:spPr>
          <a:xfrm>
            <a:off x="4658482" y="2619875"/>
            <a:ext cx="1779495" cy="1347062"/>
          </a:xfrm>
          <a:prstGeom prst="rect">
            <a:avLst/>
          </a:prstGeom>
          <a:noFill/>
          <a:ln>
            <a:noFill/>
          </a:ln>
        </p:spPr>
      </p:sp>
      <p:grpSp>
        <p:nvGrpSpPr>
          <p:cNvPr id="448" name="Google Shape;448;p35"/>
          <p:cNvGrpSpPr/>
          <p:nvPr/>
        </p:nvGrpSpPr>
        <p:grpSpPr>
          <a:xfrm>
            <a:off x="2664561" y="2570470"/>
            <a:ext cx="1785974" cy="1396467"/>
            <a:chOff x="2664561" y="2570470"/>
            <a:chExt cx="1785974" cy="1396467"/>
          </a:xfrm>
        </p:grpSpPr>
        <p:sp>
          <p:nvSpPr>
            <p:cNvPr id="449" name="Google Shape;449;p35"/>
            <p:cNvSpPr/>
            <p:nvPr/>
          </p:nvSpPr>
          <p:spPr>
            <a:xfrm>
              <a:off x="2664561" y="2570470"/>
              <a:ext cx="1785974" cy="1347062"/>
            </a:xfrm>
            <a:prstGeom prst="rect">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0" name="Google Shape;450;p35"/>
            <p:cNvSpPr/>
            <p:nvPr/>
          </p:nvSpPr>
          <p:spPr>
            <a:xfrm>
              <a:off x="2664561" y="2619875"/>
              <a:ext cx="1785974" cy="13470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51" name="Google Shape;451;p35"/>
          <p:cNvGrpSpPr/>
          <p:nvPr/>
        </p:nvGrpSpPr>
        <p:grpSpPr>
          <a:xfrm>
            <a:off x="6694047" y="2562850"/>
            <a:ext cx="1785974" cy="1404087"/>
            <a:chOff x="6694047" y="2562850"/>
            <a:chExt cx="1785974" cy="1404087"/>
          </a:xfrm>
        </p:grpSpPr>
        <p:sp>
          <p:nvSpPr>
            <p:cNvPr id="452" name="Google Shape;452;p35"/>
            <p:cNvSpPr/>
            <p:nvPr/>
          </p:nvSpPr>
          <p:spPr>
            <a:xfrm>
              <a:off x="6694047" y="2562850"/>
              <a:ext cx="1785974" cy="1347062"/>
            </a:xfrm>
            <a:prstGeom prst="rect">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3" name="Google Shape;453;p35"/>
            <p:cNvSpPr/>
            <p:nvPr/>
          </p:nvSpPr>
          <p:spPr>
            <a:xfrm>
              <a:off x="6694047" y="2619875"/>
              <a:ext cx="1785974" cy="134706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54" name="Google Shape;454;p35"/>
          <p:cNvGrpSpPr/>
          <p:nvPr/>
        </p:nvGrpSpPr>
        <p:grpSpPr>
          <a:xfrm>
            <a:off x="4658482" y="1122093"/>
            <a:ext cx="1785974" cy="1407182"/>
            <a:chOff x="4658482" y="1122093"/>
            <a:chExt cx="1785974" cy="1407182"/>
          </a:xfrm>
        </p:grpSpPr>
        <p:sp>
          <p:nvSpPr>
            <p:cNvPr id="455" name="Google Shape;455;p35"/>
            <p:cNvSpPr/>
            <p:nvPr/>
          </p:nvSpPr>
          <p:spPr>
            <a:xfrm>
              <a:off x="4658482" y="1182213"/>
              <a:ext cx="1785974" cy="1347062"/>
            </a:xfrm>
            <a:prstGeom prst="rect">
              <a:avLst/>
            </a:prstGeom>
            <a:solidFill>
              <a:srgbClr val="586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6" name="Google Shape;456;p35"/>
            <p:cNvSpPr/>
            <p:nvPr/>
          </p:nvSpPr>
          <p:spPr>
            <a:xfrm>
              <a:off x="4658482" y="1122093"/>
              <a:ext cx="1785974" cy="13470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457" name="Google Shape;457;p3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58" name="Google Shape;458;p3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500"/>
                                        <p:tgtEl>
                                          <p:spTgt spid="4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3">
                                            <p:txEl>
                                              <p:pRg st="0" end="0"/>
                                            </p:txEl>
                                          </p:spTgt>
                                        </p:tgtEl>
                                        <p:attrNameLst>
                                          <p:attrName>style.visibility</p:attrName>
                                        </p:attrNameLst>
                                      </p:cBhvr>
                                      <p:to>
                                        <p:strVal val="visible"/>
                                      </p:to>
                                    </p:set>
                                    <p:animEffect transition="in" filter="fade">
                                      <p:cBhvr>
                                        <p:cTn id="11" dur="500"/>
                                        <p:tgtEl>
                                          <p:spTgt spid="44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3">
                                            <p:txEl>
                                              <p:pRg st="1" end="1"/>
                                            </p:txEl>
                                          </p:spTgt>
                                        </p:tgtEl>
                                        <p:attrNameLst>
                                          <p:attrName>style.visibility</p:attrName>
                                        </p:attrNameLst>
                                      </p:cBhvr>
                                      <p:to>
                                        <p:strVal val="visible"/>
                                      </p:to>
                                    </p:set>
                                    <p:animEffect transition="in" filter="fade">
                                      <p:cBhvr>
                                        <p:cTn id="15" dur="500"/>
                                        <p:tgtEl>
                                          <p:spTgt spid="44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3">
                                            <p:txEl>
                                              <p:pRg st="2" end="2"/>
                                            </p:txEl>
                                          </p:spTgt>
                                        </p:tgtEl>
                                        <p:attrNameLst>
                                          <p:attrName>style.visibility</p:attrName>
                                        </p:attrNameLst>
                                      </p:cBhvr>
                                      <p:to>
                                        <p:strVal val="visible"/>
                                      </p:to>
                                    </p:set>
                                    <p:animEffect transition="in" filter="fade">
                                      <p:cBhvr>
                                        <p:cTn id="19" dur="500"/>
                                        <p:tgtEl>
                                          <p:spTgt spid="44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43">
                                            <p:txEl>
                                              <p:pRg st="3" end="3"/>
                                            </p:txEl>
                                          </p:spTgt>
                                        </p:tgtEl>
                                        <p:attrNameLst>
                                          <p:attrName>style.visibility</p:attrName>
                                        </p:attrNameLst>
                                      </p:cBhvr>
                                      <p:to>
                                        <p:strVal val="visible"/>
                                      </p:to>
                                    </p:set>
                                    <p:animEffect transition="in" filter="fade">
                                      <p:cBhvr>
                                        <p:cTn id="23" dur="500"/>
                                        <p:tgtEl>
                                          <p:spTgt spid="44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3">
                                            <p:txEl>
                                              <p:pRg st="4" end="4"/>
                                            </p:txEl>
                                          </p:spTgt>
                                        </p:tgtEl>
                                        <p:attrNameLst>
                                          <p:attrName>style.visibility</p:attrName>
                                        </p:attrNameLst>
                                      </p:cBhvr>
                                      <p:to>
                                        <p:strVal val="visible"/>
                                      </p:to>
                                    </p:set>
                                    <p:animEffect transition="in" filter="fade">
                                      <p:cBhvr>
                                        <p:cTn id="27" dur="500"/>
                                        <p:tgtEl>
                                          <p:spTgt spid="44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3">
                                            <p:txEl>
                                              <p:pRg st="5" end="5"/>
                                            </p:txEl>
                                          </p:spTgt>
                                        </p:tgtEl>
                                        <p:attrNameLst>
                                          <p:attrName>style.visibility</p:attrName>
                                        </p:attrNameLst>
                                      </p:cBhvr>
                                      <p:to>
                                        <p:strVal val="visible"/>
                                      </p:to>
                                    </p:set>
                                    <p:animEffect transition="in" filter="fade">
                                      <p:cBhvr>
                                        <p:cTn id="31" dur="500"/>
                                        <p:tgtEl>
                                          <p:spTgt spid="44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3">
                                            <p:txEl>
                                              <p:pRg st="6" end="6"/>
                                            </p:txEl>
                                          </p:spTgt>
                                        </p:tgtEl>
                                        <p:attrNameLst>
                                          <p:attrName>style.visibility</p:attrName>
                                        </p:attrNameLst>
                                      </p:cBhvr>
                                      <p:to>
                                        <p:strVal val="visible"/>
                                      </p:to>
                                    </p:set>
                                    <p:animEffect transition="in" filter="fade">
                                      <p:cBhvr>
                                        <p:cTn id="35" dur="500"/>
                                        <p:tgtEl>
                                          <p:spTgt spid="44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3">
                                            <p:txEl>
                                              <p:pRg st="7" end="7"/>
                                            </p:txEl>
                                          </p:spTgt>
                                        </p:tgtEl>
                                        <p:attrNameLst>
                                          <p:attrName>style.visibility</p:attrName>
                                        </p:attrNameLst>
                                      </p:cBhvr>
                                      <p:to>
                                        <p:strVal val="visible"/>
                                      </p:to>
                                    </p:set>
                                    <p:animEffect transition="in" filter="fade">
                                      <p:cBhvr>
                                        <p:cTn id="39" dur="500"/>
                                        <p:tgtEl>
                                          <p:spTgt spid="44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3">
                                            <p:txEl>
                                              <p:pRg st="8" end="8"/>
                                            </p:txEl>
                                          </p:spTgt>
                                        </p:tgtEl>
                                        <p:attrNameLst>
                                          <p:attrName>style.visibility</p:attrName>
                                        </p:attrNameLst>
                                      </p:cBhvr>
                                      <p:to>
                                        <p:strVal val="visible"/>
                                      </p:to>
                                    </p:set>
                                    <p:animEffect transition="in" filter="fade">
                                      <p:cBhvr>
                                        <p:cTn id="43" dur="500"/>
                                        <p:tgtEl>
                                          <p:spTgt spid="44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44"/>
                                        </p:tgtEl>
                                        <p:attrNameLst>
                                          <p:attrName>style.visibility</p:attrName>
                                        </p:attrNameLst>
                                      </p:cBhvr>
                                      <p:to>
                                        <p:strVal val="visible"/>
                                      </p:to>
                                    </p:set>
                                    <p:animEffect transition="in" filter="fade">
                                      <p:cBhvr>
                                        <p:cTn id="47" dur="500"/>
                                        <p:tgtEl>
                                          <p:spTgt spid="44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45"/>
                                        </p:tgtEl>
                                        <p:attrNameLst>
                                          <p:attrName>style.visibility</p:attrName>
                                        </p:attrNameLst>
                                      </p:cBhvr>
                                      <p:to>
                                        <p:strVal val="visible"/>
                                      </p:to>
                                    </p:set>
                                    <p:animEffect transition="in" filter="fade">
                                      <p:cBhvr>
                                        <p:cTn id="51" dur="500"/>
                                        <p:tgtEl>
                                          <p:spTgt spid="44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48"/>
                                        </p:tgtEl>
                                        <p:attrNameLst>
                                          <p:attrName>style.visibility</p:attrName>
                                        </p:attrNameLst>
                                      </p:cBhvr>
                                      <p:to>
                                        <p:strVal val="visible"/>
                                      </p:to>
                                    </p:set>
                                    <p:animEffect transition="in" filter="fade">
                                      <p:cBhvr>
                                        <p:cTn id="55" dur="500"/>
                                        <p:tgtEl>
                                          <p:spTgt spid="448"/>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54"/>
                                        </p:tgtEl>
                                        <p:attrNameLst>
                                          <p:attrName>style.visibility</p:attrName>
                                        </p:attrNameLst>
                                      </p:cBhvr>
                                      <p:to>
                                        <p:strVal val="visible"/>
                                      </p:to>
                                    </p:set>
                                    <p:animEffect transition="in" filter="fade">
                                      <p:cBhvr>
                                        <p:cTn id="59" dur="500"/>
                                        <p:tgtEl>
                                          <p:spTgt spid="454"/>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47"/>
                                        </p:tgtEl>
                                        <p:attrNameLst>
                                          <p:attrName>style.visibility</p:attrName>
                                        </p:attrNameLst>
                                      </p:cBhvr>
                                      <p:to>
                                        <p:strVal val="visible"/>
                                      </p:to>
                                    </p:set>
                                    <p:animEffect transition="in" filter="fade">
                                      <p:cBhvr>
                                        <p:cTn id="63" dur="500"/>
                                        <p:tgtEl>
                                          <p:spTgt spid="447"/>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46"/>
                                        </p:tgtEl>
                                        <p:attrNameLst>
                                          <p:attrName>style.visibility</p:attrName>
                                        </p:attrNameLst>
                                      </p:cBhvr>
                                      <p:to>
                                        <p:strVal val="visible"/>
                                      </p:to>
                                    </p:set>
                                    <p:animEffect transition="in" filter="fade">
                                      <p:cBhvr>
                                        <p:cTn id="67" dur="500"/>
                                        <p:tgtEl>
                                          <p:spTgt spid="446"/>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51"/>
                                        </p:tgtEl>
                                        <p:attrNameLst>
                                          <p:attrName>style.visibility</p:attrName>
                                        </p:attrNameLst>
                                      </p:cBhvr>
                                      <p:to>
                                        <p:strVal val="visible"/>
                                      </p:to>
                                    </p:set>
                                    <p:animEffect transition="in" filter="fade">
                                      <p:cBhvr>
                                        <p:cTn id="71" dur="5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04">
  <p:cSld name="Pic04">
    <p:spTree>
      <p:nvGrpSpPr>
        <p:cNvPr id="1" name="Shape 459"/>
        <p:cNvGrpSpPr/>
        <p:nvPr/>
      </p:nvGrpSpPr>
      <p:grpSpPr>
        <a:xfrm>
          <a:off x="0" y="0"/>
          <a:ext cx="0" cy="0"/>
          <a:chOff x="0" y="0"/>
          <a:chExt cx="0" cy="0"/>
        </a:xfrm>
      </p:grpSpPr>
      <p:sp>
        <p:nvSpPr>
          <p:cNvPr id="460" name="Google Shape;460;p3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1" name="Google Shape;461;p3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462" name="Google Shape;462;p36"/>
          <p:cNvGrpSpPr/>
          <p:nvPr/>
        </p:nvGrpSpPr>
        <p:grpSpPr>
          <a:xfrm>
            <a:off x="4750079" y="1430890"/>
            <a:ext cx="1785974" cy="1044090"/>
            <a:chOff x="4750079" y="1706835"/>
            <a:chExt cx="1785974" cy="1044090"/>
          </a:xfrm>
        </p:grpSpPr>
        <p:sp>
          <p:nvSpPr>
            <p:cNvPr id="463" name="Google Shape;463;p36"/>
            <p:cNvSpPr/>
            <p:nvPr/>
          </p:nvSpPr>
          <p:spPr>
            <a:xfrm>
              <a:off x="4750079" y="1747885"/>
              <a:ext cx="1785974" cy="1003040"/>
            </a:xfrm>
            <a:prstGeom prst="rect">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64" name="Google Shape;464;p36"/>
            <p:cNvSpPr/>
            <p:nvPr/>
          </p:nvSpPr>
          <p:spPr>
            <a:xfrm>
              <a:off x="4750079" y="1706835"/>
              <a:ext cx="1785974" cy="1003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65" name="Google Shape;465;p36"/>
          <p:cNvGrpSpPr/>
          <p:nvPr/>
        </p:nvGrpSpPr>
        <p:grpSpPr>
          <a:xfrm>
            <a:off x="6707505" y="1430890"/>
            <a:ext cx="1785974" cy="1044090"/>
            <a:chOff x="6707505" y="1706835"/>
            <a:chExt cx="1785974" cy="1044090"/>
          </a:xfrm>
        </p:grpSpPr>
        <p:sp>
          <p:nvSpPr>
            <p:cNvPr id="466" name="Google Shape;466;p36"/>
            <p:cNvSpPr/>
            <p:nvPr/>
          </p:nvSpPr>
          <p:spPr>
            <a:xfrm>
              <a:off x="6707505" y="1747885"/>
              <a:ext cx="1785974" cy="1003040"/>
            </a:xfrm>
            <a:prstGeom prst="rect">
              <a:avLst/>
            </a:prstGeom>
            <a:solidFill>
              <a:srgbClr val="919D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67" name="Google Shape;467;p36"/>
            <p:cNvSpPr/>
            <p:nvPr/>
          </p:nvSpPr>
          <p:spPr>
            <a:xfrm>
              <a:off x="6707505" y="1706835"/>
              <a:ext cx="1785974" cy="10030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68" name="Google Shape;468;p36"/>
          <p:cNvGrpSpPr/>
          <p:nvPr/>
        </p:nvGrpSpPr>
        <p:grpSpPr>
          <a:xfrm>
            <a:off x="4750079" y="2517098"/>
            <a:ext cx="1785974" cy="1045251"/>
            <a:chOff x="4750079" y="2793043"/>
            <a:chExt cx="1785974" cy="1045251"/>
          </a:xfrm>
        </p:grpSpPr>
        <p:sp>
          <p:nvSpPr>
            <p:cNvPr id="469" name="Google Shape;469;p36"/>
            <p:cNvSpPr/>
            <p:nvPr/>
          </p:nvSpPr>
          <p:spPr>
            <a:xfrm>
              <a:off x="4750079" y="2793043"/>
              <a:ext cx="1785974" cy="1003040"/>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0" name="Google Shape;470;p36"/>
            <p:cNvSpPr/>
            <p:nvPr/>
          </p:nvSpPr>
          <p:spPr>
            <a:xfrm>
              <a:off x="4750079" y="2835254"/>
              <a:ext cx="1785974" cy="10030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471" name="Google Shape;471;p36"/>
          <p:cNvGrpSpPr/>
          <p:nvPr/>
        </p:nvGrpSpPr>
        <p:grpSpPr>
          <a:xfrm>
            <a:off x="6707505" y="2517098"/>
            <a:ext cx="1785974" cy="1045251"/>
            <a:chOff x="6707505" y="2793043"/>
            <a:chExt cx="1785974" cy="1045251"/>
          </a:xfrm>
        </p:grpSpPr>
        <p:sp>
          <p:nvSpPr>
            <p:cNvPr id="472" name="Google Shape;472;p36"/>
            <p:cNvSpPr/>
            <p:nvPr/>
          </p:nvSpPr>
          <p:spPr>
            <a:xfrm>
              <a:off x="6707505" y="2793043"/>
              <a:ext cx="1785974" cy="1003040"/>
            </a:xfrm>
            <a:prstGeom prst="rect">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3" name="Google Shape;473;p36"/>
            <p:cNvSpPr/>
            <p:nvPr/>
          </p:nvSpPr>
          <p:spPr>
            <a:xfrm>
              <a:off x="6707505" y="2835254"/>
              <a:ext cx="1785974" cy="10030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474" name="Google Shape;474;p36"/>
          <p:cNvSpPr>
            <a:spLocks noGrp="1"/>
          </p:cNvSpPr>
          <p:nvPr>
            <p:ph type="pic" idx="2"/>
          </p:nvPr>
        </p:nvSpPr>
        <p:spPr>
          <a:xfrm>
            <a:off x="668891" y="1430890"/>
            <a:ext cx="3884059" cy="2131460"/>
          </a:xfrm>
          <a:prstGeom prst="rect">
            <a:avLst/>
          </a:prstGeom>
          <a:noFill/>
          <a:ln>
            <a:noFill/>
          </a:ln>
        </p:spPr>
      </p:sp>
      <p:sp>
        <p:nvSpPr>
          <p:cNvPr id="475" name="Google Shape;475;p3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76" name="Google Shape;476;p3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500"/>
                                        <p:tgtEl>
                                          <p:spTgt spid="4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1">
                                            <p:txEl>
                                              <p:pRg st="0" end="0"/>
                                            </p:txEl>
                                          </p:spTgt>
                                        </p:tgtEl>
                                        <p:attrNameLst>
                                          <p:attrName>style.visibility</p:attrName>
                                        </p:attrNameLst>
                                      </p:cBhvr>
                                      <p:to>
                                        <p:strVal val="visible"/>
                                      </p:to>
                                    </p:set>
                                    <p:animEffect transition="in" filter="fade">
                                      <p:cBhvr>
                                        <p:cTn id="11" dur="500"/>
                                        <p:tgtEl>
                                          <p:spTgt spid="46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1">
                                            <p:txEl>
                                              <p:pRg st="1" end="1"/>
                                            </p:txEl>
                                          </p:spTgt>
                                        </p:tgtEl>
                                        <p:attrNameLst>
                                          <p:attrName>style.visibility</p:attrName>
                                        </p:attrNameLst>
                                      </p:cBhvr>
                                      <p:to>
                                        <p:strVal val="visible"/>
                                      </p:to>
                                    </p:set>
                                    <p:animEffect transition="in" filter="fade">
                                      <p:cBhvr>
                                        <p:cTn id="15" dur="500"/>
                                        <p:tgtEl>
                                          <p:spTgt spid="46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61">
                                            <p:txEl>
                                              <p:pRg st="2" end="2"/>
                                            </p:txEl>
                                          </p:spTgt>
                                        </p:tgtEl>
                                        <p:attrNameLst>
                                          <p:attrName>style.visibility</p:attrName>
                                        </p:attrNameLst>
                                      </p:cBhvr>
                                      <p:to>
                                        <p:strVal val="visible"/>
                                      </p:to>
                                    </p:set>
                                    <p:animEffect transition="in" filter="fade">
                                      <p:cBhvr>
                                        <p:cTn id="19" dur="500"/>
                                        <p:tgtEl>
                                          <p:spTgt spid="46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1">
                                            <p:txEl>
                                              <p:pRg st="3" end="3"/>
                                            </p:txEl>
                                          </p:spTgt>
                                        </p:tgtEl>
                                        <p:attrNameLst>
                                          <p:attrName>style.visibility</p:attrName>
                                        </p:attrNameLst>
                                      </p:cBhvr>
                                      <p:to>
                                        <p:strVal val="visible"/>
                                      </p:to>
                                    </p:set>
                                    <p:animEffect transition="in" filter="fade">
                                      <p:cBhvr>
                                        <p:cTn id="23" dur="500"/>
                                        <p:tgtEl>
                                          <p:spTgt spid="46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61">
                                            <p:txEl>
                                              <p:pRg st="4" end="4"/>
                                            </p:txEl>
                                          </p:spTgt>
                                        </p:tgtEl>
                                        <p:attrNameLst>
                                          <p:attrName>style.visibility</p:attrName>
                                        </p:attrNameLst>
                                      </p:cBhvr>
                                      <p:to>
                                        <p:strVal val="visible"/>
                                      </p:to>
                                    </p:set>
                                    <p:animEffect transition="in" filter="fade">
                                      <p:cBhvr>
                                        <p:cTn id="27" dur="500"/>
                                        <p:tgtEl>
                                          <p:spTgt spid="46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61">
                                            <p:txEl>
                                              <p:pRg st="5" end="5"/>
                                            </p:txEl>
                                          </p:spTgt>
                                        </p:tgtEl>
                                        <p:attrNameLst>
                                          <p:attrName>style.visibility</p:attrName>
                                        </p:attrNameLst>
                                      </p:cBhvr>
                                      <p:to>
                                        <p:strVal val="visible"/>
                                      </p:to>
                                    </p:set>
                                    <p:animEffect transition="in" filter="fade">
                                      <p:cBhvr>
                                        <p:cTn id="31" dur="500"/>
                                        <p:tgtEl>
                                          <p:spTgt spid="46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1">
                                            <p:txEl>
                                              <p:pRg st="6" end="6"/>
                                            </p:txEl>
                                          </p:spTgt>
                                        </p:tgtEl>
                                        <p:attrNameLst>
                                          <p:attrName>style.visibility</p:attrName>
                                        </p:attrNameLst>
                                      </p:cBhvr>
                                      <p:to>
                                        <p:strVal val="visible"/>
                                      </p:to>
                                    </p:set>
                                    <p:animEffect transition="in" filter="fade">
                                      <p:cBhvr>
                                        <p:cTn id="35" dur="500"/>
                                        <p:tgtEl>
                                          <p:spTgt spid="46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1">
                                            <p:txEl>
                                              <p:pRg st="7" end="7"/>
                                            </p:txEl>
                                          </p:spTgt>
                                        </p:tgtEl>
                                        <p:attrNameLst>
                                          <p:attrName>style.visibility</p:attrName>
                                        </p:attrNameLst>
                                      </p:cBhvr>
                                      <p:to>
                                        <p:strVal val="visible"/>
                                      </p:to>
                                    </p:set>
                                    <p:animEffect transition="in" filter="fade">
                                      <p:cBhvr>
                                        <p:cTn id="39" dur="500"/>
                                        <p:tgtEl>
                                          <p:spTgt spid="46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1">
                                            <p:txEl>
                                              <p:pRg st="8" end="8"/>
                                            </p:txEl>
                                          </p:spTgt>
                                        </p:tgtEl>
                                        <p:attrNameLst>
                                          <p:attrName>style.visibility</p:attrName>
                                        </p:attrNameLst>
                                      </p:cBhvr>
                                      <p:to>
                                        <p:strVal val="visible"/>
                                      </p:to>
                                    </p:set>
                                    <p:animEffect transition="in" filter="fade">
                                      <p:cBhvr>
                                        <p:cTn id="43" dur="500"/>
                                        <p:tgtEl>
                                          <p:spTgt spid="461">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74"/>
                                        </p:tgtEl>
                                        <p:attrNameLst>
                                          <p:attrName>style.visibility</p:attrName>
                                        </p:attrNameLst>
                                      </p:cBhvr>
                                      <p:to>
                                        <p:strVal val="visible"/>
                                      </p:to>
                                    </p:set>
                                    <p:animEffect transition="in" filter="fade">
                                      <p:cBhvr>
                                        <p:cTn id="47" dur="500"/>
                                        <p:tgtEl>
                                          <p:spTgt spid="47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62"/>
                                        </p:tgtEl>
                                        <p:attrNameLst>
                                          <p:attrName>style.visibility</p:attrName>
                                        </p:attrNameLst>
                                      </p:cBhvr>
                                      <p:to>
                                        <p:strVal val="visible"/>
                                      </p:to>
                                    </p:set>
                                    <p:animEffect transition="in" filter="fade">
                                      <p:cBhvr>
                                        <p:cTn id="51" dur="500"/>
                                        <p:tgtEl>
                                          <p:spTgt spid="46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65"/>
                                        </p:tgtEl>
                                        <p:attrNameLst>
                                          <p:attrName>style.visibility</p:attrName>
                                        </p:attrNameLst>
                                      </p:cBhvr>
                                      <p:to>
                                        <p:strVal val="visible"/>
                                      </p:to>
                                    </p:set>
                                    <p:animEffect transition="in" filter="fade">
                                      <p:cBhvr>
                                        <p:cTn id="55" dur="500"/>
                                        <p:tgtEl>
                                          <p:spTgt spid="46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68"/>
                                        </p:tgtEl>
                                        <p:attrNameLst>
                                          <p:attrName>style.visibility</p:attrName>
                                        </p:attrNameLst>
                                      </p:cBhvr>
                                      <p:to>
                                        <p:strVal val="visible"/>
                                      </p:to>
                                    </p:set>
                                    <p:animEffect transition="in" filter="fade">
                                      <p:cBhvr>
                                        <p:cTn id="59" dur="500"/>
                                        <p:tgtEl>
                                          <p:spTgt spid="46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71"/>
                                        </p:tgtEl>
                                        <p:attrNameLst>
                                          <p:attrName>style.visibility</p:attrName>
                                        </p:attrNameLst>
                                      </p:cBhvr>
                                      <p:to>
                                        <p:strVal val="visible"/>
                                      </p:to>
                                    </p:set>
                                    <p:animEffect transition="in" filter="fade">
                                      <p:cBhvr>
                                        <p:cTn id="63"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05">
  <p:cSld name="Pic05">
    <p:spTree>
      <p:nvGrpSpPr>
        <p:cNvPr id="1" name="Shape 477"/>
        <p:cNvGrpSpPr/>
        <p:nvPr/>
      </p:nvGrpSpPr>
      <p:grpSpPr>
        <a:xfrm>
          <a:off x="0" y="0"/>
          <a:ext cx="0" cy="0"/>
          <a:chOff x="0" y="0"/>
          <a:chExt cx="0" cy="0"/>
        </a:xfrm>
      </p:grpSpPr>
      <p:sp>
        <p:nvSpPr>
          <p:cNvPr id="478" name="Google Shape;478;p3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9" name="Google Shape;479;p3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0" name="Google Shape;480;p37"/>
          <p:cNvSpPr/>
          <p:nvPr/>
        </p:nvSpPr>
        <p:spPr>
          <a:xfrm rot="-5400000" flipH="1">
            <a:off x="8798358" y="4748930"/>
            <a:ext cx="288035" cy="403249"/>
          </a:xfrm>
          <a:prstGeom prst="round2SameRect">
            <a:avLst>
              <a:gd name="adj1" fmla="val 16667"/>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929292"/>
              </a:solidFill>
              <a:latin typeface="Calibri"/>
              <a:ea typeface="Calibri"/>
              <a:cs typeface="Calibri"/>
              <a:sym typeface="Calibri"/>
            </a:endParaRPr>
          </a:p>
        </p:txBody>
      </p:sp>
      <p:sp>
        <p:nvSpPr>
          <p:cNvPr id="481" name="Google Shape;481;p37"/>
          <p:cNvSpPr txBox="1">
            <a:spLocks noGrp="1"/>
          </p:cNvSpPr>
          <p:nvPr>
            <p:ph type="sldNum" idx="12"/>
          </p:nvPr>
        </p:nvSpPr>
        <p:spPr>
          <a:xfrm>
            <a:off x="8746831" y="4806537"/>
            <a:ext cx="38100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a:solidFill>
                  <a:srgbClr val="929292"/>
                </a:solidFill>
                <a:latin typeface="Calibri"/>
                <a:ea typeface="Calibri"/>
                <a:cs typeface="Calibri"/>
                <a:sym typeface="Calibri"/>
              </a:defRPr>
            </a:lvl1pPr>
            <a:lvl2pPr marL="0" marR="0" lvl="1" indent="0" algn="ctr" rtl="0">
              <a:spcBef>
                <a:spcPts val="0"/>
              </a:spcBef>
              <a:buNone/>
              <a:defRPr sz="900" b="1">
                <a:solidFill>
                  <a:srgbClr val="929292"/>
                </a:solidFill>
                <a:latin typeface="Calibri"/>
                <a:ea typeface="Calibri"/>
                <a:cs typeface="Calibri"/>
                <a:sym typeface="Calibri"/>
              </a:defRPr>
            </a:lvl2pPr>
            <a:lvl3pPr marL="0" marR="0" lvl="2" indent="0" algn="ctr" rtl="0">
              <a:spcBef>
                <a:spcPts val="0"/>
              </a:spcBef>
              <a:buNone/>
              <a:defRPr sz="900" b="1">
                <a:solidFill>
                  <a:srgbClr val="929292"/>
                </a:solidFill>
                <a:latin typeface="Calibri"/>
                <a:ea typeface="Calibri"/>
                <a:cs typeface="Calibri"/>
                <a:sym typeface="Calibri"/>
              </a:defRPr>
            </a:lvl3pPr>
            <a:lvl4pPr marL="0" marR="0" lvl="3" indent="0" algn="ctr" rtl="0">
              <a:spcBef>
                <a:spcPts val="0"/>
              </a:spcBef>
              <a:buNone/>
              <a:defRPr sz="900" b="1">
                <a:solidFill>
                  <a:srgbClr val="929292"/>
                </a:solidFill>
                <a:latin typeface="Calibri"/>
                <a:ea typeface="Calibri"/>
                <a:cs typeface="Calibri"/>
                <a:sym typeface="Calibri"/>
              </a:defRPr>
            </a:lvl4pPr>
            <a:lvl5pPr marL="0" marR="0" lvl="4" indent="0" algn="ctr" rtl="0">
              <a:spcBef>
                <a:spcPts val="0"/>
              </a:spcBef>
              <a:buNone/>
              <a:defRPr sz="900" b="1">
                <a:solidFill>
                  <a:srgbClr val="929292"/>
                </a:solidFill>
                <a:latin typeface="Calibri"/>
                <a:ea typeface="Calibri"/>
                <a:cs typeface="Calibri"/>
                <a:sym typeface="Calibri"/>
              </a:defRPr>
            </a:lvl5pPr>
            <a:lvl6pPr marL="0" marR="0" lvl="5" indent="0" algn="ctr" rtl="0">
              <a:spcBef>
                <a:spcPts val="0"/>
              </a:spcBef>
              <a:buNone/>
              <a:defRPr sz="900" b="1">
                <a:solidFill>
                  <a:srgbClr val="929292"/>
                </a:solidFill>
                <a:latin typeface="Calibri"/>
                <a:ea typeface="Calibri"/>
                <a:cs typeface="Calibri"/>
                <a:sym typeface="Calibri"/>
              </a:defRPr>
            </a:lvl6pPr>
            <a:lvl7pPr marL="0" marR="0" lvl="6" indent="0" algn="ctr" rtl="0">
              <a:spcBef>
                <a:spcPts val="0"/>
              </a:spcBef>
              <a:buNone/>
              <a:defRPr sz="900" b="1">
                <a:solidFill>
                  <a:srgbClr val="929292"/>
                </a:solidFill>
                <a:latin typeface="Calibri"/>
                <a:ea typeface="Calibri"/>
                <a:cs typeface="Calibri"/>
                <a:sym typeface="Calibri"/>
              </a:defRPr>
            </a:lvl7pPr>
            <a:lvl8pPr marL="0" marR="0" lvl="7" indent="0" algn="ctr" rtl="0">
              <a:spcBef>
                <a:spcPts val="0"/>
              </a:spcBef>
              <a:buNone/>
              <a:defRPr sz="900" b="1">
                <a:solidFill>
                  <a:srgbClr val="929292"/>
                </a:solidFill>
                <a:latin typeface="Calibri"/>
                <a:ea typeface="Calibri"/>
                <a:cs typeface="Calibri"/>
                <a:sym typeface="Calibri"/>
              </a:defRPr>
            </a:lvl8pPr>
            <a:lvl9pPr marL="0" marR="0" lvl="8" indent="0" algn="ctr" rtl="0">
              <a:spcBef>
                <a:spcPts val="0"/>
              </a:spcBef>
              <a:buNone/>
              <a:defRPr sz="900" b="1">
                <a:solidFill>
                  <a:srgbClr val="92929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82" name="Google Shape;482;p37"/>
          <p:cNvSpPr>
            <a:spLocks noGrp="1"/>
          </p:cNvSpPr>
          <p:nvPr>
            <p:ph type="pic" idx="2"/>
          </p:nvPr>
        </p:nvSpPr>
        <p:spPr>
          <a:xfrm>
            <a:off x="0" y="1002843"/>
            <a:ext cx="9127832" cy="2254948"/>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8"/>
                                        </p:tgtEl>
                                        <p:attrNameLst>
                                          <p:attrName>style.visibility</p:attrName>
                                        </p:attrNameLst>
                                      </p:cBhvr>
                                      <p:to>
                                        <p:strVal val="visible"/>
                                      </p:to>
                                    </p:set>
                                    <p:animEffect transition="in" filter="fade">
                                      <p:cBhvr>
                                        <p:cTn id="7" dur="500"/>
                                        <p:tgtEl>
                                          <p:spTgt spid="4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9">
                                            <p:txEl>
                                              <p:pRg st="0" end="0"/>
                                            </p:txEl>
                                          </p:spTgt>
                                        </p:tgtEl>
                                        <p:attrNameLst>
                                          <p:attrName>style.visibility</p:attrName>
                                        </p:attrNameLst>
                                      </p:cBhvr>
                                      <p:to>
                                        <p:strVal val="visible"/>
                                      </p:to>
                                    </p:set>
                                    <p:animEffect transition="in" filter="fade">
                                      <p:cBhvr>
                                        <p:cTn id="11" dur="500"/>
                                        <p:tgtEl>
                                          <p:spTgt spid="47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9">
                                            <p:txEl>
                                              <p:pRg st="1" end="1"/>
                                            </p:txEl>
                                          </p:spTgt>
                                        </p:tgtEl>
                                        <p:attrNameLst>
                                          <p:attrName>style.visibility</p:attrName>
                                        </p:attrNameLst>
                                      </p:cBhvr>
                                      <p:to>
                                        <p:strVal val="visible"/>
                                      </p:to>
                                    </p:set>
                                    <p:animEffect transition="in" filter="fade">
                                      <p:cBhvr>
                                        <p:cTn id="15" dur="500"/>
                                        <p:tgtEl>
                                          <p:spTgt spid="47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9">
                                            <p:txEl>
                                              <p:pRg st="2" end="2"/>
                                            </p:txEl>
                                          </p:spTgt>
                                        </p:tgtEl>
                                        <p:attrNameLst>
                                          <p:attrName>style.visibility</p:attrName>
                                        </p:attrNameLst>
                                      </p:cBhvr>
                                      <p:to>
                                        <p:strVal val="visible"/>
                                      </p:to>
                                    </p:set>
                                    <p:animEffect transition="in" filter="fade">
                                      <p:cBhvr>
                                        <p:cTn id="19" dur="500"/>
                                        <p:tgtEl>
                                          <p:spTgt spid="47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79">
                                            <p:txEl>
                                              <p:pRg st="3" end="3"/>
                                            </p:txEl>
                                          </p:spTgt>
                                        </p:tgtEl>
                                        <p:attrNameLst>
                                          <p:attrName>style.visibility</p:attrName>
                                        </p:attrNameLst>
                                      </p:cBhvr>
                                      <p:to>
                                        <p:strVal val="visible"/>
                                      </p:to>
                                    </p:set>
                                    <p:animEffect transition="in" filter="fade">
                                      <p:cBhvr>
                                        <p:cTn id="23" dur="500"/>
                                        <p:tgtEl>
                                          <p:spTgt spid="47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9">
                                            <p:txEl>
                                              <p:pRg st="4" end="4"/>
                                            </p:txEl>
                                          </p:spTgt>
                                        </p:tgtEl>
                                        <p:attrNameLst>
                                          <p:attrName>style.visibility</p:attrName>
                                        </p:attrNameLst>
                                      </p:cBhvr>
                                      <p:to>
                                        <p:strVal val="visible"/>
                                      </p:to>
                                    </p:set>
                                    <p:animEffect transition="in" filter="fade">
                                      <p:cBhvr>
                                        <p:cTn id="27" dur="500"/>
                                        <p:tgtEl>
                                          <p:spTgt spid="47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9">
                                            <p:txEl>
                                              <p:pRg st="5" end="5"/>
                                            </p:txEl>
                                          </p:spTgt>
                                        </p:tgtEl>
                                        <p:attrNameLst>
                                          <p:attrName>style.visibility</p:attrName>
                                        </p:attrNameLst>
                                      </p:cBhvr>
                                      <p:to>
                                        <p:strVal val="visible"/>
                                      </p:to>
                                    </p:set>
                                    <p:animEffect transition="in" filter="fade">
                                      <p:cBhvr>
                                        <p:cTn id="31" dur="500"/>
                                        <p:tgtEl>
                                          <p:spTgt spid="47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79">
                                            <p:txEl>
                                              <p:pRg st="6" end="6"/>
                                            </p:txEl>
                                          </p:spTgt>
                                        </p:tgtEl>
                                        <p:attrNameLst>
                                          <p:attrName>style.visibility</p:attrName>
                                        </p:attrNameLst>
                                      </p:cBhvr>
                                      <p:to>
                                        <p:strVal val="visible"/>
                                      </p:to>
                                    </p:set>
                                    <p:animEffect transition="in" filter="fade">
                                      <p:cBhvr>
                                        <p:cTn id="35" dur="500"/>
                                        <p:tgtEl>
                                          <p:spTgt spid="47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79">
                                            <p:txEl>
                                              <p:pRg st="7" end="7"/>
                                            </p:txEl>
                                          </p:spTgt>
                                        </p:tgtEl>
                                        <p:attrNameLst>
                                          <p:attrName>style.visibility</p:attrName>
                                        </p:attrNameLst>
                                      </p:cBhvr>
                                      <p:to>
                                        <p:strVal val="visible"/>
                                      </p:to>
                                    </p:set>
                                    <p:animEffect transition="in" filter="fade">
                                      <p:cBhvr>
                                        <p:cTn id="39" dur="500"/>
                                        <p:tgtEl>
                                          <p:spTgt spid="47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79">
                                            <p:txEl>
                                              <p:pRg st="8" end="8"/>
                                            </p:txEl>
                                          </p:spTgt>
                                        </p:tgtEl>
                                        <p:attrNameLst>
                                          <p:attrName>style.visibility</p:attrName>
                                        </p:attrNameLst>
                                      </p:cBhvr>
                                      <p:to>
                                        <p:strVal val="visible"/>
                                      </p:to>
                                    </p:set>
                                    <p:animEffect transition="in" filter="fade">
                                      <p:cBhvr>
                                        <p:cTn id="43" dur="500"/>
                                        <p:tgtEl>
                                          <p:spTgt spid="47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482"/>
                                        </p:tgtEl>
                                        <p:attrNameLst>
                                          <p:attrName>style.visibility</p:attrName>
                                        </p:attrNameLst>
                                      </p:cBhvr>
                                      <p:to>
                                        <p:strVal val="visible"/>
                                      </p:to>
                                    </p:set>
                                    <p:anim calcmode="lin" valueType="num">
                                      <p:cBhvr additive="base">
                                        <p:cTn id="47" dur="500"/>
                                        <p:tgtEl>
                                          <p:spTgt spid="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Pic05">
  <p:cSld name="1_Pic05">
    <p:spTree>
      <p:nvGrpSpPr>
        <p:cNvPr id="1" name="Shape 483"/>
        <p:cNvGrpSpPr/>
        <p:nvPr/>
      </p:nvGrpSpPr>
      <p:grpSpPr>
        <a:xfrm>
          <a:off x="0" y="0"/>
          <a:ext cx="0" cy="0"/>
          <a:chOff x="0" y="0"/>
          <a:chExt cx="0" cy="0"/>
        </a:xfrm>
      </p:grpSpPr>
      <p:sp>
        <p:nvSpPr>
          <p:cNvPr id="484" name="Google Shape;484;p38"/>
          <p:cNvSpPr>
            <a:spLocks noGrp="1"/>
          </p:cNvSpPr>
          <p:nvPr>
            <p:ph type="pic" idx="2"/>
          </p:nvPr>
        </p:nvSpPr>
        <p:spPr>
          <a:xfrm>
            <a:off x="622826" y="1026128"/>
            <a:ext cx="2968376" cy="3917111"/>
          </a:xfrm>
          <a:prstGeom prst="rect">
            <a:avLst/>
          </a:prstGeom>
          <a:noFill/>
          <a:ln>
            <a:noFill/>
          </a:ln>
        </p:spPr>
      </p:sp>
      <p:sp>
        <p:nvSpPr>
          <p:cNvPr id="485" name="Google Shape;485;p38"/>
          <p:cNvSpPr>
            <a:spLocks noGrp="1"/>
          </p:cNvSpPr>
          <p:nvPr>
            <p:ph type="pic" idx="3"/>
          </p:nvPr>
        </p:nvSpPr>
        <p:spPr>
          <a:xfrm>
            <a:off x="5512017" y="1026128"/>
            <a:ext cx="2968376" cy="3917111"/>
          </a:xfrm>
          <a:prstGeom prst="rect">
            <a:avLst/>
          </a:prstGeom>
          <a:noFill/>
          <a:ln>
            <a:noFill/>
          </a:ln>
        </p:spPr>
      </p:sp>
      <p:sp>
        <p:nvSpPr>
          <p:cNvPr id="486" name="Google Shape;486;p3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7" name="Google Shape;487;p3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8" name="Google Shape;488;p38"/>
          <p:cNvSpPr/>
          <p:nvPr/>
        </p:nvSpPr>
        <p:spPr>
          <a:xfrm rot="-5400000" flipH="1">
            <a:off x="8798358" y="4748930"/>
            <a:ext cx="288035" cy="403249"/>
          </a:xfrm>
          <a:prstGeom prst="round2SameRect">
            <a:avLst>
              <a:gd name="adj1" fmla="val 16667"/>
              <a:gd name="adj2" fmla="val 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929292"/>
              </a:solidFill>
              <a:latin typeface="Calibri"/>
              <a:ea typeface="Calibri"/>
              <a:cs typeface="Calibri"/>
              <a:sym typeface="Calibri"/>
            </a:endParaRPr>
          </a:p>
        </p:txBody>
      </p:sp>
      <p:sp>
        <p:nvSpPr>
          <p:cNvPr id="489" name="Google Shape;489;p38"/>
          <p:cNvSpPr txBox="1">
            <a:spLocks noGrp="1"/>
          </p:cNvSpPr>
          <p:nvPr>
            <p:ph type="sldNum" idx="12"/>
          </p:nvPr>
        </p:nvSpPr>
        <p:spPr>
          <a:xfrm>
            <a:off x="8746831" y="4806537"/>
            <a:ext cx="38100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900" b="1">
                <a:solidFill>
                  <a:srgbClr val="929292"/>
                </a:solidFill>
                <a:latin typeface="Calibri"/>
                <a:ea typeface="Calibri"/>
                <a:cs typeface="Calibri"/>
                <a:sym typeface="Calibri"/>
              </a:defRPr>
            </a:lvl1pPr>
            <a:lvl2pPr marL="0" marR="0" lvl="1" indent="0" algn="ctr" rtl="0">
              <a:spcBef>
                <a:spcPts val="0"/>
              </a:spcBef>
              <a:buNone/>
              <a:defRPr sz="900" b="1">
                <a:solidFill>
                  <a:srgbClr val="929292"/>
                </a:solidFill>
                <a:latin typeface="Calibri"/>
                <a:ea typeface="Calibri"/>
                <a:cs typeface="Calibri"/>
                <a:sym typeface="Calibri"/>
              </a:defRPr>
            </a:lvl2pPr>
            <a:lvl3pPr marL="0" marR="0" lvl="2" indent="0" algn="ctr" rtl="0">
              <a:spcBef>
                <a:spcPts val="0"/>
              </a:spcBef>
              <a:buNone/>
              <a:defRPr sz="900" b="1">
                <a:solidFill>
                  <a:srgbClr val="929292"/>
                </a:solidFill>
                <a:latin typeface="Calibri"/>
                <a:ea typeface="Calibri"/>
                <a:cs typeface="Calibri"/>
                <a:sym typeface="Calibri"/>
              </a:defRPr>
            </a:lvl3pPr>
            <a:lvl4pPr marL="0" marR="0" lvl="3" indent="0" algn="ctr" rtl="0">
              <a:spcBef>
                <a:spcPts val="0"/>
              </a:spcBef>
              <a:buNone/>
              <a:defRPr sz="900" b="1">
                <a:solidFill>
                  <a:srgbClr val="929292"/>
                </a:solidFill>
                <a:latin typeface="Calibri"/>
                <a:ea typeface="Calibri"/>
                <a:cs typeface="Calibri"/>
                <a:sym typeface="Calibri"/>
              </a:defRPr>
            </a:lvl4pPr>
            <a:lvl5pPr marL="0" marR="0" lvl="4" indent="0" algn="ctr" rtl="0">
              <a:spcBef>
                <a:spcPts val="0"/>
              </a:spcBef>
              <a:buNone/>
              <a:defRPr sz="900" b="1">
                <a:solidFill>
                  <a:srgbClr val="929292"/>
                </a:solidFill>
                <a:latin typeface="Calibri"/>
                <a:ea typeface="Calibri"/>
                <a:cs typeface="Calibri"/>
                <a:sym typeface="Calibri"/>
              </a:defRPr>
            </a:lvl5pPr>
            <a:lvl6pPr marL="0" marR="0" lvl="5" indent="0" algn="ctr" rtl="0">
              <a:spcBef>
                <a:spcPts val="0"/>
              </a:spcBef>
              <a:buNone/>
              <a:defRPr sz="900" b="1">
                <a:solidFill>
                  <a:srgbClr val="929292"/>
                </a:solidFill>
                <a:latin typeface="Calibri"/>
                <a:ea typeface="Calibri"/>
                <a:cs typeface="Calibri"/>
                <a:sym typeface="Calibri"/>
              </a:defRPr>
            </a:lvl6pPr>
            <a:lvl7pPr marL="0" marR="0" lvl="6" indent="0" algn="ctr" rtl="0">
              <a:spcBef>
                <a:spcPts val="0"/>
              </a:spcBef>
              <a:buNone/>
              <a:defRPr sz="900" b="1">
                <a:solidFill>
                  <a:srgbClr val="929292"/>
                </a:solidFill>
                <a:latin typeface="Calibri"/>
                <a:ea typeface="Calibri"/>
                <a:cs typeface="Calibri"/>
                <a:sym typeface="Calibri"/>
              </a:defRPr>
            </a:lvl7pPr>
            <a:lvl8pPr marL="0" marR="0" lvl="7" indent="0" algn="ctr" rtl="0">
              <a:spcBef>
                <a:spcPts val="0"/>
              </a:spcBef>
              <a:buNone/>
              <a:defRPr sz="900" b="1">
                <a:solidFill>
                  <a:srgbClr val="929292"/>
                </a:solidFill>
                <a:latin typeface="Calibri"/>
                <a:ea typeface="Calibri"/>
                <a:cs typeface="Calibri"/>
                <a:sym typeface="Calibri"/>
              </a:defRPr>
            </a:lvl8pPr>
            <a:lvl9pPr marL="0" marR="0" lvl="8" indent="0" algn="ctr" rtl="0">
              <a:spcBef>
                <a:spcPts val="0"/>
              </a:spcBef>
              <a:buNone/>
              <a:defRPr sz="900" b="1">
                <a:solidFill>
                  <a:srgbClr val="92929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490" name="Google Shape;490;p3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1" name="Google Shape;491;p38"/>
          <p:cNvSpPr txBox="1"/>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8C8C8"/>
              </a:buClr>
              <a:buSzPts val="1000"/>
              <a:buFont typeface="Calibri"/>
              <a:buNone/>
            </a:pPr>
            <a:fld id="{00000000-1234-1234-1234-123412341234}" type="slidenum">
              <a:rPr lang="en-US" sz="1000" b="1" i="0" u="none" strike="noStrike" cap="none">
                <a:solidFill>
                  <a:srgbClr val="C8C8C8"/>
                </a:solidFill>
                <a:latin typeface="Calibri"/>
                <a:ea typeface="Calibri"/>
                <a:cs typeface="Calibri"/>
                <a:sym typeface="Calibri"/>
              </a:rPr>
              <a:t>‹#›</a:t>
            </a:fld>
            <a:endParaRPr sz="1000" b="1" i="0" u="none" strike="noStrike" cap="none">
              <a:solidFill>
                <a:srgbClr val="C8C8C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500"/>
                                        <p:tgtEl>
                                          <p:spTgt spid="48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7">
                                            <p:txEl>
                                              <p:pRg st="0" end="0"/>
                                            </p:txEl>
                                          </p:spTgt>
                                        </p:tgtEl>
                                        <p:attrNameLst>
                                          <p:attrName>style.visibility</p:attrName>
                                        </p:attrNameLst>
                                      </p:cBhvr>
                                      <p:to>
                                        <p:strVal val="visible"/>
                                      </p:to>
                                    </p:set>
                                    <p:animEffect transition="in" filter="fade">
                                      <p:cBhvr>
                                        <p:cTn id="11" dur="500"/>
                                        <p:tgtEl>
                                          <p:spTgt spid="48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7">
                                            <p:txEl>
                                              <p:pRg st="1" end="1"/>
                                            </p:txEl>
                                          </p:spTgt>
                                        </p:tgtEl>
                                        <p:attrNameLst>
                                          <p:attrName>style.visibility</p:attrName>
                                        </p:attrNameLst>
                                      </p:cBhvr>
                                      <p:to>
                                        <p:strVal val="visible"/>
                                      </p:to>
                                    </p:set>
                                    <p:animEffect transition="in" filter="fade">
                                      <p:cBhvr>
                                        <p:cTn id="15" dur="500"/>
                                        <p:tgtEl>
                                          <p:spTgt spid="48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7">
                                            <p:txEl>
                                              <p:pRg st="2" end="2"/>
                                            </p:txEl>
                                          </p:spTgt>
                                        </p:tgtEl>
                                        <p:attrNameLst>
                                          <p:attrName>style.visibility</p:attrName>
                                        </p:attrNameLst>
                                      </p:cBhvr>
                                      <p:to>
                                        <p:strVal val="visible"/>
                                      </p:to>
                                    </p:set>
                                    <p:animEffect transition="in" filter="fade">
                                      <p:cBhvr>
                                        <p:cTn id="19" dur="500"/>
                                        <p:tgtEl>
                                          <p:spTgt spid="48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87">
                                            <p:txEl>
                                              <p:pRg st="3" end="3"/>
                                            </p:txEl>
                                          </p:spTgt>
                                        </p:tgtEl>
                                        <p:attrNameLst>
                                          <p:attrName>style.visibility</p:attrName>
                                        </p:attrNameLst>
                                      </p:cBhvr>
                                      <p:to>
                                        <p:strVal val="visible"/>
                                      </p:to>
                                    </p:set>
                                    <p:animEffect transition="in" filter="fade">
                                      <p:cBhvr>
                                        <p:cTn id="23" dur="500"/>
                                        <p:tgtEl>
                                          <p:spTgt spid="48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87">
                                            <p:txEl>
                                              <p:pRg st="4" end="4"/>
                                            </p:txEl>
                                          </p:spTgt>
                                        </p:tgtEl>
                                        <p:attrNameLst>
                                          <p:attrName>style.visibility</p:attrName>
                                        </p:attrNameLst>
                                      </p:cBhvr>
                                      <p:to>
                                        <p:strVal val="visible"/>
                                      </p:to>
                                    </p:set>
                                    <p:animEffect transition="in" filter="fade">
                                      <p:cBhvr>
                                        <p:cTn id="27" dur="500"/>
                                        <p:tgtEl>
                                          <p:spTgt spid="48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87">
                                            <p:txEl>
                                              <p:pRg st="5" end="5"/>
                                            </p:txEl>
                                          </p:spTgt>
                                        </p:tgtEl>
                                        <p:attrNameLst>
                                          <p:attrName>style.visibility</p:attrName>
                                        </p:attrNameLst>
                                      </p:cBhvr>
                                      <p:to>
                                        <p:strVal val="visible"/>
                                      </p:to>
                                    </p:set>
                                    <p:animEffect transition="in" filter="fade">
                                      <p:cBhvr>
                                        <p:cTn id="31" dur="500"/>
                                        <p:tgtEl>
                                          <p:spTgt spid="48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87">
                                            <p:txEl>
                                              <p:pRg st="6" end="6"/>
                                            </p:txEl>
                                          </p:spTgt>
                                        </p:tgtEl>
                                        <p:attrNameLst>
                                          <p:attrName>style.visibility</p:attrName>
                                        </p:attrNameLst>
                                      </p:cBhvr>
                                      <p:to>
                                        <p:strVal val="visible"/>
                                      </p:to>
                                    </p:set>
                                    <p:animEffect transition="in" filter="fade">
                                      <p:cBhvr>
                                        <p:cTn id="35" dur="500"/>
                                        <p:tgtEl>
                                          <p:spTgt spid="48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87">
                                            <p:txEl>
                                              <p:pRg st="7" end="7"/>
                                            </p:txEl>
                                          </p:spTgt>
                                        </p:tgtEl>
                                        <p:attrNameLst>
                                          <p:attrName>style.visibility</p:attrName>
                                        </p:attrNameLst>
                                      </p:cBhvr>
                                      <p:to>
                                        <p:strVal val="visible"/>
                                      </p:to>
                                    </p:set>
                                    <p:animEffect transition="in" filter="fade">
                                      <p:cBhvr>
                                        <p:cTn id="39" dur="500"/>
                                        <p:tgtEl>
                                          <p:spTgt spid="48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87">
                                            <p:txEl>
                                              <p:pRg st="8" end="8"/>
                                            </p:txEl>
                                          </p:spTgt>
                                        </p:tgtEl>
                                        <p:attrNameLst>
                                          <p:attrName>style.visibility</p:attrName>
                                        </p:attrNameLst>
                                      </p:cBhvr>
                                      <p:to>
                                        <p:strVal val="visible"/>
                                      </p:to>
                                    </p:set>
                                    <p:animEffect transition="in" filter="fade">
                                      <p:cBhvr>
                                        <p:cTn id="43" dur="500"/>
                                        <p:tgtEl>
                                          <p:spTgt spid="487">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4"/>
                                        </p:tgtEl>
                                        <p:attrNameLst>
                                          <p:attrName>style.visibility</p:attrName>
                                        </p:attrNameLst>
                                      </p:cBhvr>
                                      <p:to>
                                        <p:strVal val="visible"/>
                                      </p:to>
                                    </p:set>
                                    <p:animEffect transition="in" filter="fade">
                                      <p:cBhvr>
                                        <p:cTn id="47" dur="500"/>
                                        <p:tgtEl>
                                          <p:spTgt spid="48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85"/>
                                        </p:tgtEl>
                                        <p:attrNameLst>
                                          <p:attrName>style.visibility</p:attrName>
                                        </p:attrNameLst>
                                      </p:cBhvr>
                                      <p:to>
                                        <p:strVal val="visible"/>
                                      </p:to>
                                    </p:set>
                                    <p:animEffect transition="in" filter="fade">
                                      <p:cBhvr>
                                        <p:cTn id="51"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Pic06">
  <p:cSld name="Pic06">
    <p:spTree>
      <p:nvGrpSpPr>
        <p:cNvPr id="1" name="Shape 492"/>
        <p:cNvGrpSpPr/>
        <p:nvPr/>
      </p:nvGrpSpPr>
      <p:grpSpPr>
        <a:xfrm>
          <a:off x="0" y="0"/>
          <a:ext cx="0" cy="0"/>
          <a:chOff x="0" y="0"/>
          <a:chExt cx="0" cy="0"/>
        </a:xfrm>
      </p:grpSpPr>
      <p:sp>
        <p:nvSpPr>
          <p:cNvPr id="493" name="Google Shape;493;p3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4" name="Google Shape;494;p3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5" name="Google Shape;495;p39"/>
          <p:cNvSpPr/>
          <p:nvPr/>
        </p:nvSpPr>
        <p:spPr>
          <a:xfrm>
            <a:off x="506970" y="3506082"/>
            <a:ext cx="1811374" cy="1003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6" name="Google Shape;496;p39"/>
          <p:cNvSpPr/>
          <p:nvPr/>
        </p:nvSpPr>
        <p:spPr>
          <a:xfrm>
            <a:off x="2556160" y="3506082"/>
            <a:ext cx="1811374" cy="10030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7" name="Google Shape;497;p39"/>
          <p:cNvSpPr>
            <a:spLocks noGrp="1"/>
          </p:cNvSpPr>
          <p:nvPr>
            <p:ph type="pic" idx="2"/>
          </p:nvPr>
        </p:nvSpPr>
        <p:spPr>
          <a:xfrm>
            <a:off x="506970" y="1178543"/>
            <a:ext cx="3869193" cy="2131459"/>
          </a:xfrm>
          <a:prstGeom prst="rect">
            <a:avLst/>
          </a:prstGeom>
          <a:noFill/>
          <a:ln>
            <a:noFill/>
          </a:ln>
        </p:spPr>
      </p:sp>
      <p:sp>
        <p:nvSpPr>
          <p:cNvPr id="498" name="Google Shape;498;p3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99" name="Google Shape;499;p3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500"/>
                                        <p:tgtEl>
                                          <p:spTgt spid="4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4">
                                            <p:txEl>
                                              <p:pRg st="0" end="0"/>
                                            </p:txEl>
                                          </p:spTgt>
                                        </p:tgtEl>
                                        <p:attrNameLst>
                                          <p:attrName>style.visibility</p:attrName>
                                        </p:attrNameLst>
                                      </p:cBhvr>
                                      <p:to>
                                        <p:strVal val="visible"/>
                                      </p:to>
                                    </p:set>
                                    <p:animEffect transition="in" filter="fade">
                                      <p:cBhvr>
                                        <p:cTn id="11" dur="500"/>
                                        <p:tgtEl>
                                          <p:spTgt spid="49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4">
                                            <p:txEl>
                                              <p:pRg st="1" end="1"/>
                                            </p:txEl>
                                          </p:spTgt>
                                        </p:tgtEl>
                                        <p:attrNameLst>
                                          <p:attrName>style.visibility</p:attrName>
                                        </p:attrNameLst>
                                      </p:cBhvr>
                                      <p:to>
                                        <p:strVal val="visible"/>
                                      </p:to>
                                    </p:set>
                                    <p:animEffect transition="in" filter="fade">
                                      <p:cBhvr>
                                        <p:cTn id="15" dur="500"/>
                                        <p:tgtEl>
                                          <p:spTgt spid="49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4">
                                            <p:txEl>
                                              <p:pRg st="2" end="2"/>
                                            </p:txEl>
                                          </p:spTgt>
                                        </p:tgtEl>
                                        <p:attrNameLst>
                                          <p:attrName>style.visibility</p:attrName>
                                        </p:attrNameLst>
                                      </p:cBhvr>
                                      <p:to>
                                        <p:strVal val="visible"/>
                                      </p:to>
                                    </p:set>
                                    <p:animEffect transition="in" filter="fade">
                                      <p:cBhvr>
                                        <p:cTn id="19" dur="500"/>
                                        <p:tgtEl>
                                          <p:spTgt spid="49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94">
                                            <p:txEl>
                                              <p:pRg st="3" end="3"/>
                                            </p:txEl>
                                          </p:spTgt>
                                        </p:tgtEl>
                                        <p:attrNameLst>
                                          <p:attrName>style.visibility</p:attrName>
                                        </p:attrNameLst>
                                      </p:cBhvr>
                                      <p:to>
                                        <p:strVal val="visible"/>
                                      </p:to>
                                    </p:set>
                                    <p:animEffect transition="in" filter="fade">
                                      <p:cBhvr>
                                        <p:cTn id="23" dur="500"/>
                                        <p:tgtEl>
                                          <p:spTgt spid="49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94">
                                            <p:txEl>
                                              <p:pRg st="4" end="4"/>
                                            </p:txEl>
                                          </p:spTgt>
                                        </p:tgtEl>
                                        <p:attrNameLst>
                                          <p:attrName>style.visibility</p:attrName>
                                        </p:attrNameLst>
                                      </p:cBhvr>
                                      <p:to>
                                        <p:strVal val="visible"/>
                                      </p:to>
                                    </p:set>
                                    <p:animEffect transition="in" filter="fade">
                                      <p:cBhvr>
                                        <p:cTn id="27" dur="500"/>
                                        <p:tgtEl>
                                          <p:spTgt spid="49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4">
                                            <p:txEl>
                                              <p:pRg st="5" end="5"/>
                                            </p:txEl>
                                          </p:spTgt>
                                        </p:tgtEl>
                                        <p:attrNameLst>
                                          <p:attrName>style.visibility</p:attrName>
                                        </p:attrNameLst>
                                      </p:cBhvr>
                                      <p:to>
                                        <p:strVal val="visible"/>
                                      </p:to>
                                    </p:set>
                                    <p:animEffect transition="in" filter="fade">
                                      <p:cBhvr>
                                        <p:cTn id="31" dur="500"/>
                                        <p:tgtEl>
                                          <p:spTgt spid="49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4">
                                            <p:txEl>
                                              <p:pRg st="6" end="6"/>
                                            </p:txEl>
                                          </p:spTgt>
                                        </p:tgtEl>
                                        <p:attrNameLst>
                                          <p:attrName>style.visibility</p:attrName>
                                        </p:attrNameLst>
                                      </p:cBhvr>
                                      <p:to>
                                        <p:strVal val="visible"/>
                                      </p:to>
                                    </p:set>
                                    <p:animEffect transition="in" filter="fade">
                                      <p:cBhvr>
                                        <p:cTn id="35" dur="500"/>
                                        <p:tgtEl>
                                          <p:spTgt spid="49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4">
                                            <p:txEl>
                                              <p:pRg st="7" end="7"/>
                                            </p:txEl>
                                          </p:spTgt>
                                        </p:tgtEl>
                                        <p:attrNameLst>
                                          <p:attrName>style.visibility</p:attrName>
                                        </p:attrNameLst>
                                      </p:cBhvr>
                                      <p:to>
                                        <p:strVal val="visible"/>
                                      </p:to>
                                    </p:set>
                                    <p:animEffect transition="in" filter="fade">
                                      <p:cBhvr>
                                        <p:cTn id="39" dur="500"/>
                                        <p:tgtEl>
                                          <p:spTgt spid="49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94">
                                            <p:txEl>
                                              <p:pRg st="8" end="8"/>
                                            </p:txEl>
                                          </p:spTgt>
                                        </p:tgtEl>
                                        <p:attrNameLst>
                                          <p:attrName>style.visibility</p:attrName>
                                        </p:attrNameLst>
                                      </p:cBhvr>
                                      <p:to>
                                        <p:strVal val="visible"/>
                                      </p:to>
                                    </p:set>
                                    <p:animEffect transition="in" filter="fade">
                                      <p:cBhvr>
                                        <p:cTn id="43" dur="500"/>
                                        <p:tgtEl>
                                          <p:spTgt spid="49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497"/>
                                        </p:tgtEl>
                                        <p:attrNameLst>
                                          <p:attrName>style.visibility</p:attrName>
                                        </p:attrNameLst>
                                      </p:cBhvr>
                                      <p:to>
                                        <p:strVal val="visible"/>
                                      </p:to>
                                    </p:set>
                                    <p:anim calcmode="lin" valueType="num">
                                      <p:cBhvr additive="base">
                                        <p:cTn id="47" dur="500"/>
                                        <p:tgtEl>
                                          <p:spTgt spid="497"/>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95"/>
                                        </p:tgtEl>
                                        <p:attrNameLst>
                                          <p:attrName>style.visibility</p:attrName>
                                        </p:attrNameLst>
                                      </p:cBhvr>
                                      <p:to>
                                        <p:strVal val="visible"/>
                                      </p:to>
                                    </p:set>
                                    <p:animEffect transition="in" filter="fade">
                                      <p:cBhvr>
                                        <p:cTn id="51" dur="500"/>
                                        <p:tgtEl>
                                          <p:spTgt spid="49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96"/>
                                        </p:tgtEl>
                                        <p:attrNameLst>
                                          <p:attrName>style.visibility</p:attrName>
                                        </p:attrNameLst>
                                      </p:cBhvr>
                                      <p:to>
                                        <p:strVal val="visible"/>
                                      </p:to>
                                    </p:set>
                                    <p:animEffect transition="in" filter="fade">
                                      <p:cBhvr>
                                        <p:cTn id="55"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07">
  <p:cSld name="Pic07">
    <p:spTree>
      <p:nvGrpSpPr>
        <p:cNvPr id="1" name="Shape 500"/>
        <p:cNvGrpSpPr/>
        <p:nvPr/>
      </p:nvGrpSpPr>
      <p:grpSpPr>
        <a:xfrm>
          <a:off x="0" y="0"/>
          <a:ext cx="0" cy="0"/>
          <a:chOff x="0" y="0"/>
          <a:chExt cx="0" cy="0"/>
        </a:xfrm>
      </p:grpSpPr>
      <p:sp>
        <p:nvSpPr>
          <p:cNvPr id="501" name="Google Shape;501;p4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2" name="Google Shape;502;p40"/>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03" name="Google Shape;503;p40"/>
          <p:cNvSpPr/>
          <p:nvPr/>
        </p:nvSpPr>
        <p:spPr>
          <a:xfrm>
            <a:off x="-7985" y="1073968"/>
            <a:ext cx="3160757" cy="2131459"/>
          </a:xfrm>
          <a:prstGeom prst="rect">
            <a:avLst/>
          </a:prstGeom>
          <a:solidFill>
            <a:schemeClr val="accent1"/>
          </a:solidFill>
          <a:ln>
            <a:noFill/>
          </a:ln>
          <a:effectLst>
            <a:outerShdw blurRad="317500" sx="1000" sy="1000"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04" name="Google Shape;504;p40"/>
          <p:cNvSpPr>
            <a:spLocks noGrp="1"/>
          </p:cNvSpPr>
          <p:nvPr>
            <p:ph type="pic" idx="2"/>
          </p:nvPr>
        </p:nvSpPr>
        <p:spPr>
          <a:xfrm>
            <a:off x="3152772" y="1073968"/>
            <a:ext cx="5991228" cy="2131459"/>
          </a:xfrm>
          <a:prstGeom prst="rect">
            <a:avLst/>
          </a:prstGeom>
          <a:noFill/>
          <a:ln>
            <a:noFill/>
          </a:ln>
        </p:spPr>
      </p:sp>
      <p:sp>
        <p:nvSpPr>
          <p:cNvPr id="505" name="Google Shape;505;p4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06" name="Google Shape;506;p4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2">
                                            <p:txEl>
                                              <p:pRg st="0" end="0"/>
                                            </p:txEl>
                                          </p:spTgt>
                                        </p:tgtEl>
                                        <p:attrNameLst>
                                          <p:attrName>style.visibility</p:attrName>
                                        </p:attrNameLst>
                                      </p:cBhvr>
                                      <p:to>
                                        <p:strVal val="visible"/>
                                      </p:to>
                                    </p:set>
                                    <p:animEffect transition="in" filter="fade">
                                      <p:cBhvr>
                                        <p:cTn id="11" dur="500"/>
                                        <p:tgtEl>
                                          <p:spTgt spid="50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2">
                                            <p:txEl>
                                              <p:pRg st="1" end="1"/>
                                            </p:txEl>
                                          </p:spTgt>
                                        </p:tgtEl>
                                        <p:attrNameLst>
                                          <p:attrName>style.visibility</p:attrName>
                                        </p:attrNameLst>
                                      </p:cBhvr>
                                      <p:to>
                                        <p:strVal val="visible"/>
                                      </p:to>
                                    </p:set>
                                    <p:animEffect transition="in" filter="fade">
                                      <p:cBhvr>
                                        <p:cTn id="15" dur="500"/>
                                        <p:tgtEl>
                                          <p:spTgt spid="50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2">
                                            <p:txEl>
                                              <p:pRg st="2" end="2"/>
                                            </p:txEl>
                                          </p:spTgt>
                                        </p:tgtEl>
                                        <p:attrNameLst>
                                          <p:attrName>style.visibility</p:attrName>
                                        </p:attrNameLst>
                                      </p:cBhvr>
                                      <p:to>
                                        <p:strVal val="visible"/>
                                      </p:to>
                                    </p:set>
                                    <p:animEffect transition="in" filter="fade">
                                      <p:cBhvr>
                                        <p:cTn id="19" dur="500"/>
                                        <p:tgtEl>
                                          <p:spTgt spid="50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2">
                                            <p:txEl>
                                              <p:pRg st="3" end="3"/>
                                            </p:txEl>
                                          </p:spTgt>
                                        </p:tgtEl>
                                        <p:attrNameLst>
                                          <p:attrName>style.visibility</p:attrName>
                                        </p:attrNameLst>
                                      </p:cBhvr>
                                      <p:to>
                                        <p:strVal val="visible"/>
                                      </p:to>
                                    </p:set>
                                    <p:animEffect transition="in" filter="fade">
                                      <p:cBhvr>
                                        <p:cTn id="23" dur="500"/>
                                        <p:tgtEl>
                                          <p:spTgt spid="50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2">
                                            <p:txEl>
                                              <p:pRg st="4" end="4"/>
                                            </p:txEl>
                                          </p:spTgt>
                                        </p:tgtEl>
                                        <p:attrNameLst>
                                          <p:attrName>style.visibility</p:attrName>
                                        </p:attrNameLst>
                                      </p:cBhvr>
                                      <p:to>
                                        <p:strVal val="visible"/>
                                      </p:to>
                                    </p:set>
                                    <p:animEffect transition="in" filter="fade">
                                      <p:cBhvr>
                                        <p:cTn id="27" dur="500"/>
                                        <p:tgtEl>
                                          <p:spTgt spid="50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02">
                                            <p:txEl>
                                              <p:pRg st="5" end="5"/>
                                            </p:txEl>
                                          </p:spTgt>
                                        </p:tgtEl>
                                        <p:attrNameLst>
                                          <p:attrName>style.visibility</p:attrName>
                                        </p:attrNameLst>
                                      </p:cBhvr>
                                      <p:to>
                                        <p:strVal val="visible"/>
                                      </p:to>
                                    </p:set>
                                    <p:animEffect transition="in" filter="fade">
                                      <p:cBhvr>
                                        <p:cTn id="31" dur="500"/>
                                        <p:tgtEl>
                                          <p:spTgt spid="50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02">
                                            <p:txEl>
                                              <p:pRg st="6" end="6"/>
                                            </p:txEl>
                                          </p:spTgt>
                                        </p:tgtEl>
                                        <p:attrNameLst>
                                          <p:attrName>style.visibility</p:attrName>
                                        </p:attrNameLst>
                                      </p:cBhvr>
                                      <p:to>
                                        <p:strVal val="visible"/>
                                      </p:to>
                                    </p:set>
                                    <p:animEffect transition="in" filter="fade">
                                      <p:cBhvr>
                                        <p:cTn id="35" dur="500"/>
                                        <p:tgtEl>
                                          <p:spTgt spid="50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2">
                                            <p:txEl>
                                              <p:pRg st="7" end="7"/>
                                            </p:txEl>
                                          </p:spTgt>
                                        </p:tgtEl>
                                        <p:attrNameLst>
                                          <p:attrName>style.visibility</p:attrName>
                                        </p:attrNameLst>
                                      </p:cBhvr>
                                      <p:to>
                                        <p:strVal val="visible"/>
                                      </p:to>
                                    </p:set>
                                    <p:animEffect transition="in" filter="fade">
                                      <p:cBhvr>
                                        <p:cTn id="39" dur="500"/>
                                        <p:tgtEl>
                                          <p:spTgt spid="50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2">
                                            <p:txEl>
                                              <p:pRg st="8" end="8"/>
                                            </p:txEl>
                                          </p:spTgt>
                                        </p:tgtEl>
                                        <p:attrNameLst>
                                          <p:attrName>style.visibility</p:attrName>
                                        </p:attrNameLst>
                                      </p:cBhvr>
                                      <p:to>
                                        <p:strVal val="visible"/>
                                      </p:to>
                                    </p:set>
                                    <p:animEffect transition="in" filter="fade">
                                      <p:cBhvr>
                                        <p:cTn id="43" dur="500"/>
                                        <p:tgtEl>
                                          <p:spTgt spid="502">
                                            <p:txEl>
                                              <p:pRg st="8" end="8"/>
                                            </p:txEl>
                                          </p:spTgt>
                                        </p:tgtEl>
                                      </p:cBhvr>
                                    </p:animEffect>
                                  </p:childTnLst>
                                </p:cTn>
                              </p:par>
                            </p:childTnLst>
                          </p:cTn>
                        </p:par>
                        <p:par>
                          <p:cTn id="44" fill="hold">
                            <p:stCondLst>
                              <p:cond delay="5000"/>
                            </p:stCondLst>
                            <p:childTnLst>
                              <p:par>
                                <p:cTn id="45" presetID="2" presetClass="entr" presetSubtype="2" fill="hold" nodeType="afterEffect">
                                  <p:stCondLst>
                                    <p:cond delay="0"/>
                                  </p:stCondLst>
                                  <p:childTnLst>
                                    <p:set>
                                      <p:cBhvr>
                                        <p:cTn id="46" dur="1" fill="hold">
                                          <p:stCondLst>
                                            <p:cond delay="0"/>
                                          </p:stCondLst>
                                        </p:cTn>
                                        <p:tgtEl>
                                          <p:spTgt spid="504"/>
                                        </p:tgtEl>
                                        <p:attrNameLst>
                                          <p:attrName>style.visibility</p:attrName>
                                        </p:attrNameLst>
                                      </p:cBhvr>
                                      <p:to>
                                        <p:strVal val="visible"/>
                                      </p:to>
                                    </p:set>
                                    <p:anim calcmode="lin" valueType="num">
                                      <p:cBhvr additive="base">
                                        <p:cTn id="47" dur="500"/>
                                        <p:tgtEl>
                                          <p:spTgt spid="504"/>
                                        </p:tgtEl>
                                        <p:attrNameLst>
                                          <p:attrName>ppt_x</p:attrName>
                                        </p:attrNameLst>
                                      </p:cBhvr>
                                      <p:tavLst>
                                        <p:tav tm="0">
                                          <p:val>
                                            <p:strVal val="#ppt_x+1"/>
                                          </p:val>
                                        </p:tav>
                                        <p:tav tm="100000">
                                          <p:val>
                                            <p:strVal val="#ppt_x"/>
                                          </p:val>
                                        </p:tav>
                                      </p:tavLst>
                                    </p:anim>
                                  </p:childTnLst>
                                </p:cTn>
                              </p:par>
                              <p:par>
                                <p:cTn id="48" presetID="2" presetClass="entr" presetSubtype="8" fill="hold" nodeType="withEffect">
                                  <p:stCondLst>
                                    <p:cond delay="0"/>
                                  </p:stCondLst>
                                  <p:childTnLst>
                                    <p:set>
                                      <p:cBhvr>
                                        <p:cTn id="49" dur="1" fill="hold">
                                          <p:stCondLst>
                                            <p:cond delay="0"/>
                                          </p:stCondLst>
                                        </p:cTn>
                                        <p:tgtEl>
                                          <p:spTgt spid="503"/>
                                        </p:tgtEl>
                                        <p:attrNameLst>
                                          <p:attrName>style.visibility</p:attrName>
                                        </p:attrNameLst>
                                      </p:cBhvr>
                                      <p:to>
                                        <p:strVal val="visible"/>
                                      </p:to>
                                    </p:set>
                                    <p:anim calcmode="lin" valueType="num">
                                      <p:cBhvr additive="base">
                                        <p:cTn id="50" dur="500"/>
                                        <p:tgtEl>
                                          <p:spTgt spid="5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Pics">
  <p:cSld name="3-Pic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6" name="Google Shape;36;p5"/>
          <p:cNvSpPr>
            <a:spLocks noGrp="1"/>
          </p:cNvSpPr>
          <p:nvPr>
            <p:ph type="pic" idx="2"/>
          </p:nvPr>
        </p:nvSpPr>
        <p:spPr>
          <a:xfrm>
            <a:off x="643683" y="1665213"/>
            <a:ext cx="2491870" cy="1892243"/>
          </a:xfrm>
          <a:prstGeom prst="downArrowCallout">
            <a:avLst>
              <a:gd name="adj1" fmla="val 35178"/>
              <a:gd name="adj2" fmla="val 13059"/>
              <a:gd name="adj3" fmla="val 7566"/>
              <a:gd name="adj4" fmla="val 92434"/>
            </a:avLst>
          </a:prstGeom>
          <a:noFill/>
          <a:ln>
            <a:noFill/>
          </a:ln>
        </p:spPr>
      </p:sp>
      <p:sp>
        <p:nvSpPr>
          <p:cNvPr id="37" name="Google Shape;37;p5"/>
          <p:cNvSpPr txBox="1">
            <a:spLocks noGrp="1"/>
          </p:cNvSpPr>
          <p:nvPr>
            <p:ph type="body" idx="3"/>
          </p:nvPr>
        </p:nvSpPr>
        <p:spPr>
          <a:xfrm>
            <a:off x="648950"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4"/>
          </p:nvPr>
        </p:nvSpPr>
        <p:spPr>
          <a:xfrm>
            <a:off x="643681"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9" name="Google Shape;39;p5"/>
          <p:cNvSpPr/>
          <p:nvPr/>
        </p:nvSpPr>
        <p:spPr>
          <a:xfrm>
            <a:off x="648949" y="1282810"/>
            <a:ext cx="2486604"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 name="Google Shape;40;p5"/>
          <p:cNvSpPr txBox="1">
            <a:spLocks noGrp="1"/>
          </p:cNvSpPr>
          <p:nvPr>
            <p:ph type="body" idx="5"/>
          </p:nvPr>
        </p:nvSpPr>
        <p:spPr>
          <a:xfrm>
            <a:off x="742617"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1" name="Google Shape;41;p5"/>
          <p:cNvSpPr>
            <a:spLocks noGrp="1"/>
          </p:cNvSpPr>
          <p:nvPr>
            <p:ph type="pic" idx="6"/>
          </p:nvPr>
        </p:nvSpPr>
        <p:spPr>
          <a:xfrm>
            <a:off x="3333752" y="1665213"/>
            <a:ext cx="2491870" cy="1892243"/>
          </a:xfrm>
          <a:prstGeom prst="downArrowCallout">
            <a:avLst>
              <a:gd name="adj1" fmla="val 35178"/>
              <a:gd name="adj2" fmla="val 13059"/>
              <a:gd name="adj3" fmla="val 7566"/>
              <a:gd name="adj4" fmla="val 92434"/>
            </a:avLst>
          </a:prstGeom>
          <a:noFill/>
          <a:ln>
            <a:noFill/>
          </a:ln>
        </p:spPr>
      </p:sp>
      <p:sp>
        <p:nvSpPr>
          <p:cNvPr id="42" name="Google Shape;42;p5"/>
          <p:cNvSpPr txBox="1">
            <a:spLocks noGrp="1"/>
          </p:cNvSpPr>
          <p:nvPr>
            <p:ph type="body" idx="7"/>
          </p:nvPr>
        </p:nvSpPr>
        <p:spPr>
          <a:xfrm>
            <a:off x="3339019"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body" idx="8"/>
          </p:nvPr>
        </p:nvSpPr>
        <p:spPr>
          <a:xfrm>
            <a:off x="3333750"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4" name="Google Shape;44;p5"/>
          <p:cNvSpPr/>
          <p:nvPr/>
        </p:nvSpPr>
        <p:spPr>
          <a:xfrm>
            <a:off x="3339018" y="1282810"/>
            <a:ext cx="2486604"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5" name="Google Shape;45;p5"/>
          <p:cNvSpPr txBox="1">
            <a:spLocks noGrp="1"/>
          </p:cNvSpPr>
          <p:nvPr>
            <p:ph type="body" idx="9"/>
          </p:nvPr>
        </p:nvSpPr>
        <p:spPr>
          <a:xfrm>
            <a:off x="3432686"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6" name="Google Shape;46;p5"/>
          <p:cNvSpPr>
            <a:spLocks noGrp="1"/>
          </p:cNvSpPr>
          <p:nvPr>
            <p:ph type="pic" idx="13"/>
          </p:nvPr>
        </p:nvSpPr>
        <p:spPr>
          <a:xfrm>
            <a:off x="6019802" y="1665213"/>
            <a:ext cx="2491870" cy="1892243"/>
          </a:xfrm>
          <a:prstGeom prst="downArrowCallout">
            <a:avLst>
              <a:gd name="adj1" fmla="val 35178"/>
              <a:gd name="adj2" fmla="val 13059"/>
              <a:gd name="adj3" fmla="val 7566"/>
              <a:gd name="adj4" fmla="val 92434"/>
            </a:avLst>
          </a:prstGeom>
          <a:noFill/>
          <a:ln>
            <a:noFill/>
          </a:ln>
        </p:spPr>
      </p:sp>
      <p:sp>
        <p:nvSpPr>
          <p:cNvPr id="47" name="Google Shape;47;p5"/>
          <p:cNvSpPr txBox="1">
            <a:spLocks noGrp="1"/>
          </p:cNvSpPr>
          <p:nvPr>
            <p:ph type="body" idx="14"/>
          </p:nvPr>
        </p:nvSpPr>
        <p:spPr>
          <a:xfrm>
            <a:off x="6025069" y="3866351"/>
            <a:ext cx="2486604"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15"/>
          </p:nvPr>
        </p:nvSpPr>
        <p:spPr>
          <a:xfrm>
            <a:off x="6019800" y="3660399"/>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9" name="Google Shape;49;p5"/>
          <p:cNvSpPr/>
          <p:nvPr/>
        </p:nvSpPr>
        <p:spPr>
          <a:xfrm>
            <a:off x="6025068" y="1282810"/>
            <a:ext cx="2486604"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0" name="Google Shape;50;p5"/>
          <p:cNvSpPr txBox="1">
            <a:spLocks noGrp="1"/>
          </p:cNvSpPr>
          <p:nvPr>
            <p:ph type="body" idx="16"/>
          </p:nvPr>
        </p:nvSpPr>
        <p:spPr>
          <a:xfrm>
            <a:off x="6118736" y="1372937"/>
            <a:ext cx="2299268"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 name="Google Shape;51;p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 name="Google Shape;52;p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fade">
                                      <p:cBhvr>
                                        <p:cTn id="11" dur="500"/>
                                        <p:tgtEl>
                                          <p:spTgt spid="3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animEffect transition="in" filter="fade">
                                      <p:cBhvr>
                                        <p:cTn id="15" dur="500"/>
                                        <p:tgtEl>
                                          <p:spTgt spid="3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animEffect transition="in" filter="fade">
                                      <p:cBhvr>
                                        <p:cTn id="19" dur="500"/>
                                        <p:tgtEl>
                                          <p:spTgt spid="3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5">
                                            <p:txEl>
                                              <p:pRg st="3" end="3"/>
                                            </p:txEl>
                                          </p:spTgt>
                                        </p:tgtEl>
                                        <p:attrNameLst>
                                          <p:attrName>style.visibility</p:attrName>
                                        </p:attrNameLst>
                                      </p:cBhvr>
                                      <p:to>
                                        <p:strVal val="visible"/>
                                      </p:to>
                                    </p:set>
                                    <p:animEffect transition="in" filter="fade">
                                      <p:cBhvr>
                                        <p:cTn id="23" dur="500"/>
                                        <p:tgtEl>
                                          <p:spTgt spid="3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5">
                                            <p:txEl>
                                              <p:pRg st="4" end="4"/>
                                            </p:txEl>
                                          </p:spTgt>
                                        </p:tgtEl>
                                        <p:attrNameLst>
                                          <p:attrName>style.visibility</p:attrName>
                                        </p:attrNameLst>
                                      </p:cBhvr>
                                      <p:to>
                                        <p:strVal val="visible"/>
                                      </p:to>
                                    </p:set>
                                    <p:animEffect transition="in" filter="fade">
                                      <p:cBhvr>
                                        <p:cTn id="27" dur="500"/>
                                        <p:tgtEl>
                                          <p:spTgt spid="3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5">
                                            <p:txEl>
                                              <p:pRg st="5" end="5"/>
                                            </p:txEl>
                                          </p:spTgt>
                                        </p:tgtEl>
                                        <p:attrNameLst>
                                          <p:attrName>style.visibility</p:attrName>
                                        </p:attrNameLst>
                                      </p:cBhvr>
                                      <p:to>
                                        <p:strVal val="visible"/>
                                      </p:to>
                                    </p:set>
                                    <p:animEffect transition="in" filter="fade">
                                      <p:cBhvr>
                                        <p:cTn id="31" dur="500"/>
                                        <p:tgtEl>
                                          <p:spTgt spid="3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animEffect transition="in" filter="fade">
                                      <p:cBhvr>
                                        <p:cTn id="35" dur="500"/>
                                        <p:tgtEl>
                                          <p:spTgt spid="3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
                                            <p:txEl>
                                              <p:pRg st="7" end="7"/>
                                            </p:txEl>
                                          </p:spTgt>
                                        </p:tgtEl>
                                        <p:attrNameLst>
                                          <p:attrName>style.visibility</p:attrName>
                                        </p:attrNameLst>
                                      </p:cBhvr>
                                      <p:to>
                                        <p:strVal val="visible"/>
                                      </p:to>
                                    </p:set>
                                    <p:animEffect transition="in" filter="fade">
                                      <p:cBhvr>
                                        <p:cTn id="39" dur="500"/>
                                        <p:tgtEl>
                                          <p:spTgt spid="3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5">
                                            <p:txEl>
                                              <p:pRg st="8" end="8"/>
                                            </p:txEl>
                                          </p:spTgt>
                                        </p:tgtEl>
                                        <p:attrNameLst>
                                          <p:attrName>style.visibility</p:attrName>
                                        </p:attrNameLst>
                                      </p:cBhvr>
                                      <p:to>
                                        <p:strVal val="visible"/>
                                      </p:to>
                                    </p:set>
                                    <p:animEffect transition="in" filter="fade">
                                      <p:cBhvr>
                                        <p:cTn id="43" dur="500"/>
                                        <p:tgtEl>
                                          <p:spTgt spid="35">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p:tgtEl>
                                          <p:spTgt spid="3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fade">
                                      <p:cBhvr>
                                        <p:cTn id="51" dur="500"/>
                                        <p:tgtEl>
                                          <p:spTgt spid="40">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xEl>
                                              <p:pRg st="1" end="1"/>
                                            </p:txEl>
                                          </p:spTgt>
                                        </p:tgtEl>
                                        <p:attrNameLst>
                                          <p:attrName>style.visibility</p:attrName>
                                        </p:attrNameLst>
                                      </p:cBhvr>
                                      <p:to>
                                        <p:strVal val="visible"/>
                                      </p:to>
                                    </p:set>
                                    <p:animEffect transition="in" filter="fade">
                                      <p:cBhvr>
                                        <p:cTn id="55" dur="500"/>
                                        <p:tgtEl>
                                          <p:spTgt spid="40">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0">
                                            <p:txEl>
                                              <p:pRg st="2" end="2"/>
                                            </p:txEl>
                                          </p:spTgt>
                                        </p:tgtEl>
                                        <p:attrNameLst>
                                          <p:attrName>style.visibility</p:attrName>
                                        </p:attrNameLst>
                                      </p:cBhvr>
                                      <p:to>
                                        <p:strVal val="visible"/>
                                      </p:to>
                                    </p:set>
                                    <p:animEffect transition="in" filter="fade">
                                      <p:cBhvr>
                                        <p:cTn id="59" dur="500"/>
                                        <p:tgtEl>
                                          <p:spTgt spid="40">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0">
                                            <p:txEl>
                                              <p:pRg st="3" end="3"/>
                                            </p:txEl>
                                          </p:spTgt>
                                        </p:tgtEl>
                                        <p:attrNameLst>
                                          <p:attrName>style.visibility</p:attrName>
                                        </p:attrNameLst>
                                      </p:cBhvr>
                                      <p:to>
                                        <p:strVal val="visible"/>
                                      </p:to>
                                    </p:set>
                                    <p:animEffect transition="in" filter="fade">
                                      <p:cBhvr>
                                        <p:cTn id="63" dur="500"/>
                                        <p:tgtEl>
                                          <p:spTgt spid="40">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0">
                                            <p:txEl>
                                              <p:pRg st="4" end="4"/>
                                            </p:txEl>
                                          </p:spTgt>
                                        </p:tgtEl>
                                        <p:attrNameLst>
                                          <p:attrName>style.visibility</p:attrName>
                                        </p:attrNameLst>
                                      </p:cBhvr>
                                      <p:to>
                                        <p:strVal val="visible"/>
                                      </p:to>
                                    </p:set>
                                    <p:animEffect transition="in" filter="fade">
                                      <p:cBhvr>
                                        <p:cTn id="67" dur="500"/>
                                        <p:tgtEl>
                                          <p:spTgt spid="40">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0">
                                            <p:txEl>
                                              <p:pRg st="5" end="5"/>
                                            </p:txEl>
                                          </p:spTgt>
                                        </p:tgtEl>
                                        <p:attrNameLst>
                                          <p:attrName>style.visibility</p:attrName>
                                        </p:attrNameLst>
                                      </p:cBhvr>
                                      <p:to>
                                        <p:strVal val="visible"/>
                                      </p:to>
                                    </p:set>
                                    <p:animEffect transition="in" filter="fade">
                                      <p:cBhvr>
                                        <p:cTn id="71" dur="500"/>
                                        <p:tgtEl>
                                          <p:spTgt spid="40">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0">
                                            <p:txEl>
                                              <p:pRg st="6" end="6"/>
                                            </p:txEl>
                                          </p:spTgt>
                                        </p:tgtEl>
                                        <p:attrNameLst>
                                          <p:attrName>style.visibility</p:attrName>
                                        </p:attrNameLst>
                                      </p:cBhvr>
                                      <p:to>
                                        <p:strVal val="visible"/>
                                      </p:to>
                                    </p:set>
                                    <p:animEffect transition="in" filter="fade">
                                      <p:cBhvr>
                                        <p:cTn id="75" dur="500"/>
                                        <p:tgtEl>
                                          <p:spTgt spid="40">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0">
                                            <p:txEl>
                                              <p:pRg st="7" end="7"/>
                                            </p:txEl>
                                          </p:spTgt>
                                        </p:tgtEl>
                                        <p:attrNameLst>
                                          <p:attrName>style.visibility</p:attrName>
                                        </p:attrNameLst>
                                      </p:cBhvr>
                                      <p:to>
                                        <p:strVal val="visible"/>
                                      </p:to>
                                    </p:set>
                                    <p:animEffect transition="in" filter="fade">
                                      <p:cBhvr>
                                        <p:cTn id="79" dur="500"/>
                                        <p:tgtEl>
                                          <p:spTgt spid="40">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0">
                                            <p:txEl>
                                              <p:pRg st="8" end="8"/>
                                            </p:txEl>
                                          </p:spTgt>
                                        </p:tgtEl>
                                        <p:attrNameLst>
                                          <p:attrName>style.visibility</p:attrName>
                                        </p:attrNameLst>
                                      </p:cBhvr>
                                      <p:to>
                                        <p:strVal val="visible"/>
                                      </p:to>
                                    </p:set>
                                    <p:animEffect transition="in" filter="fade">
                                      <p:cBhvr>
                                        <p:cTn id="83" dur="500"/>
                                        <p:tgtEl>
                                          <p:spTgt spid="40">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additive="base">
                                        <p:cTn id="86" dur="500"/>
                                        <p:tgtEl>
                                          <p:spTgt spid="36"/>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38">
                                            <p:txEl>
                                              <p:pRg st="0" end="0"/>
                                            </p:txEl>
                                          </p:spTgt>
                                        </p:tgtEl>
                                        <p:attrNameLst>
                                          <p:attrName>style.visibility</p:attrName>
                                        </p:attrNameLst>
                                      </p:cBhvr>
                                      <p:to>
                                        <p:strVal val="visible"/>
                                      </p:to>
                                    </p:set>
                                    <p:anim calcmode="lin" valueType="num">
                                      <p:cBhvr additive="base">
                                        <p:cTn id="90" dur="500"/>
                                        <p:tgtEl>
                                          <p:spTgt spid="38">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38">
                                            <p:txEl>
                                              <p:pRg st="1" end="1"/>
                                            </p:txEl>
                                          </p:spTgt>
                                        </p:tgtEl>
                                        <p:attrNameLst>
                                          <p:attrName>style.visibility</p:attrName>
                                        </p:attrNameLst>
                                      </p:cBhvr>
                                      <p:to>
                                        <p:strVal val="visible"/>
                                      </p:to>
                                    </p:set>
                                    <p:anim calcmode="lin" valueType="num">
                                      <p:cBhvr additive="base">
                                        <p:cTn id="94" dur="500"/>
                                        <p:tgtEl>
                                          <p:spTgt spid="38">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38">
                                            <p:txEl>
                                              <p:pRg st="2" end="2"/>
                                            </p:txEl>
                                          </p:spTgt>
                                        </p:tgtEl>
                                        <p:attrNameLst>
                                          <p:attrName>style.visibility</p:attrName>
                                        </p:attrNameLst>
                                      </p:cBhvr>
                                      <p:to>
                                        <p:strVal val="visible"/>
                                      </p:to>
                                    </p:set>
                                    <p:anim calcmode="lin" valueType="num">
                                      <p:cBhvr additive="base">
                                        <p:cTn id="98" dur="500"/>
                                        <p:tgtEl>
                                          <p:spTgt spid="38">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38">
                                            <p:txEl>
                                              <p:pRg st="3" end="3"/>
                                            </p:txEl>
                                          </p:spTgt>
                                        </p:tgtEl>
                                        <p:attrNameLst>
                                          <p:attrName>style.visibility</p:attrName>
                                        </p:attrNameLst>
                                      </p:cBhvr>
                                      <p:to>
                                        <p:strVal val="visible"/>
                                      </p:to>
                                    </p:set>
                                    <p:anim calcmode="lin" valueType="num">
                                      <p:cBhvr additive="base">
                                        <p:cTn id="102" dur="500"/>
                                        <p:tgtEl>
                                          <p:spTgt spid="38">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38">
                                            <p:txEl>
                                              <p:pRg st="4" end="4"/>
                                            </p:txEl>
                                          </p:spTgt>
                                        </p:tgtEl>
                                        <p:attrNameLst>
                                          <p:attrName>style.visibility</p:attrName>
                                        </p:attrNameLst>
                                      </p:cBhvr>
                                      <p:to>
                                        <p:strVal val="visible"/>
                                      </p:to>
                                    </p:set>
                                    <p:anim calcmode="lin" valueType="num">
                                      <p:cBhvr additive="base">
                                        <p:cTn id="106" dur="500"/>
                                        <p:tgtEl>
                                          <p:spTgt spid="38">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38">
                                            <p:txEl>
                                              <p:pRg st="5" end="5"/>
                                            </p:txEl>
                                          </p:spTgt>
                                        </p:tgtEl>
                                        <p:attrNameLst>
                                          <p:attrName>style.visibility</p:attrName>
                                        </p:attrNameLst>
                                      </p:cBhvr>
                                      <p:to>
                                        <p:strVal val="visible"/>
                                      </p:to>
                                    </p:set>
                                    <p:anim calcmode="lin" valueType="num">
                                      <p:cBhvr additive="base">
                                        <p:cTn id="110" dur="500"/>
                                        <p:tgtEl>
                                          <p:spTgt spid="38">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38">
                                            <p:txEl>
                                              <p:pRg st="6" end="6"/>
                                            </p:txEl>
                                          </p:spTgt>
                                        </p:tgtEl>
                                        <p:attrNameLst>
                                          <p:attrName>style.visibility</p:attrName>
                                        </p:attrNameLst>
                                      </p:cBhvr>
                                      <p:to>
                                        <p:strVal val="visible"/>
                                      </p:to>
                                    </p:set>
                                    <p:anim calcmode="lin" valueType="num">
                                      <p:cBhvr additive="base">
                                        <p:cTn id="114" dur="500"/>
                                        <p:tgtEl>
                                          <p:spTgt spid="38">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38">
                                            <p:txEl>
                                              <p:pRg st="7" end="7"/>
                                            </p:txEl>
                                          </p:spTgt>
                                        </p:tgtEl>
                                        <p:attrNameLst>
                                          <p:attrName>style.visibility</p:attrName>
                                        </p:attrNameLst>
                                      </p:cBhvr>
                                      <p:to>
                                        <p:strVal val="visible"/>
                                      </p:to>
                                    </p:set>
                                    <p:anim calcmode="lin" valueType="num">
                                      <p:cBhvr additive="base">
                                        <p:cTn id="118" dur="500"/>
                                        <p:tgtEl>
                                          <p:spTgt spid="38">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38">
                                            <p:txEl>
                                              <p:pRg st="8" end="8"/>
                                            </p:txEl>
                                          </p:spTgt>
                                        </p:tgtEl>
                                        <p:attrNameLst>
                                          <p:attrName>style.visibility</p:attrName>
                                        </p:attrNameLst>
                                      </p:cBhvr>
                                      <p:to>
                                        <p:strVal val="visible"/>
                                      </p:to>
                                    </p:set>
                                    <p:anim calcmode="lin" valueType="num">
                                      <p:cBhvr additive="base">
                                        <p:cTn id="122" dur="500"/>
                                        <p:tgtEl>
                                          <p:spTgt spid="38">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37">
                                            <p:txEl>
                                              <p:pRg st="0" end="0"/>
                                            </p:txEl>
                                          </p:spTgt>
                                        </p:tgtEl>
                                        <p:attrNameLst>
                                          <p:attrName>style.visibility</p:attrName>
                                        </p:attrNameLst>
                                      </p:cBhvr>
                                      <p:to>
                                        <p:strVal val="visible"/>
                                      </p:to>
                                    </p:set>
                                    <p:anim calcmode="lin" valueType="num">
                                      <p:cBhvr additive="base">
                                        <p:cTn id="126" dur="500"/>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37">
                                            <p:txEl>
                                              <p:pRg st="1" end="1"/>
                                            </p:txEl>
                                          </p:spTgt>
                                        </p:tgtEl>
                                        <p:attrNameLst>
                                          <p:attrName>style.visibility</p:attrName>
                                        </p:attrNameLst>
                                      </p:cBhvr>
                                      <p:to>
                                        <p:strVal val="visible"/>
                                      </p:to>
                                    </p:set>
                                    <p:anim calcmode="lin" valueType="num">
                                      <p:cBhvr additive="base">
                                        <p:cTn id="130" dur="500"/>
                                        <p:tgtEl>
                                          <p:spTgt spid="37">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37">
                                            <p:txEl>
                                              <p:pRg st="2" end="2"/>
                                            </p:txEl>
                                          </p:spTgt>
                                        </p:tgtEl>
                                        <p:attrNameLst>
                                          <p:attrName>style.visibility</p:attrName>
                                        </p:attrNameLst>
                                      </p:cBhvr>
                                      <p:to>
                                        <p:strVal val="visible"/>
                                      </p:to>
                                    </p:set>
                                    <p:anim calcmode="lin" valueType="num">
                                      <p:cBhvr additive="base">
                                        <p:cTn id="134" dur="500"/>
                                        <p:tgtEl>
                                          <p:spTgt spid="37">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37">
                                            <p:txEl>
                                              <p:pRg st="3" end="3"/>
                                            </p:txEl>
                                          </p:spTgt>
                                        </p:tgtEl>
                                        <p:attrNameLst>
                                          <p:attrName>style.visibility</p:attrName>
                                        </p:attrNameLst>
                                      </p:cBhvr>
                                      <p:to>
                                        <p:strVal val="visible"/>
                                      </p:to>
                                    </p:set>
                                    <p:anim calcmode="lin" valueType="num">
                                      <p:cBhvr additive="base">
                                        <p:cTn id="138" dur="500"/>
                                        <p:tgtEl>
                                          <p:spTgt spid="37">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37">
                                            <p:txEl>
                                              <p:pRg st="4" end="4"/>
                                            </p:txEl>
                                          </p:spTgt>
                                        </p:tgtEl>
                                        <p:attrNameLst>
                                          <p:attrName>style.visibility</p:attrName>
                                        </p:attrNameLst>
                                      </p:cBhvr>
                                      <p:to>
                                        <p:strVal val="visible"/>
                                      </p:to>
                                    </p:set>
                                    <p:anim calcmode="lin" valueType="num">
                                      <p:cBhvr additive="base">
                                        <p:cTn id="142" dur="500"/>
                                        <p:tgtEl>
                                          <p:spTgt spid="37">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37">
                                            <p:txEl>
                                              <p:pRg st="5" end="5"/>
                                            </p:txEl>
                                          </p:spTgt>
                                        </p:tgtEl>
                                        <p:attrNameLst>
                                          <p:attrName>style.visibility</p:attrName>
                                        </p:attrNameLst>
                                      </p:cBhvr>
                                      <p:to>
                                        <p:strVal val="visible"/>
                                      </p:to>
                                    </p:set>
                                    <p:anim calcmode="lin" valueType="num">
                                      <p:cBhvr additive="base">
                                        <p:cTn id="146" dur="500"/>
                                        <p:tgtEl>
                                          <p:spTgt spid="37">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37">
                                            <p:txEl>
                                              <p:pRg st="6" end="6"/>
                                            </p:txEl>
                                          </p:spTgt>
                                        </p:tgtEl>
                                        <p:attrNameLst>
                                          <p:attrName>style.visibility</p:attrName>
                                        </p:attrNameLst>
                                      </p:cBhvr>
                                      <p:to>
                                        <p:strVal val="visible"/>
                                      </p:to>
                                    </p:set>
                                    <p:anim calcmode="lin" valueType="num">
                                      <p:cBhvr additive="base">
                                        <p:cTn id="150" dur="500"/>
                                        <p:tgtEl>
                                          <p:spTgt spid="37">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37">
                                            <p:txEl>
                                              <p:pRg st="7" end="7"/>
                                            </p:txEl>
                                          </p:spTgt>
                                        </p:tgtEl>
                                        <p:attrNameLst>
                                          <p:attrName>style.visibility</p:attrName>
                                        </p:attrNameLst>
                                      </p:cBhvr>
                                      <p:to>
                                        <p:strVal val="visible"/>
                                      </p:to>
                                    </p:set>
                                    <p:anim calcmode="lin" valueType="num">
                                      <p:cBhvr additive="base">
                                        <p:cTn id="154" dur="500"/>
                                        <p:tgtEl>
                                          <p:spTgt spid="37">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37">
                                            <p:txEl>
                                              <p:pRg st="8" end="8"/>
                                            </p:txEl>
                                          </p:spTgt>
                                        </p:tgtEl>
                                        <p:attrNameLst>
                                          <p:attrName>style.visibility</p:attrName>
                                        </p:attrNameLst>
                                      </p:cBhvr>
                                      <p:to>
                                        <p:strVal val="visible"/>
                                      </p:to>
                                    </p:set>
                                    <p:anim calcmode="lin" valueType="num">
                                      <p:cBhvr additive="base">
                                        <p:cTn id="158" dur="500"/>
                                        <p:tgtEl>
                                          <p:spTgt spid="37">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44"/>
                                        </p:tgtEl>
                                        <p:attrNameLst>
                                          <p:attrName>style.visibility</p:attrName>
                                        </p:attrNameLst>
                                      </p:cBhvr>
                                      <p:to>
                                        <p:strVal val="visible"/>
                                      </p:to>
                                    </p:set>
                                    <p:anim calcmode="lin" valueType="num">
                                      <p:cBhvr additive="base">
                                        <p:cTn id="162" dur="500"/>
                                        <p:tgtEl>
                                          <p:spTgt spid="44"/>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45">
                                            <p:txEl>
                                              <p:pRg st="0" end="0"/>
                                            </p:txEl>
                                          </p:spTgt>
                                        </p:tgtEl>
                                        <p:attrNameLst>
                                          <p:attrName>style.visibility</p:attrName>
                                        </p:attrNameLst>
                                      </p:cBhvr>
                                      <p:to>
                                        <p:strVal val="visible"/>
                                      </p:to>
                                    </p:set>
                                    <p:animEffect transition="in" filter="fade">
                                      <p:cBhvr>
                                        <p:cTn id="166" dur="500"/>
                                        <p:tgtEl>
                                          <p:spTgt spid="45">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45">
                                            <p:txEl>
                                              <p:pRg st="1" end="1"/>
                                            </p:txEl>
                                          </p:spTgt>
                                        </p:tgtEl>
                                        <p:attrNameLst>
                                          <p:attrName>style.visibility</p:attrName>
                                        </p:attrNameLst>
                                      </p:cBhvr>
                                      <p:to>
                                        <p:strVal val="visible"/>
                                      </p:to>
                                    </p:set>
                                    <p:animEffect transition="in" filter="fade">
                                      <p:cBhvr>
                                        <p:cTn id="170" dur="500"/>
                                        <p:tgtEl>
                                          <p:spTgt spid="45">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45">
                                            <p:txEl>
                                              <p:pRg st="2" end="2"/>
                                            </p:txEl>
                                          </p:spTgt>
                                        </p:tgtEl>
                                        <p:attrNameLst>
                                          <p:attrName>style.visibility</p:attrName>
                                        </p:attrNameLst>
                                      </p:cBhvr>
                                      <p:to>
                                        <p:strVal val="visible"/>
                                      </p:to>
                                    </p:set>
                                    <p:animEffect transition="in" filter="fade">
                                      <p:cBhvr>
                                        <p:cTn id="174" dur="500"/>
                                        <p:tgtEl>
                                          <p:spTgt spid="45">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45">
                                            <p:txEl>
                                              <p:pRg st="3" end="3"/>
                                            </p:txEl>
                                          </p:spTgt>
                                        </p:tgtEl>
                                        <p:attrNameLst>
                                          <p:attrName>style.visibility</p:attrName>
                                        </p:attrNameLst>
                                      </p:cBhvr>
                                      <p:to>
                                        <p:strVal val="visible"/>
                                      </p:to>
                                    </p:set>
                                    <p:animEffect transition="in" filter="fade">
                                      <p:cBhvr>
                                        <p:cTn id="178" dur="500"/>
                                        <p:tgtEl>
                                          <p:spTgt spid="45">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45">
                                            <p:txEl>
                                              <p:pRg st="4" end="4"/>
                                            </p:txEl>
                                          </p:spTgt>
                                        </p:tgtEl>
                                        <p:attrNameLst>
                                          <p:attrName>style.visibility</p:attrName>
                                        </p:attrNameLst>
                                      </p:cBhvr>
                                      <p:to>
                                        <p:strVal val="visible"/>
                                      </p:to>
                                    </p:set>
                                    <p:animEffect transition="in" filter="fade">
                                      <p:cBhvr>
                                        <p:cTn id="182" dur="500"/>
                                        <p:tgtEl>
                                          <p:spTgt spid="45">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45">
                                            <p:txEl>
                                              <p:pRg st="5" end="5"/>
                                            </p:txEl>
                                          </p:spTgt>
                                        </p:tgtEl>
                                        <p:attrNameLst>
                                          <p:attrName>style.visibility</p:attrName>
                                        </p:attrNameLst>
                                      </p:cBhvr>
                                      <p:to>
                                        <p:strVal val="visible"/>
                                      </p:to>
                                    </p:set>
                                    <p:animEffect transition="in" filter="fade">
                                      <p:cBhvr>
                                        <p:cTn id="186" dur="500"/>
                                        <p:tgtEl>
                                          <p:spTgt spid="45">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45">
                                            <p:txEl>
                                              <p:pRg st="6" end="6"/>
                                            </p:txEl>
                                          </p:spTgt>
                                        </p:tgtEl>
                                        <p:attrNameLst>
                                          <p:attrName>style.visibility</p:attrName>
                                        </p:attrNameLst>
                                      </p:cBhvr>
                                      <p:to>
                                        <p:strVal val="visible"/>
                                      </p:to>
                                    </p:set>
                                    <p:animEffect transition="in" filter="fade">
                                      <p:cBhvr>
                                        <p:cTn id="190" dur="500"/>
                                        <p:tgtEl>
                                          <p:spTgt spid="45">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45">
                                            <p:txEl>
                                              <p:pRg st="7" end="7"/>
                                            </p:txEl>
                                          </p:spTgt>
                                        </p:tgtEl>
                                        <p:attrNameLst>
                                          <p:attrName>style.visibility</p:attrName>
                                        </p:attrNameLst>
                                      </p:cBhvr>
                                      <p:to>
                                        <p:strVal val="visible"/>
                                      </p:to>
                                    </p:set>
                                    <p:animEffect transition="in" filter="fade">
                                      <p:cBhvr>
                                        <p:cTn id="194" dur="500"/>
                                        <p:tgtEl>
                                          <p:spTgt spid="45">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45">
                                            <p:txEl>
                                              <p:pRg st="8" end="8"/>
                                            </p:txEl>
                                          </p:spTgt>
                                        </p:tgtEl>
                                        <p:attrNameLst>
                                          <p:attrName>style.visibility</p:attrName>
                                        </p:attrNameLst>
                                      </p:cBhvr>
                                      <p:to>
                                        <p:strVal val="visible"/>
                                      </p:to>
                                    </p:set>
                                    <p:animEffect transition="in" filter="fade">
                                      <p:cBhvr>
                                        <p:cTn id="198" dur="500"/>
                                        <p:tgtEl>
                                          <p:spTgt spid="45">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41"/>
                                        </p:tgtEl>
                                        <p:attrNameLst>
                                          <p:attrName>style.visibility</p:attrName>
                                        </p:attrNameLst>
                                      </p:cBhvr>
                                      <p:to>
                                        <p:strVal val="visible"/>
                                      </p:to>
                                    </p:set>
                                    <p:anim calcmode="lin" valueType="num">
                                      <p:cBhvr additive="base">
                                        <p:cTn id="201" dur="500"/>
                                        <p:tgtEl>
                                          <p:spTgt spid="41"/>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43">
                                            <p:txEl>
                                              <p:pRg st="0" end="0"/>
                                            </p:txEl>
                                          </p:spTgt>
                                        </p:tgtEl>
                                        <p:attrNameLst>
                                          <p:attrName>style.visibility</p:attrName>
                                        </p:attrNameLst>
                                      </p:cBhvr>
                                      <p:to>
                                        <p:strVal val="visible"/>
                                      </p:to>
                                    </p:set>
                                    <p:anim calcmode="lin" valueType="num">
                                      <p:cBhvr additive="base">
                                        <p:cTn id="205" dur="500"/>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43">
                                            <p:txEl>
                                              <p:pRg st="1" end="1"/>
                                            </p:txEl>
                                          </p:spTgt>
                                        </p:tgtEl>
                                        <p:attrNameLst>
                                          <p:attrName>style.visibility</p:attrName>
                                        </p:attrNameLst>
                                      </p:cBhvr>
                                      <p:to>
                                        <p:strVal val="visible"/>
                                      </p:to>
                                    </p:set>
                                    <p:anim calcmode="lin" valueType="num">
                                      <p:cBhvr additive="base">
                                        <p:cTn id="209" dur="500"/>
                                        <p:tgtEl>
                                          <p:spTgt spid="43">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43">
                                            <p:txEl>
                                              <p:pRg st="2" end="2"/>
                                            </p:txEl>
                                          </p:spTgt>
                                        </p:tgtEl>
                                        <p:attrNameLst>
                                          <p:attrName>style.visibility</p:attrName>
                                        </p:attrNameLst>
                                      </p:cBhvr>
                                      <p:to>
                                        <p:strVal val="visible"/>
                                      </p:to>
                                    </p:set>
                                    <p:anim calcmode="lin" valueType="num">
                                      <p:cBhvr additive="base">
                                        <p:cTn id="213" dur="500"/>
                                        <p:tgtEl>
                                          <p:spTgt spid="43">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43">
                                            <p:txEl>
                                              <p:pRg st="3" end="3"/>
                                            </p:txEl>
                                          </p:spTgt>
                                        </p:tgtEl>
                                        <p:attrNameLst>
                                          <p:attrName>style.visibility</p:attrName>
                                        </p:attrNameLst>
                                      </p:cBhvr>
                                      <p:to>
                                        <p:strVal val="visible"/>
                                      </p:to>
                                    </p:set>
                                    <p:anim calcmode="lin" valueType="num">
                                      <p:cBhvr additive="base">
                                        <p:cTn id="217" dur="500"/>
                                        <p:tgtEl>
                                          <p:spTgt spid="43">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43">
                                            <p:txEl>
                                              <p:pRg st="4" end="4"/>
                                            </p:txEl>
                                          </p:spTgt>
                                        </p:tgtEl>
                                        <p:attrNameLst>
                                          <p:attrName>style.visibility</p:attrName>
                                        </p:attrNameLst>
                                      </p:cBhvr>
                                      <p:to>
                                        <p:strVal val="visible"/>
                                      </p:to>
                                    </p:set>
                                    <p:anim calcmode="lin" valueType="num">
                                      <p:cBhvr additive="base">
                                        <p:cTn id="221" dur="500"/>
                                        <p:tgtEl>
                                          <p:spTgt spid="43">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43">
                                            <p:txEl>
                                              <p:pRg st="5" end="5"/>
                                            </p:txEl>
                                          </p:spTgt>
                                        </p:tgtEl>
                                        <p:attrNameLst>
                                          <p:attrName>style.visibility</p:attrName>
                                        </p:attrNameLst>
                                      </p:cBhvr>
                                      <p:to>
                                        <p:strVal val="visible"/>
                                      </p:to>
                                    </p:set>
                                    <p:anim calcmode="lin" valueType="num">
                                      <p:cBhvr additive="base">
                                        <p:cTn id="225" dur="500"/>
                                        <p:tgtEl>
                                          <p:spTgt spid="43">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43">
                                            <p:txEl>
                                              <p:pRg st="6" end="6"/>
                                            </p:txEl>
                                          </p:spTgt>
                                        </p:tgtEl>
                                        <p:attrNameLst>
                                          <p:attrName>style.visibility</p:attrName>
                                        </p:attrNameLst>
                                      </p:cBhvr>
                                      <p:to>
                                        <p:strVal val="visible"/>
                                      </p:to>
                                    </p:set>
                                    <p:anim calcmode="lin" valueType="num">
                                      <p:cBhvr additive="base">
                                        <p:cTn id="229" dur="500"/>
                                        <p:tgtEl>
                                          <p:spTgt spid="43">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43">
                                            <p:txEl>
                                              <p:pRg st="7" end="7"/>
                                            </p:txEl>
                                          </p:spTgt>
                                        </p:tgtEl>
                                        <p:attrNameLst>
                                          <p:attrName>style.visibility</p:attrName>
                                        </p:attrNameLst>
                                      </p:cBhvr>
                                      <p:to>
                                        <p:strVal val="visible"/>
                                      </p:to>
                                    </p:set>
                                    <p:anim calcmode="lin" valueType="num">
                                      <p:cBhvr additive="base">
                                        <p:cTn id="233" dur="500"/>
                                        <p:tgtEl>
                                          <p:spTgt spid="43">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43">
                                            <p:txEl>
                                              <p:pRg st="8" end="8"/>
                                            </p:txEl>
                                          </p:spTgt>
                                        </p:tgtEl>
                                        <p:attrNameLst>
                                          <p:attrName>style.visibility</p:attrName>
                                        </p:attrNameLst>
                                      </p:cBhvr>
                                      <p:to>
                                        <p:strVal val="visible"/>
                                      </p:to>
                                    </p:set>
                                    <p:anim calcmode="lin" valueType="num">
                                      <p:cBhvr additive="base">
                                        <p:cTn id="237" dur="500"/>
                                        <p:tgtEl>
                                          <p:spTgt spid="43">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42">
                                            <p:txEl>
                                              <p:pRg st="0" end="0"/>
                                            </p:txEl>
                                          </p:spTgt>
                                        </p:tgtEl>
                                        <p:attrNameLst>
                                          <p:attrName>style.visibility</p:attrName>
                                        </p:attrNameLst>
                                      </p:cBhvr>
                                      <p:to>
                                        <p:strVal val="visible"/>
                                      </p:to>
                                    </p:set>
                                    <p:anim calcmode="lin" valueType="num">
                                      <p:cBhvr additive="base">
                                        <p:cTn id="241" dur="500"/>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42">
                                            <p:txEl>
                                              <p:pRg st="1" end="1"/>
                                            </p:txEl>
                                          </p:spTgt>
                                        </p:tgtEl>
                                        <p:attrNameLst>
                                          <p:attrName>style.visibility</p:attrName>
                                        </p:attrNameLst>
                                      </p:cBhvr>
                                      <p:to>
                                        <p:strVal val="visible"/>
                                      </p:to>
                                    </p:set>
                                    <p:anim calcmode="lin" valueType="num">
                                      <p:cBhvr additive="base">
                                        <p:cTn id="245" dur="500"/>
                                        <p:tgtEl>
                                          <p:spTgt spid="42">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42">
                                            <p:txEl>
                                              <p:pRg st="2" end="2"/>
                                            </p:txEl>
                                          </p:spTgt>
                                        </p:tgtEl>
                                        <p:attrNameLst>
                                          <p:attrName>style.visibility</p:attrName>
                                        </p:attrNameLst>
                                      </p:cBhvr>
                                      <p:to>
                                        <p:strVal val="visible"/>
                                      </p:to>
                                    </p:set>
                                    <p:anim calcmode="lin" valueType="num">
                                      <p:cBhvr additive="base">
                                        <p:cTn id="249" dur="500"/>
                                        <p:tgtEl>
                                          <p:spTgt spid="42">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42">
                                            <p:txEl>
                                              <p:pRg st="3" end="3"/>
                                            </p:txEl>
                                          </p:spTgt>
                                        </p:tgtEl>
                                        <p:attrNameLst>
                                          <p:attrName>style.visibility</p:attrName>
                                        </p:attrNameLst>
                                      </p:cBhvr>
                                      <p:to>
                                        <p:strVal val="visible"/>
                                      </p:to>
                                    </p:set>
                                    <p:anim calcmode="lin" valueType="num">
                                      <p:cBhvr additive="base">
                                        <p:cTn id="253" dur="500"/>
                                        <p:tgtEl>
                                          <p:spTgt spid="42">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42">
                                            <p:txEl>
                                              <p:pRg st="4" end="4"/>
                                            </p:txEl>
                                          </p:spTgt>
                                        </p:tgtEl>
                                        <p:attrNameLst>
                                          <p:attrName>style.visibility</p:attrName>
                                        </p:attrNameLst>
                                      </p:cBhvr>
                                      <p:to>
                                        <p:strVal val="visible"/>
                                      </p:to>
                                    </p:set>
                                    <p:anim calcmode="lin" valueType="num">
                                      <p:cBhvr additive="base">
                                        <p:cTn id="257" dur="500"/>
                                        <p:tgtEl>
                                          <p:spTgt spid="42">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42">
                                            <p:txEl>
                                              <p:pRg st="5" end="5"/>
                                            </p:txEl>
                                          </p:spTgt>
                                        </p:tgtEl>
                                        <p:attrNameLst>
                                          <p:attrName>style.visibility</p:attrName>
                                        </p:attrNameLst>
                                      </p:cBhvr>
                                      <p:to>
                                        <p:strVal val="visible"/>
                                      </p:to>
                                    </p:set>
                                    <p:anim calcmode="lin" valueType="num">
                                      <p:cBhvr additive="base">
                                        <p:cTn id="261" dur="500"/>
                                        <p:tgtEl>
                                          <p:spTgt spid="42">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42">
                                            <p:txEl>
                                              <p:pRg st="6" end="6"/>
                                            </p:txEl>
                                          </p:spTgt>
                                        </p:tgtEl>
                                        <p:attrNameLst>
                                          <p:attrName>style.visibility</p:attrName>
                                        </p:attrNameLst>
                                      </p:cBhvr>
                                      <p:to>
                                        <p:strVal val="visible"/>
                                      </p:to>
                                    </p:set>
                                    <p:anim calcmode="lin" valueType="num">
                                      <p:cBhvr additive="base">
                                        <p:cTn id="265" dur="500"/>
                                        <p:tgtEl>
                                          <p:spTgt spid="42">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42">
                                            <p:txEl>
                                              <p:pRg st="7" end="7"/>
                                            </p:txEl>
                                          </p:spTgt>
                                        </p:tgtEl>
                                        <p:attrNameLst>
                                          <p:attrName>style.visibility</p:attrName>
                                        </p:attrNameLst>
                                      </p:cBhvr>
                                      <p:to>
                                        <p:strVal val="visible"/>
                                      </p:to>
                                    </p:set>
                                    <p:anim calcmode="lin" valueType="num">
                                      <p:cBhvr additive="base">
                                        <p:cTn id="269" dur="500"/>
                                        <p:tgtEl>
                                          <p:spTgt spid="42">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42">
                                            <p:txEl>
                                              <p:pRg st="8" end="8"/>
                                            </p:txEl>
                                          </p:spTgt>
                                        </p:tgtEl>
                                        <p:attrNameLst>
                                          <p:attrName>style.visibility</p:attrName>
                                        </p:attrNameLst>
                                      </p:cBhvr>
                                      <p:to>
                                        <p:strVal val="visible"/>
                                      </p:to>
                                    </p:set>
                                    <p:anim calcmode="lin" valueType="num">
                                      <p:cBhvr additive="base">
                                        <p:cTn id="273" dur="500"/>
                                        <p:tgtEl>
                                          <p:spTgt spid="42">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49"/>
                                        </p:tgtEl>
                                        <p:attrNameLst>
                                          <p:attrName>style.visibility</p:attrName>
                                        </p:attrNameLst>
                                      </p:cBhvr>
                                      <p:to>
                                        <p:strVal val="visible"/>
                                      </p:to>
                                    </p:set>
                                    <p:anim calcmode="lin" valueType="num">
                                      <p:cBhvr additive="base">
                                        <p:cTn id="277" dur="500"/>
                                        <p:tgtEl>
                                          <p:spTgt spid="49"/>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50">
                                            <p:txEl>
                                              <p:pRg st="0" end="0"/>
                                            </p:txEl>
                                          </p:spTgt>
                                        </p:tgtEl>
                                        <p:attrNameLst>
                                          <p:attrName>style.visibility</p:attrName>
                                        </p:attrNameLst>
                                      </p:cBhvr>
                                      <p:to>
                                        <p:strVal val="visible"/>
                                      </p:to>
                                    </p:set>
                                    <p:animEffect transition="in" filter="fade">
                                      <p:cBhvr>
                                        <p:cTn id="281" dur="500"/>
                                        <p:tgtEl>
                                          <p:spTgt spid="50">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50">
                                            <p:txEl>
                                              <p:pRg st="1" end="1"/>
                                            </p:txEl>
                                          </p:spTgt>
                                        </p:tgtEl>
                                        <p:attrNameLst>
                                          <p:attrName>style.visibility</p:attrName>
                                        </p:attrNameLst>
                                      </p:cBhvr>
                                      <p:to>
                                        <p:strVal val="visible"/>
                                      </p:to>
                                    </p:set>
                                    <p:animEffect transition="in" filter="fade">
                                      <p:cBhvr>
                                        <p:cTn id="285" dur="500"/>
                                        <p:tgtEl>
                                          <p:spTgt spid="50">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50">
                                            <p:txEl>
                                              <p:pRg st="2" end="2"/>
                                            </p:txEl>
                                          </p:spTgt>
                                        </p:tgtEl>
                                        <p:attrNameLst>
                                          <p:attrName>style.visibility</p:attrName>
                                        </p:attrNameLst>
                                      </p:cBhvr>
                                      <p:to>
                                        <p:strVal val="visible"/>
                                      </p:to>
                                    </p:set>
                                    <p:animEffect transition="in" filter="fade">
                                      <p:cBhvr>
                                        <p:cTn id="289" dur="500"/>
                                        <p:tgtEl>
                                          <p:spTgt spid="50">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50">
                                            <p:txEl>
                                              <p:pRg st="3" end="3"/>
                                            </p:txEl>
                                          </p:spTgt>
                                        </p:tgtEl>
                                        <p:attrNameLst>
                                          <p:attrName>style.visibility</p:attrName>
                                        </p:attrNameLst>
                                      </p:cBhvr>
                                      <p:to>
                                        <p:strVal val="visible"/>
                                      </p:to>
                                    </p:set>
                                    <p:animEffect transition="in" filter="fade">
                                      <p:cBhvr>
                                        <p:cTn id="293" dur="500"/>
                                        <p:tgtEl>
                                          <p:spTgt spid="50">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50">
                                            <p:txEl>
                                              <p:pRg st="4" end="4"/>
                                            </p:txEl>
                                          </p:spTgt>
                                        </p:tgtEl>
                                        <p:attrNameLst>
                                          <p:attrName>style.visibility</p:attrName>
                                        </p:attrNameLst>
                                      </p:cBhvr>
                                      <p:to>
                                        <p:strVal val="visible"/>
                                      </p:to>
                                    </p:set>
                                    <p:animEffect transition="in" filter="fade">
                                      <p:cBhvr>
                                        <p:cTn id="297" dur="500"/>
                                        <p:tgtEl>
                                          <p:spTgt spid="50">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50">
                                            <p:txEl>
                                              <p:pRg st="5" end="5"/>
                                            </p:txEl>
                                          </p:spTgt>
                                        </p:tgtEl>
                                        <p:attrNameLst>
                                          <p:attrName>style.visibility</p:attrName>
                                        </p:attrNameLst>
                                      </p:cBhvr>
                                      <p:to>
                                        <p:strVal val="visible"/>
                                      </p:to>
                                    </p:set>
                                    <p:animEffect transition="in" filter="fade">
                                      <p:cBhvr>
                                        <p:cTn id="301" dur="500"/>
                                        <p:tgtEl>
                                          <p:spTgt spid="50">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50">
                                            <p:txEl>
                                              <p:pRg st="6" end="6"/>
                                            </p:txEl>
                                          </p:spTgt>
                                        </p:tgtEl>
                                        <p:attrNameLst>
                                          <p:attrName>style.visibility</p:attrName>
                                        </p:attrNameLst>
                                      </p:cBhvr>
                                      <p:to>
                                        <p:strVal val="visible"/>
                                      </p:to>
                                    </p:set>
                                    <p:animEffect transition="in" filter="fade">
                                      <p:cBhvr>
                                        <p:cTn id="305" dur="500"/>
                                        <p:tgtEl>
                                          <p:spTgt spid="50">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50">
                                            <p:txEl>
                                              <p:pRg st="7" end="7"/>
                                            </p:txEl>
                                          </p:spTgt>
                                        </p:tgtEl>
                                        <p:attrNameLst>
                                          <p:attrName>style.visibility</p:attrName>
                                        </p:attrNameLst>
                                      </p:cBhvr>
                                      <p:to>
                                        <p:strVal val="visible"/>
                                      </p:to>
                                    </p:set>
                                    <p:animEffect transition="in" filter="fade">
                                      <p:cBhvr>
                                        <p:cTn id="309" dur="500"/>
                                        <p:tgtEl>
                                          <p:spTgt spid="50">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50">
                                            <p:txEl>
                                              <p:pRg st="8" end="8"/>
                                            </p:txEl>
                                          </p:spTgt>
                                        </p:tgtEl>
                                        <p:attrNameLst>
                                          <p:attrName>style.visibility</p:attrName>
                                        </p:attrNameLst>
                                      </p:cBhvr>
                                      <p:to>
                                        <p:strVal val="visible"/>
                                      </p:to>
                                    </p:set>
                                    <p:animEffect transition="in" filter="fade">
                                      <p:cBhvr>
                                        <p:cTn id="313" dur="500"/>
                                        <p:tgtEl>
                                          <p:spTgt spid="50">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46"/>
                                        </p:tgtEl>
                                        <p:attrNameLst>
                                          <p:attrName>style.visibility</p:attrName>
                                        </p:attrNameLst>
                                      </p:cBhvr>
                                      <p:to>
                                        <p:strVal val="visible"/>
                                      </p:to>
                                    </p:set>
                                    <p:anim calcmode="lin" valueType="num">
                                      <p:cBhvr additive="base">
                                        <p:cTn id="316" dur="500"/>
                                        <p:tgtEl>
                                          <p:spTgt spid="46"/>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48">
                                            <p:txEl>
                                              <p:pRg st="0" end="0"/>
                                            </p:txEl>
                                          </p:spTgt>
                                        </p:tgtEl>
                                        <p:attrNameLst>
                                          <p:attrName>style.visibility</p:attrName>
                                        </p:attrNameLst>
                                      </p:cBhvr>
                                      <p:to>
                                        <p:strVal val="visible"/>
                                      </p:to>
                                    </p:set>
                                    <p:anim calcmode="lin" valueType="num">
                                      <p:cBhvr additive="base">
                                        <p:cTn id="320" dur="500"/>
                                        <p:tgtEl>
                                          <p:spTgt spid="48">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48">
                                            <p:txEl>
                                              <p:pRg st="1" end="1"/>
                                            </p:txEl>
                                          </p:spTgt>
                                        </p:tgtEl>
                                        <p:attrNameLst>
                                          <p:attrName>style.visibility</p:attrName>
                                        </p:attrNameLst>
                                      </p:cBhvr>
                                      <p:to>
                                        <p:strVal val="visible"/>
                                      </p:to>
                                    </p:set>
                                    <p:anim calcmode="lin" valueType="num">
                                      <p:cBhvr additive="base">
                                        <p:cTn id="324" dur="500"/>
                                        <p:tgtEl>
                                          <p:spTgt spid="48">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48">
                                            <p:txEl>
                                              <p:pRg st="2" end="2"/>
                                            </p:txEl>
                                          </p:spTgt>
                                        </p:tgtEl>
                                        <p:attrNameLst>
                                          <p:attrName>style.visibility</p:attrName>
                                        </p:attrNameLst>
                                      </p:cBhvr>
                                      <p:to>
                                        <p:strVal val="visible"/>
                                      </p:to>
                                    </p:set>
                                    <p:anim calcmode="lin" valueType="num">
                                      <p:cBhvr additive="base">
                                        <p:cTn id="328" dur="500"/>
                                        <p:tgtEl>
                                          <p:spTgt spid="48">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48">
                                            <p:txEl>
                                              <p:pRg st="3" end="3"/>
                                            </p:txEl>
                                          </p:spTgt>
                                        </p:tgtEl>
                                        <p:attrNameLst>
                                          <p:attrName>style.visibility</p:attrName>
                                        </p:attrNameLst>
                                      </p:cBhvr>
                                      <p:to>
                                        <p:strVal val="visible"/>
                                      </p:to>
                                    </p:set>
                                    <p:anim calcmode="lin" valueType="num">
                                      <p:cBhvr additive="base">
                                        <p:cTn id="332" dur="500"/>
                                        <p:tgtEl>
                                          <p:spTgt spid="48">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48">
                                            <p:txEl>
                                              <p:pRg st="4" end="4"/>
                                            </p:txEl>
                                          </p:spTgt>
                                        </p:tgtEl>
                                        <p:attrNameLst>
                                          <p:attrName>style.visibility</p:attrName>
                                        </p:attrNameLst>
                                      </p:cBhvr>
                                      <p:to>
                                        <p:strVal val="visible"/>
                                      </p:to>
                                    </p:set>
                                    <p:anim calcmode="lin" valueType="num">
                                      <p:cBhvr additive="base">
                                        <p:cTn id="336" dur="500"/>
                                        <p:tgtEl>
                                          <p:spTgt spid="48">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48">
                                            <p:txEl>
                                              <p:pRg st="5" end="5"/>
                                            </p:txEl>
                                          </p:spTgt>
                                        </p:tgtEl>
                                        <p:attrNameLst>
                                          <p:attrName>style.visibility</p:attrName>
                                        </p:attrNameLst>
                                      </p:cBhvr>
                                      <p:to>
                                        <p:strVal val="visible"/>
                                      </p:to>
                                    </p:set>
                                    <p:anim calcmode="lin" valueType="num">
                                      <p:cBhvr additive="base">
                                        <p:cTn id="340" dur="500"/>
                                        <p:tgtEl>
                                          <p:spTgt spid="48">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48">
                                            <p:txEl>
                                              <p:pRg st="6" end="6"/>
                                            </p:txEl>
                                          </p:spTgt>
                                        </p:tgtEl>
                                        <p:attrNameLst>
                                          <p:attrName>style.visibility</p:attrName>
                                        </p:attrNameLst>
                                      </p:cBhvr>
                                      <p:to>
                                        <p:strVal val="visible"/>
                                      </p:to>
                                    </p:set>
                                    <p:anim calcmode="lin" valueType="num">
                                      <p:cBhvr additive="base">
                                        <p:cTn id="344" dur="500"/>
                                        <p:tgtEl>
                                          <p:spTgt spid="48">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48">
                                            <p:txEl>
                                              <p:pRg st="7" end="7"/>
                                            </p:txEl>
                                          </p:spTgt>
                                        </p:tgtEl>
                                        <p:attrNameLst>
                                          <p:attrName>style.visibility</p:attrName>
                                        </p:attrNameLst>
                                      </p:cBhvr>
                                      <p:to>
                                        <p:strVal val="visible"/>
                                      </p:to>
                                    </p:set>
                                    <p:anim calcmode="lin" valueType="num">
                                      <p:cBhvr additive="base">
                                        <p:cTn id="348" dur="500"/>
                                        <p:tgtEl>
                                          <p:spTgt spid="48">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48">
                                            <p:txEl>
                                              <p:pRg st="8" end="8"/>
                                            </p:txEl>
                                          </p:spTgt>
                                        </p:tgtEl>
                                        <p:attrNameLst>
                                          <p:attrName>style.visibility</p:attrName>
                                        </p:attrNameLst>
                                      </p:cBhvr>
                                      <p:to>
                                        <p:strVal val="visible"/>
                                      </p:to>
                                    </p:set>
                                    <p:anim calcmode="lin" valueType="num">
                                      <p:cBhvr additive="base">
                                        <p:cTn id="352" dur="500"/>
                                        <p:tgtEl>
                                          <p:spTgt spid="48">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47">
                                            <p:txEl>
                                              <p:pRg st="0" end="0"/>
                                            </p:txEl>
                                          </p:spTgt>
                                        </p:tgtEl>
                                        <p:attrNameLst>
                                          <p:attrName>style.visibility</p:attrName>
                                        </p:attrNameLst>
                                      </p:cBhvr>
                                      <p:to>
                                        <p:strVal val="visible"/>
                                      </p:to>
                                    </p:set>
                                    <p:anim calcmode="lin" valueType="num">
                                      <p:cBhvr additive="base">
                                        <p:cTn id="356" dur="500"/>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47">
                                            <p:txEl>
                                              <p:pRg st="1" end="1"/>
                                            </p:txEl>
                                          </p:spTgt>
                                        </p:tgtEl>
                                        <p:attrNameLst>
                                          <p:attrName>style.visibility</p:attrName>
                                        </p:attrNameLst>
                                      </p:cBhvr>
                                      <p:to>
                                        <p:strVal val="visible"/>
                                      </p:to>
                                    </p:set>
                                    <p:anim calcmode="lin" valueType="num">
                                      <p:cBhvr additive="base">
                                        <p:cTn id="360" dur="500"/>
                                        <p:tgtEl>
                                          <p:spTgt spid="47">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47">
                                            <p:txEl>
                                              <p:pRg st="2" end="2"/>
                                            </p:txEl>
                                          </p:spTgt>
                                        </p:tgtEl>
                                        <p:attrNameLst>
                                          <p:attrName>style.visibility</p:attrName>
                                        </p:attrNameLst>
                                      </p:cBhvr>
                                      <p:to>
                                        <p:strVal val="visible"/>
                                      </p:to>
                                    </p:set>
                                    <p:anim calcmode="lin" valueType="num">
                                      <p:cBhvr additive="base">
                                        <p:cTn id="364" dur="500"/>
                                        <p:tgtEl>
                                          <p:spTgt spid="47">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47">
                                            <p:txEl>
                                              <p:pRg st="3" end="3"/>
                                            </p:txEl>
                                          </p:spTgt>
                                        </p:tgtEl>
                                        <p:attrNameLst>
                                          <p:attrName>style.visibility</p:attrName>
                                        </p:attrNameLst>
                                      </p:cBhvr>
                                      <p:to>
                                        <p:strVal val="visible"/>
                                      </p:to>
                                    </p:set>
                                    <p:anim calcmode="lin" valueType="num">
                                      <p:cBhvr additive="base">
                                        <p:cTn id="368" dur="500"/>
                                        <p:tgtEl>
                                          <p:spTgt spid="47">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47">
                                            <p:txEl>
                                              <p:pRg st="4" end="4"/>
                                            </p:txEl>
                                          </p:spTgt>
                                        </p:tgtEl>
                                        <p:attrNameLst>
                                          <p:attrName>style.visibility</p:attrName>
                                        </p:attrNameLst>
                                      </p:cBhvr>
                                      <p:to>
                                        <p:strVal val="visible"/>
                                      </p:to>
                                    </p:set>
                                    <p:anim calcmode="lin" valueType="num">
                                      <p:cBhvr additive="base">
                                        <p:cTn id="372" dur="500"/>
                                        <p:tgtEl>
                                          <p:spTgt spid="47">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47">
                                            <p:txEl>
                                              <p:pRg st="5" end="5"/>
                                            </p:txEl>
                                          </p:spTgt>
                                        </p:tgtEl>
                                        <p:attrNameLst>
                                          <p:attrName>style.visibility</p:attrName>
                                        </p:attrNameLst>
                                      </p:cBhvr>
                                      <p:to>
                                        <p:strVal val="visible"/>
                                      </p:to>
                                    </p:set>
                                    <p:anim calcmode="lin" valueType="num">
                                      <p:cBhvr additive="base">
                                        <p:cTn id="376" dur="500"/>
                                        <p:tgtEl>
                                          <p:spTgt spid="47">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47">
                                            <p:txEl>
                                              <p:pRg st="6" end="6"/>
                                            </p:txEl>
                                          </p:spTgt>
                                        </p:tgtEl>
                                        <p:attrNameLst>
                                          <p:attrName>style.visibility</p:attrName>
                                        </p:attrNameLst>
                                      </p:cBhvr>
                                      <p:to>
                                        <p:strVal val="visible"/>
                                      </p:to>
                                    </p:set>
                                    <p:anim calcmode="lin" valueType="num">
                                      <p:cBhvr additive="base">
                                        <p:cTn id="380" dur="500"/>
                                        <p:tgtEl>
                                          <p:spTgt spid="47">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47">
                                            <p:txEl>
                                              <p:pRg st="7" end="7"/>
                                            </p:txEl>
                                          </p:spTgt>
                                        </p:tgtEl>
                                        <p:attrNameLst>
                                          <p:attrName>style.visibility</p:attrName>
                                        </p:attrNameLst>
                                      </p:cBhvr>
                                      <p:to>
                                        <p:strVal val="visible"/>
                                      </p:to>
                                    </p:set>
                                    <p:anim calcmode="lin" valueType="num">
                                      <p:cBhvr additive="base">
                                        <p:cTn id="384" dur="500"/>
                                        <p:tgtEl>
                                          <p:spTgt spid="47">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47">
                                            <p:txEl>
                                              <p:pRg st="8" end="8"/>
                                            </p:txEl>
                                          </p:spTgt>
                                        </p:tgtEl>
                                        <p:attrNameLst>
                                          <p:attrName>style.visibility</p:attrName>
                                        </p:attrNameLst>
                                      </p:cBhvr>
                                      <p:to>
                                        <p:strVal val="visible"/>
                                      </p:to>
                                    </p:set>
                                    <p:anim calcmode="lin" valueType="num">
                                      <p:cBhvr additive="base">
                                        <p:cTn id="388" dur="500"/>
                                        <p:tgtEl>
                                          <p:spTgt spid="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08">
  <p:cSld name="Pic08">
    <p:spTree>
      <p:nvGrpSpPr>
        <p:cNvPr id="1" name="Shape 507"/>
        <p:cNvGrpSpPr/>
        <p:nvPr/>
      </p:nvGrpSpPr>
      <p:grpSpPr>
        <a:xfrm>
          <a:off x="0" y="0"/>
          <a:ext cx="0" cy="0"/>
          <a:chOff x="0" y="0"/>
          <a:chExt cx="0" cy="0"/>
        </a:xfrm>
      </p:grpSpPr>
      <p:sp>
        <p:nvSpPr>
          <p:cNvPr id="508" name="Google Shape;508;p41"/>
          <p:cNvSpPr>
            <a:spLocks noGrp="1"/>
          </p:cNvSpPr>
          <p:nvPr>
            <p:ph type="pic" idx="2"/>
          </p:nvPr>
        </p:nvSpPr>
        <p:spPr>
          <a:xfrm>
            <a:off x="0" y="1"/>
            <a:ext cx="9127831" cy="2974997"/>
          </a:xfrm>
          <a:prstGeom prst="downArrowCallout">
            <a:avLst>
              <a:gd name="adj1" fmla="val 35178"/>
              <a:gd name="adj2" fmla="val 13059"/>
              <a:gd name="adj3" fmla="val 7566"/>
              <a:gd name="adj4" fmla="val 92434"/>
            </a:avLst>
          </a:prstGeom>
          <a:noFill/>
          <a:ln>
            <a:noFill/>
          </a:ln>
        </p:spPr>
      </p:sp>
      <p:sp>
        <p:nvSpPr>
          <p:cNvPr id="509" name="Google Shape;509;p41"/>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10" name="Google Shape;510;p41"/>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08"/>
                                        </p:tgtEl>
                                        <p:attrNameLst>
                                          <p:attrName>style.visibility</p:attrName>
                                        </p:attrNameLst>
                                      </p:cBhvr>
                                      <p:to>
                                        <p:strVal val="visible"/>
                                      </p:to>
                                    </p:set>
                                    <p:anim calcmode="lin" valueType="num">
                                      <p:cBhvr additive="base">
                                        <p:cTn id="7" dur="1000"/>
                                        <p:tgtEl>
                                          <p:spTgt spid="5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08_02">
  <p:cSld name="Pic08_02">
    <p:spTree>
      <p:nvGrpSpPr>
        <p:cNvPr id="1" name="Shape 511"/>
        <p:cNvGrpSpPr/>
        <p:nvPr/>
      </p:nvGrpSpPr>
      <p:grpSpPr>
        <a:xfrm>
          <a:off x="0" y="0"/>
          <a:ext cx="0" cy="0"/>
          <a:chOff x="0" y="0"/>
          <a:chExt cx="0" cy="0"/>
        </a:xfrm>
      </p:grpSpPr>
      <p:sp>
        <p:nvSpPr>
          <p:cNvPr id="512" name="Google Shape;512;p42"/>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13" name="Google Shape;513;p4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14" name="Google Shape;514;p42"/>
          <p:cNvSpPr>
            <a:spLocks noGrp="1"/>
          </p:cNvSpPr>
          <p:nvPr>
            <p:ph type="pic" idx="2"/>
          </p:nvPr>
        </p:nvSpPr>
        <p:spPr>
          <a:xfrm>
            <a:off x="0" y="2"/>
            <a:ext cx="9127831" cy="3666282"/>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1000"/>
                                        <p:tgtEl>
                                          <p:spTgt spid="5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09">
  <p:cSld name="Pic09">
    <p:spTree>
      <p:nvGrpSpPr>
        <p:cNvPr id="1" name="Shape 515"/>
        <p:cNvGrpSpPr/>
        <p:nvPr/>
      </p:nvGrpSpPr>
      <p:grpSpPr>
        <a:xfrm>
          <a:off x="0" y="0"/>
          <a:ext cx="0" cy="0"/>
          <a:chOff x="0" y="0"/>
          <a:chExt cx="0" cy="0"/>
        </a:xfrm>
      </p:grpSpPr>
      <p:sp>
        <p:nvSpPr>
          <p:cNvPr id="516" name="Google Shape;516;p43"/>
          <p:cNvSpPr>
            <a:spLocks noGrp="1"/>
          </p:cNvSpPr>
          <p:nvPr>
            <p:ph type="pic" idx="2"/>
          </p:nvPr>
        </p:nvSpPr>
        <p:spPr>
          <a:xfrm>
            <a:off x="660456" y="1229499"/>
            <a:ext cx="3681115" cy="3225991"/>
          </a:xfrm>
          <a:prstGeom prst="rect">
            <a:avLst/>
          </a:prstGeom>
          <a:noFill/>
          <a:ln>
            <a:noFill/>
          </a:ln>
        </p:spPr>
      </p:sp>
      <p:sp>
        <p:nvSpPr>
          <p:cNvPr id="517" name="Google Shape;517;p43"/>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8" name="Google Shape;518;p43"/>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9" name="Google Shape;519;p43"/>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0" name="Google Shape;520;p4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fade">
                                      <p:cBhvr>
                                        <p:cTn id="7" dur="500"/>
                                        <p:tgtEl>
                                          <p:spTgt spid="5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8">
                                            <p:txEl>
                                              <p:pRg st="0" end="0"/>
                                            </p:txEl>
                                          </p:spTgt>
                                        </p:tgtEl>
                                        <p:attrNameLst>
                                          <p:attrName>style.visibility</p:attrName>
                                        </p:attrNameLst>
                                      </p:cBhvr>
                                      <p:to>
                                        <p:strVal val="visible"/>
                                      </p:to>
                                    </p:set>
                                    <p:animEffect transition="in" filter="fade">
                                      <p:cBhvr>
                                        <p:cTn id="11" dur="500"/>
                                        <p:tgtEl>
                                          <p:spTgt spid="51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8">
                                            <p:txEl>
                                              <p:pRg st="1" end="1"/>
                                            </p:txEl>
                                          </p:spTgt>
                                        </p:tgtEl>
                                        <p:attrNameLst>
                                          <p:attrName>style.visibility</p:attrName>
                                        </p:attrNameLst>
                                      </p:cBhvr>
                                      <p:to>
                                        <p:strVal val="visible"/>
                                      </p:to>
                                    </p:set>
                                    <p:animEffect transition="in" filter="fade">
                                      <p:cBhvr>
                                        <p:cTn id="15" dur="500"/>
                                        <p:tgtEl>
                                          <p:spTgt spid="51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8">
                                            <p:txEl>
                                              <p:pRg st="2" end="2"/>
                                            </p:txEl>
                                          </p:spTgt>
                                        </p:tgtEl>
                                        <p:attrNameLst>
                                          <p:attrName>style.visibility</p:attrName>
                                        </p:attrNameLst>
                                      </p:cBhvr>
                                      <p:to>
                                        <p:strVal val="visible"/>
                                      </p:to>
                                    </p:set>
                                    <p:animEffect transition="in" filter="fade">
                                      <p:cBhvr>
                                        <p:cTn id="19" dur="500"/>
                                        <p:tgtEl>
                                          <p:spTgt spid="51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8">
                                            <p:txEl>
                                              <p:pRg st="3" end="3"/>
                                            </p:txEl>
                                          </p:spTgt>
                                        </p:tgtEl>
                                        <p:attrNameLst>
                                          <p:attrName>style.visibility</p:attrName>
                                        </p:attrNameLst>
                                      </p:cBhvr>
                                      <p:to>
                                        <p:strVal val="visible"/>
                                      </p:to>
                                    </p:set>
                                    <p:animEffect transition="in" filter="fade">
                                      <p:cBhvr>
                                        <p:cTn id="23" dur="500"/>
                                        <p:tgtEl>
                                          <p:spTgt spid="51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18">
                                            <p:txEl>
                                              <p:pRg st="4" end="4"/>
                                            </p:txEl>
                                          </p:spTgt>
                                        </p:tgtEl>
                                        <p:attrNameLst>
                                          <p:attrName>style.visibility</p:attrName>
                                        </p:attrNameLst>
                                      </p:cBhvr>
                                      <p:to>
                                        <p:strVal val="visible"/>
                                      </p:to>
                                    </p:set>
                                    <p:animEffect transition="in" filter="fade">
                                      <p:cBhvr>
                                        <p:cTn id="27" dur="500"/>
                                        <p:tgtEl>
                                          <p:spTgt spid="51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18">
                                            <p:txEl>
                                              <p:pRg st="5" end="5"/>
                                            </p:txEl>
                                          </p:spTgt>
                                        </p:tgtEl>
                                        <p:attrNameLst>
                                          <p:attrName>style.visibility</p:attrName>
                                        </p:attrNameLst>
                                      </p:cBhvr>
                                      <p:to>
                                        <p:strVal val="visible"/>
                                      </p:to>
                                    </p:set>
                                    <p:animEffect transition="in" filter="fade">
                                      <p:cBhvr>
                                        <p:cTn id="31" dur="500"/>
                                        <p:tgtEl>
                                          <p:spTgt spid="51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18">
                                            <p:txEl>
                                              <p:pRg st="6" end="6"/>
                                            </p:txEl>
                                          </p:spTgt>
                                        </p:tgtEl>
                                        <p:attrNameLst>
                                          <p:attrName>style.visibility</p:attrName>
                                        </p:attrNameLst>
                                      </p:cBhvr>
                                      <p:to>
                                        <p:strVal val="visible"/>
                                      </p:to>
                                    </p:set>
                                    <p:animEffect transition="in" filter="fade">
                                      <p:cBhvr>
                                        <p:cTn id="35" dur="500"/>
                                        <p:tgtEl>
                                          <p:spTgt spid="51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18">
                                            <p:txEl>
                                              <p:pRg st="7" end="7"/>
                                            </p:txEl>
                                          </p:spTgt>
                                        </p:tgtEl>
                                        <p:attrNameLst>
                                          <p:attrName>style.visibility</p:attrName>
                                        </p:attrNameLst>
                                      </p:cBhvr>
                                      <p:to>
                                        <p:strVal val="visible"/>
                                      </p:to>
                                    </p:set>
                                    <p:animEffect transition="in" filter="fade">
                                      <p:cBhvr>
                                        <p:cTn id="39" dur="500"/>
                                        <p:tgtEl>
                                          <p:spTgt spid="51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18">
                                            <p:txEl>
                                              <p:pRg st="8" end="8"/>
                                            </p:txEl>
                                          </p:spTgt>
                                        </p:tgtEl>
                                        <p:attrNameLst>
                                          <p:attrName>style.visibility</p:attrName>
                                        </p:attrNameLst>
                                      </p:cBhvr>
                                      <p:to>
                                        <p:strVal val="visible"/>
                                      </p:to>
                                    </p:set>
                                    <p:animEffect transition="in" filter="fade">
                                      <p:cBhvr>
                                        <p:cTn id="43" dur="500"/>
                                        <p:tgtEl>
                                          <p:spTgt spid="518">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16"/>
                                        </p:tgtEl>
                                        <p:attrNameLst>
                                          <p:attrName>style.visibility</p:attrName>
                                        </p:attrNameLst>
                                      </p:cBhvr>
                                      <p:to>
                                        <p:strVal val="visible"/>
                                      </p:to>
                                    </p:set>
                                    <p:anim calcmode="lin" valueType="num">
                                      <p:cBhvr additive="base">
                                        <p:cTn id="47" dur="1000"/>
                                        <p:tgtEl>
                                          <p:spTgt spid="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11">
  <p:cSld name="Pic11">
    <p:spTree>
      <p:nvGrpSpPr>
        <p:cNvPr id="1" name="Shape 521"/>
        <p:cNvGrpSpPr/>
        <p:nvPr/>
      </p:nvGrpSpPr>
      <p:grpSpPr>
        <a:xfrm>
          <a:off x="0" y="0"/>
          <a:ext cx="0" cy="0"/>
          <a:chOff x="0" y="0"/>
          <a:chExt cx="0" cy="0"/>
        </a:xfrm>
      </p:grpSpPr>
      <p:sp>
        <p:nvSpPr>
          <p:cNvPr id="522" name="Google Shape;522;p44"/>
          <p:cNvSpPr>
            <a:spLocks noGrp="1"/>
          </p:cNvSpPr>
          <p:nvPr>
            <p:ph type="pic" idx="2"/>
          </p:nvPr>
        </p:nvSpPr>
        <p:spPr>
          <a:xfrm>
            <a:off x="4788842" y="1229499"/>
            <a:ext cx="3681115" cy="3225991"/>
          </a:xfrm>
          <a:prstGeom prst="rect">
            <a:avLst/>
          </a:prstGeom>
          <a:noFill/>
          <a:ln>
            <a:noFill/>
          </a:ln>
        </p:spPr>
      </p:sp>
      <p:sp>
        <p:nvSpPr>
          <p:cNvPr id="523" name="Google Shape;523;p44"/>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4" name="Google Shape;524;p44"/>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25" name="Google Shape;525;p44"/>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26" name="Google Shape;526;p44"/>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500"/>
                                        <p:tgtEl>
                                          <p:spTgt spid="5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4">
                                            <p:txEl>
                                              <p:pRg st="0" end="0"/>
                                            </p:txEl>
                                          </p:spTgt>
                                        </p:tgtEl>
                                        <p:attrNameLst>
                                          <p:attrName>style.visibility</p:attrName>
                                        </p:attrNameLst>
                                      </p:cBhvr>
                                      <p:to>
                                        <p:strVal val="visible"/>
                                      </p:to>
                                    </p:set>
                                    <p:animEffect transition="in" filter="fade">
                                      <p:cBhvr>
                                        <p:cTn id="11" dur="500"/>
                                        <p:tgtEl>
                                          <p:spTgt spid="52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4">
                                            <p:txEl>
                                              <p:pRg st="1" end="1"/>
                                            </p:txEl>
                                          </p:spTgt>
                                        </p:tgtEl>
                                        <p:attrNameLst>
                                          <p:attrName>style.visibility</p:attrName>
                                        </p:attrNameLst>
                                      </p:cBhvr>
                                      <p:to>
                                        <p:strVal val="visible"/>
                                      </p:to>
                                    </p:set>
                                    <p:animEffect transition="in" filter="fade">
                                      <p:cBhvr>
                                        <p:cTn id="15" dur="500"/>
                                        <p:tgtEl>
                                          <p:spTgt spid="52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4">
                                            <p:txEl>
                                              <p:pRg st="2" end="2"/>
                                            </p:txEl>
                                          </p:spTgt>
                                        </p:tgtEl>
                                        <p:attrNameLst>
                                          <p:attrName>style.visibility</p:attrName>
                                        </p:attrNameLst>
                                      </p:cBhvr>
                                      <p:to>
                                        <p:strVal val="visible"/>
                                      </p:to>
                                    </p:set>
                                    <p:animEffect transition="in" filter="fade">
                                      <p:cBhvr>
                                        <p:cTn id="19" dur="500"/>
                                        <p:tgtEl>
                                          <p:spTgt spid="52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4">
                                            <p:txEl>
                                              <p:pRg st="3" end="3"/>
                                            </p:txEl>
                                          </p:spTgt>
                                        </p:tgtEl>
                                        <p:attrNameLst>
                                          <p:attrName>style.visibility</p:attrName>
                                        </p:attrNameLst>
                                      </p:cBhvr>
                                      <p:to>
                                        <p:strVal val="visible"/>
                                      </p:to>
                                    </p:set>
                                    <p:animEffect transition="in" filter="fade">
                                      <p:cBhvr>
                                        <p:cTn id="23" dur="500"/>
                                        <p:tgtEl>
                                          <p:spTgt spid="52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4">
                                            <p:txEl>
                                              <p:pRg st="4" end="4"/>
                                            </p:txEl>
                                          </p:spTgt>
                                        </p:tgtEl>
                                        <p:attrNameLst>
                                          <p:attrName>style.visibility</p:attrName>
                                        </p:attrNameLst>
                                      </p:cBhvr>
                                      <p:to>
                                        <p:strVal val="visible"/>
                                      </p:to>
                                    </p:set>
                                    <p:animEffect transition="in" filter="fade">
                                      <p:cBhvr>
                                        <p:cTn id="27" dur="500"/>
                                        <p:tgtEl>
                                          <p:spTgt spid="52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4">
                                            <p:txEl>
                                              <p:pRg st="5" end="5"/>
                                            </p:txEl>
                                          </p:spTgt>
                                        </p:tgtEl>
                                        <p:attrNameLst>
                                          <p:attrName>style.visibility</p:attrName>
                                        </p:attrNameLst>
                                      </p:cBhvr>
                                      <p:to>
                                        <p:strVal val="visible"/>
                                      </p:to>
                                    </p:set>
                                    <p:animEffect transition="in" filter="fade">
                                      <p:cBhvr>
                                        <p:cTn id="31" dur="500"/>
                                        <p:tgtEl>
                                          <p:spTgt spid="52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4">
                                            <p:txEl>
                                              <p:pRg st="6" end="6"/>
                                            </p:txEl>
                                          </p:spTgt>
                                        </p:tgtEl>
                                        <p:attrNameLst>
                                          <p:attrName>style.visibility</p:attrName>
                                        </p:attrNameLst>
                                      </p:cBhvr>
                                      <p:to>
                                        <p:strVal val="visible"/>
                                      </p:to>
                                    </p:set>
                                    <p:animEffect transition="in" filter="fade">
                                      <p:cBhvr>
                                        <p:cTn id="35" dur="500"/>
                                        <p:tgtEl>
                                          <p:spTgt spid="52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4">
                                            <p:txEl>
                                              <p:pRg st="7" end="7"/>
                                            </p:txEl>
                                          </p:spTgt>
                                        </p:tgtEl>
                                        <p:attrNameLst>
                                          <p:attrName>style.visibility</p:attrName>
                                        </p:attrNameLst>
                                      </p:cBhvr>
                                      <p:to>
                                        <p:strVal val="visible"/>
                                      </p:to>
                                    </p:set>
                                    <p:animEffect transition="in" filter="fade">
                                      <p:cBhvr>
                                        <p:cTn id="39" dur="500"/>
                                        <p:tgtEl>
                                          <p:spTgt spid="52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4">
                                            <p:txEl>
                                              <p:pRg st="8" end="8"/>
                                            </p:txEl>
                                          </p:spTgt>
                                        </p:tgtEl>
                                        <p:attrNameLst>
                                          <p:attrName>style.visibility</p:attrName>
                                        </p:attrNameLst>
                                      </p:cBhvr>
                                      <p:to>
                                        <p:strVal val="visible"/>
                                      </p:to>
                                    </p:set>
                                    <p:animEffect transition="in" filter="fade">
                                      <p:cBhvr>
                                        <p:cTn id="43" dur="500"/>
                                        <p:tgtEl>
                                          <p:spTgt spid="524">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22"/>
                                        </p:tgtEl>
                                        <p:attrNameLst>
                                          <p:attrName>style.visibility</p:attrName>
                                        </p:attrNameLst>
                                      </p:cBhvr>
                                      <p:to>
                                        <p:strVal val="visible"/>
                                      </p:to>
                                    </p:set>
                                    <p:anim calcmode="lin" valueType="num">
                                      <p:cBhvr additive="base">
                                        <p:cTn id="47" dur="1000"/>
                                        <p:tgtEl>
                                          <p:spTgt spid="5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12">
  <p:cSld name="Pic12">
    <p:spTree>
      <p:nvGrpSpPr>
        <p:cNvPr id="1" name="Shape 527"/>
        <p:cNvGrpSpPr/>
        <p:nvPr/>
      </p:nvGrpSpPr>
      <p:grpSpPr>
        <a:xfrm>
          <a:off x="0" y="0"/>
          <a:ext cx="0" cy="0"/>
          <a:chOff x="0" y="0"/>
          <a:chExt cx="0" cy="0"/>
        </a:xfrm>
      </p:grpSpPr>
      <p:sp>
        <p:nvSpPr>
          <p:cNvPr id="528" name="Google Shape;528;p45"/>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9" name="Google Shape;529;p45"/>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0" name="Google Shape;530;p45"/>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31" name="Google Shape;531;p45"/>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32" name="Google Shape;532;p45"/>
          <p:cNvSpPr>
            <a:spLocks noGrp="1"/>
          </p:cNvSpPr>
          <p:nvPr>
            <p:ph type="pic" idx="2"/>
          </p:nvPr>
        </p:nvSpPr>
        <p:spPr>
          <a:xfrm>
            <a:off x="643683" y="1477217"/>
            <a:ext cx="3697888" cy="2783019"/>
          </a:xfrm>
          <a:prstGeom prst="downArrowCallout">
            <a:avLst>
              <a:gd name="adj1" fmla="val 35178"/>
              <a:gd name="adj2" fmla="val 13059"/>
              <a:gd name="adj3" fmla="val 7566"/>
              <a:gd name="adj4" fmla="val 92434"/>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500"/>
                                        <p:tgtEl>
                                          <p:spTgt spid="5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9">
                                            <p:txEl>
                                              <p:pRg st="0" end="0"/>
                                            </p:txEl>
                                          </p:spTgt>
                                        </p:tgtEl>
                                        <p:attrNameLst>
                                          <p:attrName>style.visibility</p:attrName>
                                        </p:attrNameLst>
                                      </p:cBhvr>
                                      <p:to>
                                        <p:strVal val="visible"/>
                                      </p:to>
                                    </p:set>
                                    <p:animEffect transition="in" filter="fade">
                                      <p:cBhvr>
                                        <p:cTn id="11" dur="500"/>
                                        <p:tgtEl>
                                          <p:spTgt spid="52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9">
                                            <p:txEl>
                                              <p:pRg st="1" end="1"/>
                                            </p:txEl>
                                          </p:spTgt>
                                        </p:tgtEl>
                                        <p:attrNameLst>
                                          <p:attrName>style.visibility</p:attrName>
                                        </p:attrNameLst>
                                      </p:cBhvr>
                                      <p:to>
                                        <p:strVal val="visible"/>
                                      </p:to>
                                    </p:set>
                                    <p:animEffect transition="in" filter="fade">
                                      <p:cBhvr>
                                        <p:cTn id="15" dur="500"/>
                                        <p:tgtEl>
                                          <p:spTgt spid="52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9">
                                            <p:txEl>
                                              <p:pRg st="2" end="2"/>
                                            </p:txEl>
                                          </p:spTgt>
                                        </p:tgtEl>
                                        <p:attrNameLst>
                                          <p:attrName>style.visibility</p:attrName>
                                        </p:attrNameLst>
                                      </p:cBhvr>
                                      <p:to>
                                        <p:strVal val="visible"/>
                                      </p:to>
                                    </p:set>
                                    <p:animEffect transition="in" filter="fade">
                                      <p:cBhvr>
                                        <p:cTn id="19" dur="500"/>
                                        <p:tgtEl>
                                          <p:spTgt spid="529">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9">
                                            <p:txEl>
                                              <p:pRg st="3" end="3"/>
                                            </p:txEl>
                                          </p:spTgt>
                                        </p:tgtEl>
                                        <p:attrNameLst>
                                          <p:attrName>style.visibility</p:attrName>
                                        </p:attrNameLst>
                                      </p:cBhvr>
                                      <p:to>
                                        <p:strVal val="visible"/>
                                      </p:to>
                                    </p:set>
                                    <p:animEffect transition="in" filter="fade">
                                      <p:cBhvr>
                                        <p:cTn id="23" dur="500"/>
                                        <p:tgtEl>
                                          <p:spTgt spid="529">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9">
                                            <p:txEl>
                                              <p:pRg st="4" end="4"/>
                                            </p:txEl>
                                          </p:spTgt>
                                        </p:tgtEl>
                                        <p:attrNameLst>
                                          <p:attrName>style.visibility</p:attrName>
                                        </p:attrNameLst>
                                      </p:cBhvr>
                                      <p:to>
                                        <p:strVal val="visible"/>
                                      </p:to>
                                    </p:set>
                                    <p:animEffect transition="in" filter="fade">
                                      <p:cBhvr>
                                        <p:cTn id="27" dur="500"/>
                                        <p:tgtEl>
                                          <p:spTgt spid="529">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29">
                                            <p:txEl>
                                              <p:pRg st="5" end="5"/>
                                            </p:txEl>
                                          </p:spTgt>
                                        </p:tgtEl>
                                        <p:attrNameLst>
                                          <p:attrName>style.visibility</p:attrName>
                                        </p:attrNameLst>
                                      </p:cBhvr>
                                      <p:to>
                                        <p:strVal val="visible"/>
                                      </p:to>
                                    </p:set>
                                    <p:animEffect transition="in" filter="fade">
                                      <p:cBhvr>
                                        <p:cTn id="31" dur="500"/>
                                        <p:tgtEl>
                                          <p:spTgt spid="529">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29">
                                            <p:txEl>
                                              <p:pRg st="6" end="6"/>
                                            </p:txEl>
                                          </p:spTgt>
                                        </p:tgtEl>
                                        <p:attrNameLst>
                                          <p:attrName>style.visibility</p:attrName>
                                        </p:attrNameLst>
                                      </p:cBhvr>
                                      <p:to>
                                        <p:strVal val="visible"/>
                                      </p:to>
                                    </p:set>
                                    <p:animEffect transition="in" filter="fade">
                                      <p:cBhvr>
                                        <p:cTn id="35" dur="500"/>
                                        <p:tgtEl>
                                          <p:spTgt spid="529">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29">
                                            <p:txEl>
                                              <p:pRg st="7" end="7"/>
                                            </p:txEl>
                                          </p:spTgt>
                                        </p:tgtEl>
                                        <p:attrNameLst>
                                          <p:attrName>style.visibility</p:attrName>
                                        </p:attrNameLst>
                                      </p:cBhvr>
                                      <p:to>
                                        <p:strVal val="visible"/>
                                      </p:to>
                                    </p:set>
                                    <p:animEffect transition="in" filter="fade">
                                      <p:cBhvr>
                                        <p:cTn id="39" dur="500"/>
                                        <p:tgtEl>
                                          <p:spTgt spid="529">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29">
                                            <p:txEl>
                                              <p:pRg st="8" end="8"/>
                                            </p:txEl>
                                          </p:spTgt>
                                        </p:tgtEl>
                                        <p:attrNameLst>
                                          <p:attrName>style.visibility</p:attrName>
                                        </p:attrNameLst>
                                      </p:cBhvr>
                                      <p:to>
                                        <p:strVal val="visible"/>
                                      </p:to>
                                    </p:set>
                                    <p:animEffect transition="in" filter="fade">
                                      <p:cBhvr>
                                        <p:cTn id="43" dur="500"/>
                                        <p:tgtEl>
                                          <p:spTgt spid="529">
                                            <p:txEl>
                                              <p:pRg st="8" end="8"/>
                                            </p:txEl>
                                          </p:spTgt>
                                        </p:tgtEl>
                                      </p:cBhvr>
                                    </p:animEffect>
                                  </p:childTnLst>
                                </p:cTn>
                              </p:par>
                            </p:childTnLst>
                          </p:cTn>
                        </p:par>
                        <p:par>
                          <p:cTn id="44" fill="hold">
                            <p:stCondLst>
                              <p:cond delay="5000"/>
                            </p:stCondLst>
                            <p:childTnLst>
                              <p:par>
                                <p:cTn id="45" presetID="2" presetClass="entr" presetSubtype="4" fill="hold" nodeType="afterEffect">
                                  <p:stCondLst>
                                    <p:cond delay="0"/>
                                  </p:stCondLst>
                                  <p:childTnLst>
                                    <p:set>
                                      <p:cBhvr>
                                        <p:cTn id="46" dur="1" fill="hold">
                                          <p:stCondLst>
                                            <p:cond delay="0"/>
                                          </p:stCondLst>
                                        </p:cTn>
                                        <p:tgtEl>
                                          <p:spTgt spid="532"/>
                                        </p:tgtEl>
                                        <p:attrNameLst>
                                          <p:attrName>style.visibility</p:attrName>
                                        </p:attrNameLst>
                                      </p:cBhvr>
                                      <p:to>
                                        <p:strVal val="visible"/>
                                      </p:to>
                                    </p:set>
                                    <p:anim calcmode="lin" valueType="num">
                                      <p:cBhvr additive="base">
                                        <p:cTn id="47" dur="500"/>
                                        <p:tgtEl>
                                          <p:spTgt spid="5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10">
  <p:cSld name="Pic10">
    <p:spTree>
      <p:nvGrpSpPr>
        <p:cNvPr id="1" name="Shape 533"/>
        <p:cNvGrpSpPr/>
        <p:nvPr/>
      </p:nvGrpSpPr>
      <p:grpSpPr>
        <a:xfrm>
          <a:off x="0" y="0"/>
          <a:ext cx="0" cy="0"/>
          <a:chOff x="0" y="0"/>
          <a:chExt cx="0" cy="0"/>
        </a:xfrm>
      </p:grpSpPr>
      <p:sp>
        <p:nvSpPr>
          <p:cNvPr id="534" name="Google Shape;534;p46"/>
          <p:cNvSpPr>
            <a:spLocks noGrp="1"/>
          </p:cNvSpPr>
          <p:nvPr>
            <p:ph type="pic" idx="2"/>
          </p:nvPr>
        </p:nvSpPr>
        <p:spPr>
          <a:xfrm>
            <a:off x="4687214" y="0"/>
            <a:ext cx="4456786" cy="514350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1000"/>
                                        <p:tgtEl>
                                          <p:spTgt spid="5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ockUp7">
  <p:cSld name="MockUp7">
    <p:spTree>
      <p:nvGrpSpPr>
        <p:cNvPr id="1" name="Shape 535"/>
        <p:cNvGrpSpPr/>
        <p:nvPr/>
      </p:nvGrpSpPr>
      <p:grpSpPr>
        <a:xfrm>
          <a:off x="0" y="0"/>
          <a:ext cx="0" cy="0"/>
          <a:chOff x="0" y="0"/>
          <a:chExt cx="0" cy="0"/>
        </a:xfrm>
      </p:grpSpPr>
      <p:sp>
        <p:nvSpPr>
          <p:cNvPr id="536" name="Google Shape;536;p4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7" name="Google Shape;537;p4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grpSp>
        <p:nvGrpSpPr>
          <p:cNvPr id="538" name="Google Shape;538;p47"/>
          <p:cNvGrpSpPr/>
          <p:nvPr/>
        </p:nvGrpSpPr>
        <p:grpSpPr>
          <a:xfrm>
            <a:off x="747228" y="1481662"/>
            <a:ext cx="3882522" cy="2030568"/>
            <a:chOff x="2844800" y="1304396"/>
            <a:chExt cx="2803525" cy="1466250"/>
          </a:xfrm>
        </p:grpSpPr>
        <p:grpSp>
          <p:nvGrpSpPr>
            <p:cNvPr id="539" name="Google Shape;539;p47"/>
            <p:cNvGrpSpPr/>
            <p:nvPr/>
          </p:nvGrpSpPr>
          <p:grpSpPr>
            <a:xfrm>
              <a:off x="3209925" y="1304396"/>
              <a:ext cx="2073275" cy="1397000"/>
              <a:chOff x="4843457" y="992546"/>
              <a:chExt cx="2073275" cy="1397000"/>
            </a:xfrm>
          </p:grpSpPr>
          <p:sp>
            <p:nvSpPr>
              <p:cNvPr id="540" name="Google Shape;540;p47"/>
              <p:cNvSpPr/>
              <p:nvPr/>
            </p:nvSpPr>
            <p:spPr>
              <a:xfrm>
                <a:off x="4843457" y="992546"/>
                <a:ext cx="2073275" cy="1397000"/>
              </a:xfrm>
              <a:custGeom>
                <a:avLst/>
                <a:gdLst/>
                <a:ahLst/>
                <a:cxnLst/>
                <a:rect l="l" t="t" r="r" b="b"/>
                <a:pathLst>
                  <a:path w="1146" h="772" extrusionOk="0">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rgbClr val="5B5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1" name="Google Shape;541;p47"/>
              <p:cNvSpPr/>
              <p:nvPr/>
            </p:nvSpPr>
            <p:spPr>
              <a:xfrm>
                <a:off x="4926007" y="1068746"/>
                <a:ext cx="1914525" cy="1181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2" name="Google Shape;542;p47"/>
              <p:cNvSpPr/>
              <p:nvPr/>
            </p:nvSpPr>
            <p:spPr>
              <a:xfrm>
                <a:off x="4936351" y="1068746"/>
                <a:ext cx="1901825" cy="1089025"/>
              </a:xfrm>
              <a:custGeom>
                <a:avLst/>
                <a:gdLst/>
                <a:ahLst/>
                <a:cxnLst/>
                <a:rect l="l" t="t" r="r" b="b"/>
                <a:pathLst>
                  <a:path w="1198" h="686" extrusionOk="0">
                    <a:moveTo>
                      <a:pt x="1198" y="0"/>
                    </a:moveTo>
                    <a:lnTo>
                      <a:pt x="0" y="0"/>
                    </a:lnTo>
                    <a:lnTo>
                      <a:pt x="1198" y="686"/>
                    </a:lnTo>
                    <a:lnTo>
                      <a:pt x="1198" y="0"/>
                    </a:lnTo>
                    <a:close/>
                  </a:path>
                </a:pathLst>
              </a:custGeom>
              <a:solidFill>
                <a:schemeClr val="lt1">
                  <a:alpha val="2274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543" name="Google Shape;543;p47"/>
            <p:cNvGrpSpPr/>
            <p:nvPr/>
          </p:nvGrpSpPr>
          <p:grpSpPr>
            <a:xfrm>
              <a:off x="2844800" y="2648409"/>
              <a:ext cx="2803525" cy="122237"/>
              <a:chOff x="4462463" y="2425701"/>
              <a:chExt cx="2803525" cy="122237"/>
            </a:xfrm>
          </p:grpSpPr>
          <p:sp>
            <p:nvSpPr>
              <p:cNvPr id="544" name="Google Shape;544;p47"/>
              <p:cNvSpPr/>
              <p:nvPr/>
            </p:nvSpPr>
            <p:spPr>
              <a:xfrm>
                <a:off x="4462463" y="2481263"/>
                <a:ext cx="2800350" cy="66675"/>
              </a:xfrm>
              <a:custGeom>
                <a:avLst/>
                <a:gdLst/>
                <a:ahLst/>
                <a:cxnLst/>
                <a:rect l="l" t="t" r="r" b="b"/>
                <a:pathLst>
                  <a:path w="1547" h="37" extrusionOk="0">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5" name="Google Shape;545;p47"/>
              <p:cNvSpPr/>
              <p:nvPr/>
            </p:nvSpPr>
            <p:spPr>
              <a:xfrm>
                <a:off x="4478338" y="2425701"/>
                <a:ext cx="2787650" cy="84138"/>
              </a:xfrm>
              <a:custGeom>
                <a:avLst/>
                <a:gdLst/>
                <a:ahLst/>
                <a:cxnLst/>
                <a:rect l="l" t="t" r="r" b="b"/>
                <a:pathLst>
                  <a:path w="1540" h="47" extrusionOk="0">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0">
                    <a:srgbClr val="A5A5A5"/>
                  </a:gs>
                  <a:gs pos="6000">
                    <a:srgbClr val="D8D8D8"/>
                  </a:gs>
                  <a:gs pos="42000">
                    <a:srgbClr val="BFBFB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546" name="Google Shape;546;p47"/>
              <p:cNvSpPr/>
              <p:nvPr/>
            </p:nvSpPr>
            <p:spPr>
              <a:xfrm>
                <a:off x="5672138" y="2425701"/>
                <a:ext cx="392113" cy="44450"/>
              </a:xfrm>
              <a:custGeom>
                <a:avLst/>
                <a:gdLst/>
                <a:ahLst/>
                <a:cxnLst/>
                <a:rect l="l" t="t" r="r" b="b"/>
                <a:pathLst>
                  <a:path w="217" h="25" extrusionOk="0">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547" name="Google Shape;547;p47"/>
          <p:cNvSpPr>
            <a:spLocks noGrp="1"/>
          </p:cNvSpPr>
          <p:nvPr>
            <p:ph type="pic" idx="2"/>
          </p:nvPr>
        </p:nvSpPr>
        <p:spPr>
          <a:xfrm>
            <a:off x="1367200" y="1587190"/>
            <a:ext cx="2651372" cy="1635672"/>
          </a:xfrm>
          <a:prstGeom prst="rect">
            <a:avLst/>
          </a:prstGeom>
          <a:noFill/>
          <a:ln>
            <a:noFill/>
          </a:ln>
        </p:spPr>
      </p:sp>
      <p:sp>
        <p:nvSpPr>
          <p:cNvPr id="548" name="Google Shape;548;p4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49" name="Google Shape;549;p4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fade">
                                      <p:cBhvr>
                                        <p:cTn id="7" dur="500"/>
                                        <p:tgtEl>
                                          <p:spTgt spid="5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7">
                                            <p:txEl>
                                              <p:pRg st="0" end="0"/>
                                            </p:txEl>
                                          </p:spTgt>
                                        </p:tgtEl>
                                        <p:attrNameLst>
                                          <p:attrName>style.visibility</p:attrName>
                                        </p:attrNameLst>
                                      </p:cBhvr>
                                      <p:to>
                                        <p:strVal val="visible"/>
                                      </p:to>
                                    </p:set>
                                    <p:animEffect transition="in" filter="fade">
                                      <p:cBhvr>
                                        <p:cTn id="11" dur="500"/>
                                        <p:tgtEl>
                                          <p:spTgt spid="53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7">
                                            <p:txEl>
                                              <p:pRg st="1" end="1"/>
                                            </p:txEl>
                                          </p:spTgt>
                                        </p:tgtEl>
                                        <p:attrNameLst>
                                          <p:attrName>style.visibility</p:attrName>
                                        </p:attrNameLst>
                                      </p:cBhvr>
                                      <p:to>
                                        <p:strVal val="visible"/>
                                      </p:to>
                                    </p:set>
                                    <p:animEffect transition="in" filter="fade">
                                      <p:cBhvr>
                                        <p:cTn id="15" dur="500"/>
                                        <p:tgtEl>
                                          <p:spTgt spid="53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7">
                                            <p:txEl>
                                              <p:pRg st="2" end="2"/>
                                            </p:txEl>
                                          </p:spTgt>
                                        </p:tgtEl>
                                        <p:attrNameLst>
                                          <p:attrName>style.visibility</p:attrName>
                                        </p:attrNameLst>
                                      </p:cBhvr>
                                      <p:to>
                                        <p:strVal val="visible"/>
                                      </p:to>
                                    </p:set>
                                    <p:animEffect transition="in" filter="fade">
                                      <p:cBhvr>
                                        <p:cTn id="19" dur="500"/>
                                        <p:tgtEl>
                                          <p:spTgt spid="53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7">
                                            <p:txEl>
                                              <p:pRg st="3" end="3"/>
                                            </p:txEl>
                                          </p:spTgt>
                                        </p:tgtEl>
                                        <p:attrNameLst>
                                          <p:attrName>style.visibility</p:attrName>
                                        </p:attrNameLst>
                                      </p:cBhvr>
                                      <p:to>
                                        <p:strVal val="visible"/>
                                      </p:to>
                                    </p:set>
                                    <p:animEffect transition="in" filter="fade">
                                      <p:cBhvr>
                                        <p:cTn id="23" dur="500"/>
                                        <p:tgtEl>
                                          <p:spTgt spid="53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7">
                                            <p:txEl>
                                              <p:pRg st="4" end="4"/>
                                            </p:txEl>
                                          </p:spTgt>
                                        </p:tgtEl>
                                        <p:attrNameLst>
                                          <p:attrName>style.visibility</p:attrName>
                                        </p:attrNameLst>
                                      </p:cBhvr>
                                      <p:to>
                                        <p:strVal val="visible"/>
                                      </p:to>
                                    </p:set>
                                    <p:animEffect transition="in" filter="fade">
                                      <p:cBhvr>
                                        <p:cTn id="27" dur="500"/>
                                        <p:tgtEl>
                                          <p:spTgt spid="53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7">
                                            <p:txEl>
                                              <p:pRg st="5" end="5"/>
                                            </p:txEl>
                                          </p:spTgt>
                                        </p:tgtEl>
                                        <p:attrNameLst>
                                          <p:attrName>style.visibility</p:attrName>
                                        </p:attrNameLst>
                                      </p:cBhvr>
                                      <p:to>
                                        <p:strVal val="visible"/>
                                      </p:to>
                                    </p:set>
                                    <p:animEffect transition="in" filter="fade">
                                      <p:cBhvr>
                                        <p:cTn id="31" dur="500"/>
                                        <p:tgtEl>
                                          <p:spTgt spid="53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7">
                                            <p:txEl>
                                              <p:pRg st="6" end="6"/>
                                            </p:txEl>
                                          </p:spTgt>
                                        </p:tgtEl>
                                        <p:attrNameLst>
                                          <p:attrName>style.visibility</p:attrName>
                                        </p:attrNameLst>
                                      </p:cBhvr>
                                      <p:to>
                                        <p:strVal val="visible"/>
                                      </p:to>
                                    </p:set>
                                    <p:animEffect transition="in" filter="fade">
                                      <p:cBhvr>
                                        <p:cTn id="35" dur="500"/>
                                        <p:tgtEl>
                                          <p:spTgt spid="53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7">
                                            <p:txEl>
                                              <p:pRg st="7" end="7"/>
                                            </p:txEl>
                                          </p:spTgt>
                                        </p:tgtEl>
                                        <p:attrNameLst>
                                          <p:attrName>style.visibility</p:attrName>
                                        </p:attrNameLst>
                                      </p:cBhvr>
                                      <p:to>
                                        <p:strVal val="visible"/>
                                      </p:to>
                                    </p:set>
                                    <p:animEffect transition="in" filter="fade">
                                      <p:cBhvr>
                                        <p:cTn id="39" dur="500"/>
                                        <p:tgtEl>
                                          <p:spTgt spid="53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7">
                                            <p:txEl>
                                              <p:pRg st="8" end="8"/>
                                            </p:txEl>
                                          </p:spTgt>
                                        </p:tgtEl>
                                        <p:attrNameLst>
                                          <p:attrName>style.visibility</p:attrName>
                                        </p:attrNameLst>
                                      </p:cBhvr>
                                      <p:to>
                                        <p:strVal val="visible"/>
                                      </p:to>
                                    </p:set>
                                    <p:animEffect transition="in" filter="fade">
                                      <p:cBhvr>
                                        <p:cTn id="43" dur="500"/>
                                        <p:tgtEl>
                                          <p:spTgt spid="537">
                                            <p:txEl>
                                              <p:pRg st="8" end="8"/>
                                            </p:txEl>
                                          </p:spTgt>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538"/>
                                        </p:tgtEl>
                                        <p:attrNameLst>
                                          <p:attrName>style.visibility</p:attrName>
                                        </p:attrNameLst>
                                      </p:cBhvr>
                                      <p:to>
                                        <p:strVal val="visible"/>
                                      </p:to>
                                    </p:set>
                                    <p:anim calcmode="lin" valueType="num">
                                      <p:cBhvr additive="base">
                                        <p:cTn id="47" dur="500"/>
                                        <p:tgtEl>
                                          <p:spTgt spid="538"/>
                                        </p:tgtEl>
                                        <p:attrNameLst>
                                          <p:attrName>ppt_w</p:attrName>
                                        </p:attrNameLst>
                                      </p:cBhvr>
                                      <p:tavLst>
                                        <p:tav tm="0">
                                          <p:val>
                                            <p:strVal val="0"/>
                                          </p:val>
                                        </p:tav>
                                        <p:tav tm="100000">
                                          <p:val>
                                            <p:strVal val="#ppt_w"/>
                                          </p:val>
                                        </p:tav>
                                      </p:tavLst>
                                    </p:anim>
                                    <p:anim calcmode="lin" valueType="num">
                                      <p:cBhvr additive="base">
                                        <p:cTn id="48" dur="500"/>
                                        <p:tgtEl>
                                          <p:spTgt spid="538"/>
                                        </p:tgtEl>
                                        <p:attrNameLst>
                                          <p:attrName>ppt_h</p:attrName>
                                        </p:attrNameLst>
                                      </p:cBhvr>
                                      <p:tavLst>
                                        <p:tav tm="0">
                                          <p:val>
                                            <p:str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547"/>
                                        </p:tgtEl>
                                        <p:attrNameLst>
                                          <p:attrName>style.visibility</p:attrName>
                                        </p:attrNameLst>
                                      </p:cBhvr>
                                      <p:to>
                                        <p:strVal val="visible"/>
                                      </p:to>
                                    </p:set>
                                    <p:animEffect transition="in" filter="fade">
                                      <p:cBhvr>
                                        <p:cTn id="52"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Free Blank With Footer">
  <p:cSld name="1_Free Blank With Footer">
    <p:spTree>
      <p:nvGrpSpPr>
        <p:cNvPr id="1" name="Shape 550"/>
        <p:cNvGrpSpPr/>
        <p:nvPr/>
      </p:nvGrpSpPr>
      <p:grpSpPr>
        <a:xfrm>
          <a:off x="0" y="0"/>
          <a:ext cx="0" cy="0"/>
          <a:chOff x="0" y="0"/>
          <a:chExt cx="0" cy="0"/>
        </a:xfrm>
      </p:grpSpPr>
      <p:sp>
        <p:nvSpPr>
          <p:cNvPr id="551" name="Google Shape;551;p48"/>
          <p:cNvSpPr/>
          <p:nvPr/>
        </p:nvSpPr>
        <p:spPr>
          <a:xfrm rot="5400000">
            <a:off x="8760966" y="4685355"/>
            <a:ext cx="341769" cy="424295"/>
          </a:xfrm>
          <a:prstGeom prst="flowChartOffpageConnector">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52" name="Google Shape;552;p48"/>
          <p:cNvSpPr txBox="1">
            <a:spLocks noGrp="1"/>
          </p:cNvSpPr>
          <p:nvPr>
            <p:ph type="sldNum" idx="12"/>
          </p:nvPr>
        </p:nvSpPr>
        <p:spPr>
          <a:xfrm>
            <a:off x="8732404" y="4755650"/>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5B5B5B"/>
                </a:solidFill>
                <a:latin typeface="Calibri"/>
                <a:ea typeface="Calibri"/>
                <a:cs typeface="Calibri"/>
                <a:sym typeface="Calibri"/>
              </a:defRPr>
            </a:lvl1pPr>
            <a:lvl2pPr marL="0" marR="0" lvl="1" indent="0" algn="ctr" rtl="0">
              <a:spcBef>
                <a:spcPts val="0"/>
              </a:spcBef>
              <a:buNone/>
              <a:defRPr sz="1000" b="1">
                <a:solidFill>
                  <a:srgbClr val="5B5B5B"/>
                </a:solidFill>
                <a:latin typeface="Calibri"/>
                <a:ea typeface="Calibri"/>
                <a:cs typeface="Calibri"/>
                <a:sym typeface="Calibri"/>
              </a:defRPr>
            </a:lvl2pPr>
            <a:lvl3pPr marL="0" marR="0" lvl="2" indent="0" algn="ctr" rtl="0">
              <a:spcBef>
                <a:spcPts val="0"/>
              </a:spcBef>
              <a:buNone/>
              <a:defRPr sz="1000" b="1">
                <a:solidFill>
                  <a:srgbClr val="5B5B5B"/>
                </a:solidFill>
                <a:latin typeface="Calibri"/>
                <a:ea typeface="Calibri"/>
                <a:cs typeface="Calibri"/>
                <a:sym typeface="Calibri"/>
              </a:defRPr>
            </a:lvl3pPr>
            <a:lvl4pPr marL="0" marR="0" lvl="3" indent="0" algn="ctr" rtl="0">
              <a:spcBef>
                <a:spcPts val="0"/>
              </a:spcBef>
              <a:buNone/>
              <a:defRPr sz="1000" b="1">
                <a:solidFill>
                  <a:srgbClr val="5B5B5B"/>
                </a:solidFill>
                <a:latin typeface="Calibri"/>
                <a:ea typeface="Calibri"/>
                <a:cs typeface="Calibri"/>
                <a:sym typeface="Calibri"/>
              </a:defRPr>
            </a:lvl4pPr>
            <a:lvl5pPr marL="0" marR="0" lvl="4" indent="0" algn="ctr" rtl="0">
              <a:spcBef>
                <a:spcPts val="0"/>
              </a:spcBef>
              <a:buNone/>
              <a:defRPr sz="1000" b="1">
                <a:solidFill>
                  <a:srgbClr val="5B5B5B"/>
                </a:solidFill>
                <a:latin typeface="Calibri"/>
                <a:ea typeface="Calibri"/>
                <a:cs typeface="Calibri"/>
                <a:sym typeface="Calibri"/>
              </a:defRPr>
            </a:lvl5pPr>
            <a:lvl6pPr marL="0" marR="0" lvl="5" indent="0" algn="ctr" rtl="0">
              <a:spcBef>
                <a:spcPts val="0"/>
              </a:spcBef>
              <a:buNone/>
              <a:defRPr sz="1000" b="1">
                <a:solidFill>
                  <a:srgbClr val="5B5B5B"/>
                </a:solidFill>
                <a:latin typeface="Calibri"/>
                <a:ea typeface="Calibri"/>
                <a:cs typeface="Calibri"/>
                <a:sym typeface="Calibri"/>
              </a:defRPr>
            </a:lvl6pPr>
            <a:lvl7pPr marL="0" marR="0" lvl="6" indent="0" algn="ctr" rtl="0">
              <a:spcBef>
                <a:spcPts val="0"/>
              </a:spcBef>
              <a:buNone/>
              <a:defRPr sz="1000" b="1">
                <a:solidFill>
                  <a:srgbClr val="5B5B5B"/>
                </a:solidFill>
                <a:latin typeface="Calibri"/>
                <a:ea typeface="Calibri"/>
                <a:cs typeface="Calibri"/>
                <a:sym typeface="Calibri"/>
              </a:defRPr>
            </a:lvl7pPr>
            <a:lvl8pPr marL="0" marR="0" lvl="7" indent="0" algn="ctr" rtl="0">
              <a:spcBef>
                <a:spcPts val="0"/>
              </a:spcBef>
              <a:buNone/>
              <a:defRPr sz="1000" b="1">
                <a:solidFill>
                  <a:srgbClr val="5B5B5B"/>
                </a:solidFill>
                <a:latin typeface="Calibri"/>
                <a:ea typeface="Calibri"/>
                <a:cs typeface="Calibri"/>
                <a:sym typeface="Calibri"/>
              </a:defRPr>
            </a:lvl8pPr>
            <a:lvl9pPr marL="0" marR="0" lvl="8" indent="0" algn="ctr" rtl="0">
              <a:spcBef>
                <a:spcPts val="0"/>
              </a:spcBef>
              <a:buNone/>
              <a:defRPr sz="1000" b="1">
                <a:solidFill>
                  <a:srgbClr val="5B5B5B"/>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553" name="Google Shape;553;p48"/>
          <p:cNvSpPr txBox="1">
            <a:spLocks noGrp="1"/>
          </p:cNvSpPr>
          <p:nvPr>
            <p:ph type="title"/>
          </p:nvPr>
        </p:nvSpPr>
        <p:spPr>
          <a:xfrm>
            <a:off x="1752600" y="267471"/>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3B3B3B"/>
              </a:buClr>
              <a:buSzPts val="2400"/>
              <a:buFont typeface="Calibri"/>
              <a:buNone/>
              <a:defRPr sz="2400" b="1" i="0" u="none" strike="noStrike" cap="none">
                <a:solidFill>
                  <a:srgbClr val="3B3B3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4" name="Google Shape;554;p48"/>
          <p:cNvSpPr txBox="1">
            <a:spLocks noGrp="1"/>
          </p:cNvSpPr>
          <p:nvPr>
            <p:ph type="body" idx="1"/>
          </p:nvPr>
        </p:nvSpPr>
        <p:spPr>
          <a:xfrm>
            <a:off x="2514600" y="619462"/>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BFBFBF"/>
              </a:buClr>
              <a:buSzPts val="1200"/>
              <a:buFont typeface="Arial"/>
              <a:buNone/>
              <a:defRPr sz="12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3"/>
                                        </p:tgtEl>
                                        <p:attrNameLst>
                                          <p:attrName>style.visibility</p:attrName>
                                        </p:attrNameLst>
                                      </p:cBhvr>
                                      <p:to>
                                        <p:strVal val="visible"/>
                                      </p:to>
                                    </p:set>
                                    <p:animEffect transition="in" filter="fade">
                                      <p:cBhvr>
                                        <p:cTn id="7" dur="500"/>
                                        <p:tgtEl>
                                          <p:spTgt spid="5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4">
                                            <p:txEl>
                                              <p:pRg st="0" end="0"/>
                                            </p:txEl>
                                          </p:spTgt>
                                        </p:tgtEl>
                                        <p:attrNameLst>
                                          <p:attrName>style.visibility</p:attrName>
                                        </p:attrNameLst>
                                      </p:cBhvr>
                                      <p:to>
                                        <p:strVal val="visible"/>
                                      </p:to>
                                    </p:set>
                                    <p:animEffect transition="in" filter="fade">
                                      <p:cBhvr>
                                        <p:cTn id="11" dur="500"/>
                                        <p:tgtEl>
                                          <p:spTgt spid="55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4">
                                            <p:txEl>
                                              <p:pRg st="1" end="1"/>
                                            </p:txEl>
                                          </p:spTgt>
                                        </p:tgtEl>
                                        <p:attrNameLst>
                                          <p:attrName>style.visibility</p:attrName>
                                        </p:attrNameLst>
                                      </p:cBhvr>
                                      <p:to>
                                        <p:strVal val="visible"/>
                                      </p:to>
                                    </p:set>
                                    <p:animEffect transition="in" filter="fade">
                                      <p:cBhvr>
                                        <p:cTn id="15" dur="500"/>
                                        <p:tgtEl>
                                          <p:spTgt spid="55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4">
                                            <p:txEl>
                                              <p:pRg st="2" end="2"/>
                                            </p:txEl>
                                          </p:spTgt>
                                        </p:tgtEl>
                                        <p:attrNameLst>
                                          <p:attrName>style.visibility</p:attrName>
                                        </p:attrNameLst>
                                      </p:cBhvr>
                                      <p:to>
                                        <p:strVal val="visible"/>
                                      </p:to>
                                    </p:set>
                                    <p:animEffect transition="in" filter="fade">
                                      <p:cBhvr>
                                        <p:cTn id="19" dur="500"/>
                                        <p:tgtEl>
                                          <p:spTgt spid="55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4">
                                            <p:txEl>
                                              <p:pRg st="3" end="3"/>
                                            </p:txEl>
                                          </p:spTgt>
                                        </p:tgtEl>
                                        <p:attrNameLst>
                                          <p:attrName>style.visibility</p:attrName>
                                        </p:attrNameLst>
                                      </p:cBhvr>
                                      <p:to>
                                        <p:strVal val="visible"/>
                                      </p:to>
                                    </p:set>
                                    <p:animEffect transition="in" filter="fade">
                                      <p:cBhvr>
                                        <p:cTn id="23" dur="500"/>
                                        <p:tgtEl>
                                          <p:spTgt spid="55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4">
                                            <p:txEl>
                                              <p:pRg st="4" end="4"/>
                                            </p:txEl>
                                          </p:spTgt>
                                        </p:tgtEl>
                                        <p:attrNameLst>
                                          <p:attrName>style.visibility</p:attrName>
                                        </p:attrNameLst>
                                      </p:cBhvr>
                                      <p:to>
                                        <p:strVal val="visible"/>
                                      </p:to>
                                    </p:set>
                                    <p:animEffect transition="in" filter="fade">
                                      <p:cBhvr>
                                        <p:cTn id="27" dur="500"/>
                                        <p:tgtEl>
                                          <p:spTgt spid="55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4">
                                            <p:txEl>
                                              <p:pRg st="5" end="5"/>
                                            </p:txEl>
                                          </p:spTgt>
                                        </p:tgtEl>
                                        <p:attrNameLst>
                                          <p:attrName>style.visibility</p:attrName>
                                        </p:attrNameLst>
                                      </p:cBhvr>
                                      <p:to>
                                        <p:strVal val="visible"/>
                                      </p:to>
                                    </p:set>
                                    <p:animEffect transition="in" filter="fade">
                                      <p:cBhvr>
                                        <p:cTn id="31" dur="500"/>
                                        <p:tgtEl>
                                          <p:spTgt spid="55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4">
                                            <p:txEl>
                                              <p:pRg st="6" end="6"/>
                                            </p:txEl>
                                          </p:spTgt>
                                        </p:tgtEl>
                                        <p:attrNameLst>
                                          <p:attrName>style.visibility</p:attrName>
                                        </p:attrNameLst>
                                      </p:cBhvr>
                                      <p:to>
                                        <p:strVal val="visible"/>
                                      </p:to>
                                    </p:set>
                                    <p:animEffect transition="in" filter="fade">
                                      <p:cBhvr>
                                        <p:cTn id="35" dur="500"/>
                                        <p:tgtEl>
                                          <p:spTgt spid="55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4">
                                            <p:txEl>
                                              <p:pRg st="7" end="7"/>
                                            </p:txEl>
                                          </p:spTgt>
                                        </p:tgtEl>
                                        <p:attrNameLst>
                                          <p:attrName>style.visibility</p:attrName>
                                        </p:attrNameLst>
                                      </p:cBhvr>
                                      <p:to>
                                        <p:strVal val="visible"/>
                                      </p:to>
                                    </p:set>
                                    <p:animEffect transition="in" filter="fade">
                                      <p:cBhvr>
                                        <p:cTn id="39" dur="500"/>
                                        <p:tgtEl>
                                          <p:spTgt spid="55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4">
                                            <p:txEl>
                                              <p:pRg st="8" end="8"/>
                                            </p:txEl>
                                          </p:spTgt>
                                        </p:tgtEl>
                                        <p:attrNameLst>
                                          <p:attrName>style.visibility</p:attrName>
                                        </p:attrNameLst>
                                      </p:cBhvr>
                                      <p:to>
                                        <p:strVal val="visible"/>
                                      </p:to>
                                    </p:set>
                                    <p:animEffect transition="in" filter="fade">
                                      <p:cBhvr>
                                        <p:cTn id="43" dur="500"/>
                                        <p:tgtEl>
                                          <p:spTgt spid="5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Free Blank With Footer">
  <p:cSld name="2_Free Blank With Footer">
    <p:spTree>
      <p:nvGrpSpPr>
        <p:cNvPr id="1" name="Shape 555"/>
        <p:cNvGrpSpPr/>
        <p:nvPr/>
      </p:nvGrpSpPr>
      <p:grpSpPr>
        <a:xfrm>
          <a:off x="0" y="0"/>
          <a:ext cx="0" cy="0"/>
          <a:chOff x="0" y="0"/>
          <a:chExt cx="0" cy="0"/>
        </a:xfrm>
      </p:grpSpPr>
      <p:sp>
        <p:nvSpPr>
          <p:cNvPr id="556" name="Google Shape;556;p49"/>
          <p:cNvSpPr txBox="1">
            <a:spLocks noGrp="1"/>
          </p:cNvSpPr>
          <p:nvPr>
            <p:ph type="title"/>
          </p:nvPr>
        </p:nvSpPr>
        <p:spPr>
          <a:xfrm>
            <a:off x="1752600" y="267471"/>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3B3B3B"/>
              </a:buClr>
              <a:buSzPts val="2400"/>
              <a:buFont typeface="Calibri"/>
              <a:buNone/>
              <a:defRPr sz="2400" b="1" i="0" u="none" strike="noStrike" cap="none">
                <a:solidFill>
                  <a:srgbClr val="3B3B3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7" name="Google Shape;557;p49"/>
          <p:cNvSpPr txBox="1">
            <a:spLocks noGrp="1"/>
          </p:cNvSpPr>
          <p:nvPr>
            <p:ph type="body" idx="1"/>
          </p:nvPr>
        </p:nvSpPr>
        <p:spPr>
          <a:xfrm>
            <a:off x="2514600" y="619462"/>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BFBFBF"/>
              </a:buClr>
              <a:buSzPts val="1200"/>
              <a:buFont typeface="Arial"/>
              <a:buNone/>
              <a:defRPr sz="12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500"/>
                                        <p:tgtEl>
                                          <p:spTgt spid="5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7">
                                            <p:txEl>
                                              <p:pRg st="0" end="0"/>
                                            </p:txEl>
                                          </p:spTgt>
                                        </p:tgtEl>
                                        <p:attrNameLst>
                                          <p:attrName>style.visibility</p:attrName>
                                        </p:attrNameLst>
                                      </p:cBhvr>
                                      <p:to>
                                        <p:strVal val="visible"/>
                                      </p:to>
                                    </p:set>
                                    <p:animEffect transition="in" filter="fade">
                                      <p:cBhvr>
                                        <p:cTn id="11" dur="500"/>
                                        <p:tgtEl>
                                          <p:spTgt spid="55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7">
                                            <p:txEl>
                                              <p:pRg st="1" end="1"/>
                                            </p:txEl>
                                          </p:spTgt>
                                        </p:tgtEl>
                                        <p:attrNameLst>
                                          <p:attrName>style.visibility</p:attrName>
                                        </p:attrNameLst>
                                      </p:cBhvr>
                                      <p:to>
                                        <p:strVal val="visible"/>
                                      </p:to>
                                    </p:set>
                                    <p:animEffect transition="in" filter="fade">
                                      <p:cBhvr>
                                        <p:cTn id="15" dur="500"/>
                                        <p:tgtEl>
                                          <p:spTgt spid="55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7">
                                            <p:txEl>
                                              <p:pRg st="2" end="2"/>
                                            </p:txEl>
                                          </p:spTgt>
                                        </p:tgtEl>
                                        <p:attrNameLst>
                                          <p:attrName>style.visibility</p:attrName>
                                        </p:attrNameLst>
                                      </p:cBhvr>
                                      <p:to>
                                        <p:strVal val="visible"/>
                                      </p:to>
                                    </p:set>
                                    <p:animEffect transition="in" filter="fade">
                                      <p:cBhvr>
                                        <p:cTn id="19" dur="500"/>
                                        <p:tgtEl>
                                          <p:spTgt spid="557">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7">
                                            <p:txEl>
                                              <p:pRg st="3" end="3"/>
                                            </p:txEl>
                                          </p:spTgt>
                                        </p:tgtEl>
                                        <p:attrNameLst>
                                          <p:attrName>style.visibility</p:attrName>
                                        </p:attrNameLst>
                                      </p:cBhvr>
                                      <p:to>
                                        <p:strVal val="visible"/>
                                      </p:to>
                                    </p:set>
                                    <p:animEffect transition="in" filter="fade">
                                      <p:cBhvr>
                                        <p:cTn id="23" dur="500"/>
                                        <p:tgtEl>
                                          <p:spTgt spid="557">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7">
                                            <p:txEl>
                                              <p:pRg st="4" end="4"/>
                                            </p:txEl>
                                          </p:spTgt>
                                        </p:tgtEl>
                                        <p:attrNameLst>
                                          <p:attrName>style.visibility</p:attrName>
                                        </p:attrNameLst>
                                      </p:cBhvr>
                                      <p:to>
                                        <p:strVal val="visible"/>
                                      </p:to>
                                    </p:set>
                                    <p:animEffect transition="in" filter="fade">
                                      <p:cBhvr>
                                        <p:cTn id="27" dur="500"/>
                                        <p:tgtEl>
                                          <p:spTgt spid="557">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7">
                                            <p:txEl>
                                              <p:pRg st="5" end="5"/>
                                            </p:txEl>
                                          </p:spTgt>
                                        </p:tgtEl>
                                        <p:attrNameLst>
                                          <p:attrName>style.visibility</p:attrName>
                                        </p:attrNameLst>
                                      </p:cBhvr>
                                      <p:to>
                                        <p:strVal val="visible"/>
                                      </p:to>
                                    </p:set>
                                    <p:animEffect transition="in" filter="fade">
                                      <p:cBhvr>
                                        <p:cTn id="31" dur="500"/>
                                        <p:tgtEl>
                                          <p:spTgt spid="557">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7">
                                            <p:txEl>
                                              <p:pRg st="6" end="6"/>
                                            </p:txEl>
                                          </p:spTgt>
                                        </p:tgtEl>
                                        <p:attrNameLst>
                                          <p:attrName>style.visibility</p:attrName>
                                        </p:attrNameLst>
                                      </p:cBhvr>
                                      <p:to>
                                        <p:strVal val="visible"/>
                                      </p:to>
                                    </p:set>
                                    <p:animEffect transition="in" filter="fade">
                                      <p:cBhvr>
                                        <p:cTn id="35" dur="500"/>
                                        <p:tgtEl>
                                          <p:spTgt spid="557">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7">
                                            <p:txEl>
                                              <p:pRg st="7" end="7"/>
                                            </p:txEl>
                                          </p:spTgt>
                                        </p:tgtEl>
                                        <p:attrNameLst>
                                          <p:attrName>style.visibility</p:attrName>
                                        </p:attrNameLst>
                                      </p:cBhvr>
                                      <p:to>
                                        <p:strVal val="visible"/>
                                      </p:to>
                                    </p:set>
                                    <p:animEffect transition="in" filter="fade">
                                      <p:cBhvr>
                                        <p:cTn id="39" dur="500"/>
                                        <p:tgtEl>
                                          <p:spTgt spid="557">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7">
                                            <p:txEl>
                                              <p:pRg st="8" end="8"/>
                                            </p:txEl>
                                          </p:spTgt>
                                        </p:tgtEl>
                                        <p:attrNameLst>
                                          <p:attrName>style.visibility</p:attrName>
                                        </p:attrNameLst>
                                      </p:cBhvr>
                                      <p:to>
                                        <p:strVal val="visible"/>
                                      </p:to>
                                    </p:set>
                                    <p:animEffect transition="in" filter="fade">
                                      <p:cBhvr>
                                        <p:cTn id="43" dur="500"/>
                                        <p:tgtEl>
                                          <p:spTgt spid="5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Pics">
  <p:cSld name="4-Pics">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6" name="Google Shape;56;p6"/>
          <p:cNvSpPr>
            <a:spLocks noGrp="1"/>
          </p:cNvSpPr>
          <p:nvPr>
            <p:ph type="pic" idx="2"/>
          </p:nvPr>
        </p:nvSpPr>
        <p:spPr>
          <a:xfrm>
            <a:off x="570750" y="1585670"/>
            <a:ext cx="1871668" cy="1892243"/>
          </a:xfrm>
          <a:prstGeom prst="downArrowCallout">
            <a:avLst>
              <a:gd name="adj1" fmla="val 35178"/>
              <a:gd name="adj2" fmla="val 13059"/>
              <a:gd name="adj3" fmla="val 7566"/>
              <a:gd name="adj4" fmla="val 92434"/>
            </a:avLst>
          </a:prstGeom>
          <a:noFill/>
          <a:ln>
            <a:noFill/>
          </a:ln>
        </p:spPr>
      </p:sp>
      <p:sp>
        <p:nvSpPr>
          <p:cNvPr id="57" name="Google Shape;57;p6"/>
          <p:cNvSpPr txBox="1">
            <a:spLocks noGrp="1"/>
          </p:cNvSpPr>
          <p:nvPr>
            <p:ph type="body" idx="3"/>
          </p:nvPr>
        </p:nvSpPr>
        <p:spPr>
          <a:xfrm>
            <a:off x="520611"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body" idx="4"/>
          </p:nvPr>
        </p:nvSpPr>
        <p:spPr>
          <a:xfrm>
            <a:off x="515342"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Google Shape;59;p6"/>
          <p:cNvSpPr/>
          <p:nvPr/>
        </p:nvSpPr>
        <p:spPr>
          <a:xfrm>
            <a:off x="576016" y="1203267"/>
            <a:ext cx="1867713"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0" name="Google Shape;60;p6"/>
          <p:cNvSpPr txBox="1">
            <a:spLocks noGrp="1"/>
          </p:cNvSpPr>
          <p:nvPr>
            <p:ph type="body" idx="5"/>
          </p:nvPr>
        </p:nvSpPr>
        <p:spPr>
          <a:xfrm>
            <a:off x="646371"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6"/>
          <p:cNvSpPr>
            <a:spLocks noGrp="1"/>
          </p:cNvSpPr>
          <p:nvPr>
            <p:ph type="pic" idx="6"/>
          </p:nvPr>
        </p:nvSpPr>
        <p:spPr>
          <a:xfrm>
            <a:off x="2633722" y="1585670"/>
            <a:ext cx="1871668" cy="1892243"/>
          </a:xfrm>
          <a:prstGeom prst="downArrowCallout">
            <a:avLst>
              <a:gd name="adj1" fmla="val 35178"/>
              <a:gd name="adj2" fmla="val 13059"/>
              <a:gd name="adj3" fmla="val 7566"/>
              <a:gd name="adj4" fmla="val 92434"/>
            </a:avLst>
          </a:prstGeom>
          <a:noFill/>
          <a:ln>
            <a:noFill/>
          </a:ln>
        </p:spPr>
      </p:sp>
      <p:sp>
        <p:nvSpPr>
          <p:cNvPr id="62" name="Google Shape;62;p6"/>
          <p:cNvSpPr txBox="1">
            <a:spLocks noGrp="1"/>
          </p:cNvSpPr>
          <p:nvPr>
            <p:ph type="body" idx="7"/>
          </p:nvPr>
        </p:nvSpPr>
        <p:spPr>
          <a:xfrm>
            <a:off x="2583583"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6"/>
          <p:cNvSpPr txBox="1">
            <a:spLocks noGrp="1"/>
          </p:cNvSpPr>
          <p:nvPr>
            <p:ph type="body" idx="8"/>
          </p:nvPr>
        </p:nvSpPr>
        <p:spPr>
          <a:xfrm>
            <a:off x="2578314"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4" name="Google Shape;64;p6"/>
          <p:cNvSpPr/>
          <p:nvPr/>
        </p:nvSpPr>
        <p:spPr>
          <a:xfrm>
            <a:off x="2638988" y="1203267"/>
            <a:ext cx="1867713"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6"/>
          <p:cNvSpPr txBox="1">
            <a:spLocks noGrp="1"/>
          </p:cNvSpPr>
          <p:nvPr>
            <p:ph type="body" idx="9"/>
          </p:nvPr>
        </p:nvSpPr>
        <p:spPr>
          <a:xfrm>
            <a:off x="2709343"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6" name="Google Shape;66;p6"/>
          <p:cNvSpPr>
            <a:spLocks noGrp="1"/>
          </p:cNvSpPr>
          <p:nvPr>
            <p:ph type="pic" idx="13"/>
          </p:nvPr>
        </p:nvSpPr>
        <p:spPr>
          <a:xfrm>
            <a:off x="4684531" y="1585670"/>
            <a:ext cx="1871668" cy="1892243"/>
          </a:xfrm>
          <a:prstGeom prst="downArrowCallout">
            <a:avLst>
              <a:gd name="adj1" fmla="val 35178"/>
              <a:gd name="adj2" fmla="val 13059"/>
              <a:gd name="adj3" fmla="val 7566"/>
              <a:gd name="adj4" fmla="val 92434"/>
            </a:avLst>
          </a:prstGeom>
          <a:noFill/>
          <a:ln>
            <a:noFill/>
          </a:ln>
        </p:spPr>
      </p:sp>
      <p:sp>
        <p:nvSpPr>
          <p:cNvPr id="67" name="Google Shape;67;p6"/>
          <p:cNvSpPr txBox="1">
            <a:spLocks noGrp="1"/>
          </p:cNvSpPr>
          <p:nvPr>
            <p:ph type="body" idx="14"/>
          </p:nvPr>
        </p:nvSpPr>
        <p:spPr>
          <a:xfrm>
            <a:off x="4634392"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6"/>
          <p:cNvSpPr txBox="1">
            <a:spLocks noGrp="1"/>
          </p:cNvSpPr>
          <p:nvPr>
            <p:ph type="body" idx="15"/>
          </p:nvPr>
        </p:nvSpPr>
        <p:spPr>
          <a:xfrm>
            <a:off x="4629123"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6"/>
          <p:cNvSpPr/>
          <p:nvPr/>
        </p:nvSpPr>
        <p:spPr>
          <a:xfrm>
            <a:off x="4689797" y="1203267"/>
            <a:ext cx="1867713"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6"/>
          <p:cNvSpPr txBox="1">
            <a:spLocks noGrp="1"/>
          </p:cNvSpPr>
          <p:nvPr>
            <p:ph type="body" idx="16"/>
          </p:nvPr>
        </p:nvSpPr>
        <p:spPr>
          <a:xfrm>
            <a:off x="4760152"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6"/>
          <p:cNvSpPr>
            <a:spLocks noGrp="1"/>
          </p:cNvSpPr>
          <p:nvPr>
            <p:ph type="pic" idx="17"/>
          </p:nvPr>
        </p:nvSpPr>
        <p:spPr>
          <a:xfrm>
            <a:off x="6722908" y="1585670"/>
            <a:ext cx="1871668" cy="1892243"/>
          </a:xfrm>
          <a:prstGeom prst="downArrowCallout">
            <a:avLst>
              <a:gd name="adj1" fmla="val 35178"/>
              <a:gd name="adj2" fmla="val 13059"/>
              <a:gd name="adj3" fmla="val 7566"/>
              <a:gd name="adj4" fmla="val 92434"/>
            </a:avLst>
          </a:prstGeom>
          <a:noFill/>
          <a:ln>
            <a:noFill/>
          </a:ln>
        </p:spPr>
      </p:sp>
      <p:sp>
        <p:nvSpPr>
          <p:cNvPr id="72" name="Google Shape;72;p6"/>
          <p:cNvSpPr txBox="1">
            <a:spLocks noGrp="1"/>
          </p:cNvSpPr>
          <p:nvPr>
            <p:ph type="body" idx="18"/>
          </p:nvPr>
        </p:nvSpPr>
        <p:spPr>
          <a:xfrm>
            <a:off x="6672769" y="3771101"/>
            <a:ext cx="1932643"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3" name="Google Shape;73;p6"/>
          <p:cNvSpPr txBox="1">
            <a:spLocks noGrp="1"/>
          </p:cNvSpPr>
          <p:nvPr>
            <p:ph type="body" idx="19"/>
          </p:nvPr>
        </p:nvSpPr>
        <p:spPr>
          <a:xfrm>
            <a:off x="6667500" y="3565149"/>
            <a:ext cx="193805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6"/>
          <p:cNvSpPr/>
          <p:nvPr/>
        </p:nvSpPr>
        <p:spPr>
          <a:xfrm>
            <a:off x="6728174" y="1203267"/>
            <a:ext cx="1867713" cy="3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6"/>
          <p:cNvSpPr txBox="1">
            <a:spLocks noGrp="1"/>
          </p:cNvSpPr>
          <p:nvPr>
            <p:ph type="body" idx="20"/>
          </p:nvPr>
        </p:nvSpPr>
        <p:spPr>
          <a:xfrm>
            <a:off x="6798529" y="1293394"/>
            <a:ext cx="1727003"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6" name="Google Shape;76;p6"/>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7" name="Google Shape;77;p6"/>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xEl>
                                              <p:pRg st="0" end="0"/>
                                            </p:txEl>
                                          </p:spTgt>
                                        </p:tgtEl>
                                        <p:attrNameLst>
                                          <p:attrName>style.visibility</p:attrName>
                                        </p:attrNameLst>
                                      </p:cBhvr>
                                      <p:to>
                                        <p:strVal val="visible"/>
                                      </p:to>
                                    </p:set>
                                    <p:animEffect transition="in" filter="fade">
                                      <p:cBhvr>
                                        <p:cTn id="11" dur="500"/>
                                        <p:tgtEl>
                                          <p:spTgt spid="5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xEl>
                                              <p:pRg st="1" end="1"/>
                                            </p:txEl>
                                          </p:spTgt>
                                        </p:tgtEl>
                                        <p:attrNameLst>
                                          <p:attrName>style.visibility</p:attrName>
                                        </p:attrNameLst>
                                      </p:cBhvr>
                                      <p:to>
                                        <p:strVal val="visible"/>
                                      </p:to>
                                    </p:set>
                                    <p:animEffect transition="in" filter="fade">
                                      <p:cBhvr>
                                        <p:cTn id="15" dur="500"/>
                                        <p:tgtEl>
                                          <p:spTgt spid="5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5">
                                            <p:txEl>
                                              <p:pRg st="2" end="2"/>
                                            </p:txEl>
                                          </p:spTgt>
                                        </p:tgtEl>
                                        <p:attrNameLst>
                                          <p:attrName>style.visibility</p:attrName>
                                        </p:attrNameLst>
                                      </p:cBhvr>
                                      <p:to>
                                        <p:strVal val="visible"/>
                                      </p:to>
                                    </p:set>
                                    <p:animEffect transition="in" filter="fade">
                                      <p:cBhvr>
                                        <p:cTn id="19" dur="500"/>
                                        <p:tgtEl>
                                          <p:spTgt spid="5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5">
                                            <p:txEl>
                                              <p:pRg st="3" end="3"/>
                                            </p:txEl>
                                          </p:spTgt>
                                        </p:tgtEl>
                                        <p:attrNameLst>
                                          <p:attrName>style.visibility</p:attrName>
                                        </p:attrNameLst>
                                      </p:cBhvr>
                                      <p:to>
                                        <p:strVal val="visible"/>
                                      </p:to>
                                    </p:set>
                                    <p:animEffect transition="in" filter="fade">
                                      <p:cBhvr>
                                        <p:cTn id="23" dur="500"/>
                                        <p:tgtEl>
                                          <p:spTgt spid="5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Effect transition="in" filter="fade">
                                      <p:cBhvr>
                                        <p:cTn id="27" dur="500"/>
                                        <p:tgtEl>
                                          <p:spTgt spid="5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
                                            <p:txEl>
                                              <p:pRg st="5" end="5"/>
                                            </p:txEl>
                                          </p:spTgt>
                                        </p:tgtEl>
                                        <p:attrNameLst>
                                          <p:attrName>style.visibility</p:attrName>
                                        </p:attrNameLst>
                                      </p:cBhvr>
                                      <p:to>
                                        <p:strVal val="visible"/>
                                      </p:to>
                                    </p:set>
                                    <p:animEffect transition="in" filter="fade">
                                      <p:cBhvr>
                                        <p:cTn id="31" dur="500"/>
                                        <p:tgtEl>
                                          <p:spTgt spid="5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xEl>
                                              <p:pRg st="6" end="6"/>
                                            </p:txEl>
                                          </p:spTgt>
                                        </p:tgtEl>
                                        <p:attrNameLst>
                                          <p:attrName>style.visibility</p:attrName>
                                        </p:attrNameLst>
                                      </p:cBhvr>
                                      <p:to>
                                        <p:strVal val="visible"/>
                                      </p:to>
                                    </p:set>
                                    <p:animEffect transition="in" filter="fade">
                                      <p:cBhvr>
                                        <p:cTn id="35" dur="500"/>
                                        <p:tgtEl>
                                          <p:spTgt spid="5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
                                            <p:txEl>
                                              <p:pRg st="7" end="7"/>
                                            </p:txEl>
                                          </p:spTgt>
                                        </p:tgtEl>
                                        <p:attrNameLst>
                                          <p:attrName>style.visibility</p:attrName>
                                        </p:attrNameLst>
                                      </p:cBhvr>
                                      <p:to>
                                        <p:strVal val="visible"/>
                                      </p:to>
                                    </p:set>
                                    <p:animEffect transition="in" filter="fade">
                                      <p:cBhvr>
                                        <p:cTn id="39" dur="500"/>
                                        <p:tgtEl>
                                          <p:spTgt spid="5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5">
                                            <p:txEl>
                                              <p:pRg st="8" end="8"/>
                                            </p:txEl>
                                          </p:spTgt>
                                        </p:tgtEl>
                                        <p:attrNameLst>
                                          <p:attrName>style.visibility</p:attrName>
                                        </p:attrNameLst>
                                      </p:cBhvr>
                                      <p:to>
                                        <p:strVal val="visible"/>
                                      </p:to>
                                    </p:set>
                                    <p:animEffect transition="in" filter="fade">
                                      <p:cBhvr>
                                        <p:cTn id="43" dur="500"/>
                                        <p:tgtEl>
                                          <p:spTgt spid="55">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p:tgtEl>
                                          <p:spTgt spid="5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0">
                                            <p:txEl>
                                              <p:pRg st="0" end="0"/>
                                            </p:txEl>
                                          </p:spTgt>
                                        </p:tgtEl>
                                        <p:attrNameLst>
                                          <p:attrName>style.visibility</p:attrName>
                                        </p:attrNameLst>
                                      </p:cBhvr>
                                      <p:to>
                                        <p:strVal val="visible"/>
                                      </p:to>
                                    </p:set>
                                    <p:animEffect transition="in" filter="fade">
                                      <p:cBhvr>
                                        <p:cTn id="51" dur="500"/>
                                        <p:tgtEl>
                                          <p:spTgt spid="60">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60">
                                            <p:txEl>
                                              <p:pRg st="1" end="1"/>
                                            </p:txEl>
                                          </p:spTgt>
                                        </p:tgtEl>
                                        <p:attrNameLst>
                                          <p:attrName>style.visibility</p:attrName>
                                        </p:attrNameLst>
                                      </p:cBhvr>
                                      <p:to>
                                        <p:strVal val="visible"/>
                                      </p:to>
                                    </p:set>
                                    <p:animEffect transition="in" filter="fade">
                                      <p:cBhvr>
                                        <p:cTn id="55" dur="500"/>
                                        <p:tgtEl>
                                          <p:spTgt spid="60">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0">
                                            <p:txEl>
                                              <p:pRg st="2" end="2"/>
                                            </p:txEl>
                                          </p:spTgt>
                                        </p:tgtEl>
                                        <p:attrNameLst>
                                          <p:attrName>style.visibility</p:attrName>
                                        </p:attrNameLst>
                                      </p:cBhvr>
                                      <p:to>
                                        <p:strVal val="visible"/>
                                      </p:to>
                                    </p:set>
                                    <p:animEffect transition="in" filter="fade">
                                      <p:cBhvr>
                                        <p:cTn id="59" dur="500"/>
                                        <p:tgtEl>
                                          <p:spTgt spid="60">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60">
                                            <p:txEl>
                                              <p:pRg st="3" end="3"/>
                                            </p:txEl>
                                          </p:spTgt>
                                        </p:tgtEl>
                                        <p:attrNameLst>
                                          <p:attrName>style.visibility</p:attrName>
                                        </p:attrNameLst>
                                      </p:cBhvr>
                                      <p:to>
                                        <p:strVal val="visible"/>
                                      </p:to>
                                    </p:set>
                                    <p:animEffect transition="in" filter="fade">
                                      <p:cBhvr>
                                        <p:cTn id="63" dur="500"/>
                                        <p:tgtEl>
                                          <p:spTgt spid="60">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0">
                                            <p:txEl>
                                              <p:pRg st="4" end="4"/>
                                            </p:txEl>
                                          </p:spTgt>
                                        </p:tgtEl>
                                        <p:attrNameLst>
                                          <p:attrName>style.visibility</p:attrName>
                                        </p:attrNameLst>
                                      </p:cBhvr>
                                      <p:to>
                                        <p:strVal val="visible"/>
                                      </p:to>
                                    </p:set>
                                    <p:animEffect transition="in" filter="fade">
                                      <p:cBhvr>
                                        <p:cTn id="67" dur="500"/>
                                        <p:tgtEl>
                                          <p:spTgt spid="60">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0">
                                            <p:txEl>
                                              <p:pRg st="5" end="5"/>
                                            </p:txEl>
                                          </p:spTgt>
                                        </p:tgtEl>
                                        <p:attrNameLst>
                                          <p:attrName>style.visibility</p:attrName>
                                        </p:attrNameLst>
                                      </p:cBhvr>
                                      <p:to>
                                        <p:strVal val="visible"/>
                                      </p:to>
                                    </p:set>
                                    <p:animEffect transition="in" filter="fade">
                                      <p:cBhvr>
                                        <p:cTn id="71" dur="500"/>
                                        <p:tgtEl>
                                          <p:spTgt spid="60">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0">
                                            <p:txEl>
                                              <p:pRg st="6" end="6"/>
                                            </p:txEl>
                                          </p:spTgt>
                                        </p:tgtEl>
                                        <p:attrNameLst>
                                          <p:attrName>style.visibility</p:attrName>
                                        </p:attrNameLst>
                                      </p:cBhvr>
                                      <p:to>
                                        <p:strVal val="visible"/>
                                      </p:to>
                                    </p:set>
                                    <p:animEffect transition="in" filter="fade">
                                      <p:cBhvr>
                                        <p:cTn id="75" dur="500"/>
                                        <p:tgtEl>
                                          <p:spTgt spid="60">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60">
                                            <p:txEl>
                                              <p:pRg st="7" end="7"/>
                                            </p:txEl>
                                          </p:spTgt>
                                        </p:tgtEl>
                                        <p:attrNameLst>
                                          <p:attrName>style.visibility</p:attrName>
                                        </p:attrNameLst>
                                      </p:cBhvr>
                                      <p:to>
                                        <p:strVal val="visible"/>
                                      </p:to>
                                    </p:set>
                                    <p:animEffect transition="in" filter="fade">
                                      <p:cBhvr>
                                        <p:cTn id="79" dur="500"/>
                                        <p:tgtEl>
                                          <p:spTgt spid="60">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60">
                                            <p:txEl>
                                              <p:pRg st="8" end="8"/>
                                            </p:txEl>
                                          </p:spTgt>
                                        </p:tgtEl>
                                        <p:attrNameLst>
                                          <p:attrName>style.visibility</p:attrName>
                                        </p:attrNameLst>
                                      </p:cBhvr>
                                      <p:to>
                                        <p:strVal val="visible"/>
                                      </p:to>
                                    </p:set>
                                    <p:animEffect transition="in" filter="fade">
                                      <p:cBhvr>
                                        <p:cTn id="83" dur="500"/>
                                        <p:tgtEl>
                                          <p:spTgt spid="60">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additive="base">
                                        <p:cTn id="86" dur="500"/>
                                        <p:tgtEl>
                                          <p:spTgt spid="56"/>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58">
                                            <p:txEl>
                                              <p:pRg st="0" end="0"/>
                                            </p:txEl>
                                          </p:spTgt>
                                        </p:tgtEl>
                                        <p:attrNameLst>
                                          <p:attrName>style.visibility</p:attrName>
                                        </p:attrNameLst>
                                      </p:cBhvr>
                                      <p:to>
                                        <p:strVal val="visible"/>
                                      </p:to>
                                    </p:set>
                                    <p:anim calcmode="lin" valueType="num">
                                      <p:cBhvr additive="base">
                                        <p:cTn id="90" dur="500"/>
                                        <p:tgtEl>
                                          <p:spTgt spid="58">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58">
                                            <p:txEl>
                                              <p:pRg st="1" end="1"/>
                                            </p:txEl>
                                          </p:spTgt>
                                        </p:tgtEl>
                                        <p:attrNameLst>
                                          <p:attrName>style.visibility</p:attrName>
                                        </p:attrNameLst>
                                      </p:cBhvr>
                                      <p:to>
                                        <p:strVal val="visible"/>
                                      </p:to>
                                    </p:set>
                                    <p:anim calcmode="lin" valueType="num">
                                      <p:cBhvr additive="base">
                                        <p:cTn id="94" dur="500"/>
                                        <p:tgtEl>
                                          <p:spTgt spid="58">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58">
                                            <p:txEl>
                                              <p:pRg st="2" end="2"/>
                                            </p:txEl>
                                          </p:spTgt>
                                        </p:tgtEl>
                                        <p:attrNameLst>
                                          <p:attrName>style.visibility</p:attrName>
                                        </p:attrNameLst>
                                      </p:cBhvr>
                                      <p:to>
                                        <p:strVal val="visible"/>
                                      </p:to>
                                    </p:set>
                                    <p:anim calcmode="lin" valueType="num">
                                      <p:cBhvr additive="base">
                                        <p:cTn id="98" dur="500"/>
                                        <p:tgtEl>
                                          <p:spTgt spid="58">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58">
                                            <p:txEl>
                                              <p:pRg st="3" end="3"/>
                                            </p:txEl>
                                          </p:spTgt>
                                        </p:tgtEl>
                                        <p:attrNameLst>
                                          <p:attrName>style.visibility</p:attrName>
                                        </p:attrNameLst>
                                      </p:cBhvr>
                                      <p:to>
                                        <p:strVal val="visible"/>
                                      </p:to>
                                    </p:set>
                                    <p:anim calcmode="lin" valueType="num">
                                      <p:cBhvr additive="base">
                                        <p:cTn id="102" dur="500"/>
                                        <p:tgtEl>
                                          <p:spTgt spid="58">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58">
                                            <p:txEl>
                                              <p:pRg st="4" end="4"/>
                                            </p:txEl>
                                          </p:spTgt>
                                        </p:tgtEl>
                                        <p:attrNameLst>
                                          <p:attrName>style.visibility</p:attrName>
                                        </p:attrNameLst>
                                      </p:cBhvr>
                                      <p:to>
                                        <p:strVal val="visible"/>
                                      </p:to>
                                    </p:set>
                                    <p:anim calcmode="lin" valueType="num">
                                      <p:cBhvr additive="base">
                                        <p:cTn id="106" dur="500"/>
                                        <p:tgtEl>
                                          <p:spTgt spid="58">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58">
                                            <p:txEl>
                                              <p:pRg st="5" end="5"/>
                                            </p:txEl>
                                          </p:spTgt>
                                        </p:tgtEl>
                                        <p:attrNameLst>
                                          <p:attrName>style.visibility</p:attrName>
                                        </p:attrNameLst>
                                      </p:cBhvr>
                                      <p:to>
                                        <p:strVal val="visible"/>
                                      </p:to>
                                    </p:set>
                                    <p:anim calcmode="lin" valueType="num">
                                      <p:cBhvr additive="base">
                                        <p:cTn id="110" dur="500"/>
                                        <p:tgtEl>
                                          <p:spTgt spid="58">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58">
                                            <p:txEl>
                                              <p:pRg st="6" end="6"/>
                                            </p:txEl>
                                          </p:spTgt>
                                        </p:tgtEl>
                                        <p:attrNameLst>
                                          <p:attrName>style.visibility</p:attrName>
                                        </p:attrNameLst>
                                      </p:cBhvr>
                                      <p:to>
                                        <p:strVal val="visible"/>
                                      </p:to>
                                    </p:set>
                                    <p:anim calcmode="lin" valueType="num">
                                      <p:cBhvr additive="base">
                                        <p:cTn id="114" dur="500"/>
                                        <p:tgtEl>
                                          <p:spTgt spid="58">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58">
                                            <p:txEl>
                                              <p:pRg st="7" end="7"/>
                                            </p:txEl>
                                          </p:spTgt>
                                        </p:tgtEl>
                                        <p:attrNameLst>
                                          <p:attrName>style.visibility</p:attrName>
                                        </p:attrNameLst>
                                      </p:cBhvr>
                                      <p:to>
                                        <p:strVal val="visible"/>
                                      </p:to>
                                    </p:set>
                                    <p:anim calcmode="lin" valueType="num">
                                      <p:cBhvr additive="base">
                                        <p:cTn id="118" dur="500"/>
                                        <p:tgtEl>
                                          <p:spTgt spid="58">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58">
                                            <p:txEl>
                                              <p:pRg st="8" end="8"/>
                                            </p:txEl>
                                          </p:spTgt>
                                        </p:tgtEl>
                                        <p:attrNameLst>
                                          <p:attrName>style.visibility</p:attrName>
                                        </p:attrNameLst>
                                      </p:cBhvr>
                                      <p:to>
                                        <p:strVal val="visible"/>
                                      </p:to>
                                    </p:set>
                                    <p:anim calcmode="lin" valueType="num">
                                      <p:cBhvr additive="base">
                                        <p:cTn id="122" dur="500"/>
                                        <p:tgtEl>
                                          <p:spTgt spid="58">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57">
                                            <p:txEl>
                                              <p:pRg st="0" end="0"/>
                                            </p:txEl>
                                          </p:spTgt>
                                        </p:tgtEl>
                                        <p:attrNameLst>
                                          <p:attrName>style.visibility</p:attrName>
                                        </p:attrNameLst>
                                      </p:cBhvr>
                                      <p:to>
                                        <p:strVal val="visible"/>
                                      </p:to>
                                    </p:set>
                                    <p:anim calcmode="lin" valueType="num">
                                      <p:cBhvr additive="base">
                                        <p:cTn id="126" dur="500"/>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57">
                                            <p:txEl>
                                              <p:pRg st="1" end="1"/>
                                            </p:txEl>
                                          </p:spTgt>
                                        </p:tgtEl>
                                        <p:attrNameLst>
                                          <p:attrName>style.visibility</p:attrName>
                                        </p:attrNameLst>
                                      </p:cBhvr>
                                      <p:to>
                                        <p:strVal val="visible"/>
                                      </p:to>
                                    </p:set>
                                    <p:anim calcmode="lin" valueType="num">
                                      <p:cBhvr additive="base">
                                        <p:cTn id="130" dur="500"/>
                                        <p:tgtEl>
                                          <p:spTgt spid="57">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57">
                                            <p:txEl>
                                              <p:pRg st="2" end="2"/>
                                            </p:txEl>
                                          </p:spTgt>
                                        </p:tgtEl>
                                        <p:attrNameLst>
                                          <p:attrName>style.visibility</p:attrName>
                                        </p:attrNameLst>
                                      </p:cBhvr>
                                      <p:to>
                                        <p:strVal val="visible"/>
                                      </p:to>
                                    </p:set>
                                    <p:anim calcmode="lin" valueType="num">
                                      <p:cBhvr additive="base">
                                        <p:cTn id="134" dur="500"/>
                                        <p:tgtEl>
                                          <p:spTgt spid="57">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57">
                                            <p:txEl>
                                              <p:pRg st="3" end="3"/>
                                            </p:txEl>
                                          </p:spTgt>
                                        </p:tgtEl>
                                        <p:attrNameLst>
                                          <p:attrName>style.visibility</p:attrName>
                                        </p:attrNameLst>
                                      </p:cBhvr>
                                      <p:to>
                                        <p:strVal val="visible"/>
                                      </p:to>
                                    </p:set>
                                    <p:anim calcmode="lin" valueType="num">
                                      <p:cBhvr additive="base">
                                        <p:cTn id="138" dur="500"/>
                                        <p:tgtEl>
                                          <p:spTgt spid="57">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57">
                                            <p:txEl>
                                              <p:pRg st="4" end="4"/>
                                            </p:txEl>
                                          </p:spTgt>
                                        </p:tgtEl>
                                        <p:attrNameLst>
                                          <p:attrName>style.visibility</p:attrName>
                                        </p:attrNameLst>
                                      </p:cBhvr>
                                      <p:to>
                                        <p:strVal val="visible"/>
                                      </p:to>
                                    </p:set>
                                    <p:anim calcmode="lin" valueType="num">
                                      <p:cBhvr additive="base">
                                        <p:cTn id="142" dur="500"/>
                                        <p:tgtEl>
                                          <p:spTgt spid="57">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57">
                                            <p:txEl>
                                              <p:pRg st="5" end="5"/>
                                            </p:txEl>
                                          </p:spTgt>
                                        </p:tgtEl>
                                        <p:attrNameLst>
                                          <p:attrName>style.visibility</p:attrName>
                                        </p:attrNameLst>
                                      </p:cBhvr>
                                      <p:to>
                                        <p:strVal val="visible"/>
                                      </p:to>
                                    </p:set>
                                    <p:anim calcmode="lin" valueType="num">
                                      <p:cBhvr additive="base">
                                        <p:cTn id="146" dur="500"/>
                                        <p:tgtEl>
                                          <p:spTgt spid="57">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57">
                                            <p:txEl>
                                              <p:pRg st="6" end="6"/>
                                            </p:txEl>
                                          </p:spTgt>
                                        </p:tgtEl>
                                        <p:attrNameLst>
                                          <p:attrName>style.visibility</p:attrName>
                                        </p:attrNameLst>
                                      </p:cBhvr>
                                      <p:to>
                                        <p:strVal val="visible"/>
                                      </p:to>
                                    </p:set>
                                    <p:anim calcmode="lin" valueType="num">
                                      <p:cBhvr additive="base">
                                        <p:cTn id="150" dur="500"/>
                                        <p:tgtEl>
                                          <p:spTgt spid="57">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57">
                                            <p:txEl>
                                              <p:pRg st="7" end="7"/>
                                            </p:txEl>
                                          </p:spTgt>
                                        </p:tgtEl>
                                        <p:attrNameLst>
                                          <p:attrName>style.visibility</p:attrName>
                                        </p:attrNameLst>
                                      </p:cBhvr>
                                      <p:to>
                                        <p:strVal val="visible"/>
                                      </p:to>
                                    </p:set>
                                    <p:anim calcmode="lin" valueType="num">
                                      <p:cBhvr additive="base">
                                        <p:cTn id="154" dur="500"/>
                                        <p:tgtEl>
                                          <p:spTgt spid="57">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57">
                                            <p:txEl>
                                              <p:pRg st="8" end="8"/>
                                            </p:txEl>
                                          </p:spTgt>
                                        </p:tgtEl>
                                        <p:attrNameLst>
                                          <p:attrName>style.visibility</p:attrName>
                                        </p:attrNameLst>
                                      </p:cBhvr>
                                      <p:to>
                                        <p:strVal val="visible"/>
                                      </p:to>
                                    </p:set>
                                    <p:anim calcmode="lin" valueType="num">
                                      <p:cBhvr additive="base">
                                        <p:cTn id="158" dur="500"/>
                                        <p:tgtEl>
                                          <p:spTgt spid="57">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64"/>
                                        </p:tgtEl>
                                        <p:attrNameLst>
                                          <p:attrName>style.visibility</p:attrName>
                                        </p:attrNameLst>
                                      </p:cBhvr>
                                      <p:to>
                                        <p:strVal val="visible"/>
                                      </p:to>
                                    </p:set>
                                    <p:anim calcmode="lin" valueType="num">
                                      <p:cBhvr additive="base">
                                        <p:cTn id="162" dur="500"/>
                                        <p:tgtEl>
                                          <p:spTgt spid="64"/>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65">
                                            <p:txEl>
                                              <p:pRg st="0" end="0"/>
                                            </p:txEl>
                                          </p:spTgt>
                                        </p:tgtEl>
                                        <p:attrNameLst>
                                          <p:attrName>style.visibility</p:attrName>
                                        </p:attrNameLst>
                                      </p:cBhvr>
                                      <p:to>
                                        <p:strVal val="visible"/>
                                      </p:to>
                                    </p:set>
                                    <p:animEffect transition="in" filter="fade">
                                      <p:cBhvr>
                                        <p:cTn id="166" dur="500"/>
                                        <p:tgtEl>
                                          <p:spTgt spid="65">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65">
                                            <p:txEl>
                                              <p:pRg st="1" end="1"/>
                                            </p:txEl>
                                          </p:spTgt>
                                        </p:tgtEl>
                                        <p:attrNameLst>
                                          <p:attrName>style.visibility</p:attrName>
                                        </p:attrNameLst>
                                      </p:cBhvr>
                                      <p:to>
                                        <p:strVal val="visible"/>
                                      </p:to>
                                    </p:set>
                                    <p:animEffect transition="in" filter="fade">
                                      <p:cBhvr>
                                        <p:cTn id="170" dur="500"/>
                                        <p:tgtEl>
                                          <p:spTgt spid="65">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65">
                                            <p:txEl>
                                              <p:pRg st="2" end="2"/>
                                            </p:txEl>
                                          </p:spTgt>
                                        </p:tgtEl>
                                        <p:attrNameLst>
                                          <p:attrName>style.visibility</p:attrName>
                                        </p:attrNameLst>
                                      </p:cBhvr>
                                      <p:to>
                                        <p:strVal val="visible"/>
                                      </p:to>
                                    </p:set>
                                    <p:animEffect transition="in" filter="fade">
                                      <p:cBhvr>
                                        <p:cTn id="174" dur="500"/>
                                        <p:tgtEl>
                                          <p:spTgt spid="65">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65">
                                            <p:txEl>
                                              <p:pRg st="3" end="3"/>
                                            </p:txEl>
                                          </p:spTgt>
                                        </p:tgtEl>
                                        <p:attrNameLst>
                                          <p:attrName>style.visibility</p:attrName>
                                        </p:attrNameLst>
                                      </p:cBhvr>
                                      <p:to>
                                        <p:strVal val="visible"/>
                                      </p:to>
                                    </p:set>
                                    <p:animEffect transition="in" filter="fade">
                                      <p:cBhvr>
                                        <p:cTn id="178" dur="500"/>
                                        <p:tgtEl>
                                          <p:spTgt spid="65">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65">
                                            <p:txEl>
                                              <p:pRg st="4" end="4"/>
                                            </p:txEl>
                                          </p:spTgt>
                                        </p:tgtEl>
                                        <p:attrNameLst>
                                          <p:attrName>style.visibility</p:attrName>
                                        </p:attrNameLst>
                                      </p:cBhvr>
                                      <p:to>
                                        <p:strVal val="visible"/>
                                      </p:to>
                                    </p:set>
                                    <p:animEffect transition="in" filter="fade">
                                      <p:cBhvr>
                                        <p:cTn id="182" dur="500"/>
                                        <p:tgtEl>
                                          <p:spTgt spid="65">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65">
                                            <p:txEl>
                                              <p:pRg st="5" end="5"/>
                                            </p:txEl>
                                          </p:spTgt>
                                        </p:tgtEl>
                                        <p:attrNameLst>
                                          <p:attrName>style.visibility</p:attrName>
                                        </p:attrNameLst>
                                      </p:cBhvr>
                                      <p:to>
                                        <p:strVal val="visible"/>
                                      </p:to>
                                    </p:set>
                                    <p:animEffect transition="in" filter="fade">
                                      <p:cBhvr>
                                        <p:cTn id="186" dur="500"/>
                                        <p:tgtEl>
                                          <p:spTgt spid="65">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65">
                                            <p:txEl>
                                              <p:pRg st="6" end="6"/>
                                            </p:txEl>
                                          </p:spTgt>
                                        </p:tgtEl>
                                        <p:attrNameLst>
                                          <p:attrName>style.visibility</p:attrName>
                                        </p:attrNameLst>
                                      </p:cBhvr>
                                      <p:to>
                                        <p:strVal val="visible"/>
                                      </p:to>
                                    </p:set>
                                    <p:animEffect transition="in" filter="fade">
                                      <p:cBhvr>
                                        <p:cTn id="190" dur="500"/>
                                        <p:tgtEl>
                                          <p:spTgt spid="65">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65">
                                            <p:txEl>
                                              <p:pRg st="7" end="7"/>
                                            </p:txEl>
                                          </p:spTgt>
                                        </p:tgtEl>
                                        <p:attrNameLst>
                                          <p:attrName>style.visibility</p:attrName>
                                        </p:attrNameLst>
                                      </p:cBhvr>
                                      <p:to>
                                        <p:strVal val="visible"/>
                                      </p:to>
                                    </p:set>
                                    <p:animEffect transition="in" filter="fade">
                                      <p:cBhvr>
                                        <p:cTn id="194" dur="500"/>
                                        <p:tgtEl>
                                          <p:spTgt spid="65">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65">
                                            <p:txEl>
                                              <p:pRg st="8" end="8"/>
                                            </p:txEl>
                                          </p:spTgt>
                                        </p:tgtEl>
                                        <p:attrNameLst>
                                          <p:attrName>style.visibility</p:attrName>
                                        </p:attrNameLst>
                                      </p:cBhvr>
                                      <p:to>
                                        <p:strVal val="visible"/>
                                      </p:to>
                                    </p:set>
                                    <p:animEffect transition="in" filter="fade">
                                      <p:cBhvr>
                                        <p:cTn id="198" dur="500"/>
                                        <p:tgtEl>
                                          <p:spTgt spid="65">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61"/>
                                        </p:tgtEl>
                                        <p:attrNameLst>
                                          <p:attrName>style.visibility</p:attrName>
                                        </p:attrNameLst>
                                      </p:cBhvr>
                                      <p:to>
                                        <p:strVal val="visible"/>
                                      </p:to>
                                    </p:set>
                                    <p:anim calcmode="lin" valueType="num">
                                      <p:cBhvr additive="base">
                                        <p:cTn id="201" dur="500"/>
                                        <p:tgtEl>
                                          <p:spTgt spid="61"/>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63">
                                            <p:txEl>
                                              <p:pRg st="0" end="0"/>
                                            </p:txEl>
                                          </p:spTgt>
                                        </p:tgtEl>
                                        <p:attrNameLst>
                                          <p:attrName>style.visibility</p:attrName>
                                        </p:attrNameLst>
                                      </p:cBhvr>
                                      <p:to>
                                        <p:strVal val="visible"/>
                                      </p:to>
                                    </p:set>
                                    <p:anim calcmode="lin" valueType="num">
                                      <p:cBhvr additive="base">
                                        <p:cTn id="205" dur="500"/>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63">
                                            <p:txEl>
                                              <p:pRg st="1" end="1"/>
                                            </p:txEl>
                                          </p:spTgt>
                                        </p:tgtEl>
                                        <p:attrNameLst>
                                          <p:attrName>style.visibility</p:attrName>
                                        </p:attrNameLst>
                                      </p:cBhvr>
                                      <p:to>
                                        <p:strVal val="visible"/>
                                      </p:to>
                                    </p:set>
                                    <p:anim calcmode="lin" valueType="num">
                                      <p:cBhvr additive="base">
                                        <p:cTn id="209" dur="500"/>
                                        <p:tgtEl>
                                          <p:spTgt spid="63">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63">
                                            <p:txEl>
                                              <p:pRg st="2" end="2"/>
                                            </p:txEl>
                                          </p:spTgt>
                                        </p:tgtEl>
                                        <p:attrNameLst>
                                          <p:attrName>style.visibility</p:attrName>
                                        </p:attrNameLst>
                                      </p:cBhvr>
                                      <p:to>
                                        <p:strVal val="visible"/>
                                      </p:to>
                                    </p:set>
                                    <p:anim calcmode="lin" valueType="num">
                                      <p:cBhvr additive="base">
                                        <p:cTn id="213" dur="500"/>
                                        <p:tgtEl>
                                          <p:spTgt spid="63">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63">
                                            <p:txEl>
                                              <p:pRg st="3" end="3"/>
                                            </p:txEl>
                                          </p:spTgt>
                                        </p:tgtEl>
                                        <p:attrNameLst>
                                          <p:attrName>style.visibility</p:attrName>
                                        </p:attrNameLst>
                                      </p:cBhvr>
                                      <p:to>
                                        <p:strVal val="visible"/>
                                      </p:to>
                                    </p:set>
                                    <p:anim calcmode="lin" valueType="num">
                                      <p:cBhvr additive="base">
                                        <p:cTn id="217" dur="500"/>
                                        <p:tgtEl>
                                          <p:spTgt spid="63">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63">
                                            <p:txEl>
                                              <p:pRg st="4" end="4"/>
                                            </p:txEl>
                                          </p:spTgt>
                                        </p:tgtEl>
                                        <p:attrNameLst>
                                          <p:attrName>style.visibility</p:attrName>
                                        </p:attrNameLst>
                                      </p:cBhvr>
                                      <p:to>
                                        <p:strVal val="visible"/>
                                      </p:to>
                                    </p:set>
                                    <p:anim calcmode="lin" valueType="num">
                                      <p:cBhvr additive="base">
                                        <p:cTn id="221" dur="500"/>
                                        <p:tgtEl>
                                          <p:spTgt spid="63">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63">
                                            <p:txEl>
                                              <p:pRg st="5" end="5"/>
                                            </p:txEl>
                                          </p:spTgt>
                                        </p:tgtEl>
                                        <p:attrNameLst>
                                          <p:attrName>style.visibility</p:attrName>
                                        </p:attrNameLst>
                                      </p:cBhvr>
                                      <p:to>
                                        <p:strVal val="visible"/>
                                      </p:to>
                                    </p:set>
                                    <p:anim calcmode="lin" valueType="num">
                                      <p:cBhvr additive="base">
                                        <p:cTn id="225" dur="500"/>
                                        <p:tgtEl>
                                          <p:spTgt spid="63">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63">
                                            <p:txEl>
                                              <p:pRg st="6" end="6"/>
                                            </p:txEl>
                                          </p:spTgt>
                                        </p:tgtEl>
                                        <p:attrNameLst>
                                          <p:attrName>style.visibility</p:attrName>
                                        </p:attrNameLst>
                                      </p:cBhvr>
                                      <p:to>
                                        <p:strVal val="visible"/>
                                      </p:to>
                                    </p:set>
                                    <p:anim calcmode="lin" valueType="num">
                                      <p:cBhvr additive="base">
                                        <p:cTn id="229" dur="500"/>
                                        <p:tgtEl>
                                          <p:spTgt spid="63">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63">
                                            <p:txEl>
                                              <p:pRg st="7" end="7"/>
                                            </p:txEl>
                                          </p:spTgt>
                                        </p:tgtEl>
                                        <p:attrNameLst>
                                          <p:attrName>style.visibility</p:attrName>
                                        </p:attrNameLst>
                                      </p:cBhvr>
                                      <p:to>
                                        <p:strVal val="visible"/>
                                      </p:to>
                                    </p:set>
                                    <p:anim calcmode="lin" valueType="num">
                                      <p:cBhvr additive="base">
                                        <p:cTn id="233" dur="500"/>
                                        <p:tgtEl>
                                          <p:spTgt spid="63">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63">
                                            <p:txEl>
                                              <p:pRg st="8" end="8"/>
                                            </p:txEl>
                                          </p:spTgt>
                                        </p:tgtEl>
                                        <p:attrNameLst>
                                          <p:attrName>style.visibility</p:attrName>
                                        </p:attrNameLst>
                                      </p:cBhvr>
                                      <p:to>
                                        <p:strVal val="visible"/>
                                      </p:to>
                                    </p:set>
                                    <p:anim calcmode="lin" valueType="num">
                                      <p:cBhvr additive="base">
                                        <p:cTn id="237" dur="500"/>
                                        <p:tgtEl>
                                          <p:spTgt spid="63">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62">
                                            <p:txEl>
                                              <p:pRg st="0" end="0"/>
                                            </p:txEl>
                                          </p:spTgt>
                                        </p:tgtEl>
                                        <p:attrNameLst>
                                          <p:attrName>style.visibility</p:attrName>
                                        </p:attrNameLst>
                                      </p:cBhvr>
                                      <p:to>
                                        <p:strVal val="visible"/>
                                      </p:to>
                                    </p:set>
                                    <p:anim calcmode="lin" valueType="num">
                                      <p:cBhvr additive="base">
                                        <p:cTn id="241" dur="500"/>
                                        <p:tgtEl>
                                          <p:spTgt spid="62">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62">
                                            <p:txEl>
                                              <p:pRg st="1" end="1"/>
                                            </p:txEl>
                                          </p:spTgt>
                                        </p:tgtEl>
                                        <p:attrNameLst>
                                          <p:attrName>style.visibility</p:attrName>
                                        </p:attrNameLst>
                                      </p:cBhvr>
                                      <p:to>
                                        <p:strVal val="visible"/>
                                      </p:to>
                                    </p:set>
                                    <p:anim calcmode="lin" valueType="num">
                                      <p:cBhvr additive="base">
                                        <p:cTn id="245" dur="500"/>
                                        <p:tgtEl>
                                          <p:spTgt spid="62">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62">
                                            <p:txEl>
                                              <p:pRg st="2" end="2"/>
                                            </p:txEl>
                                          </p:spTgt>
                                        </p:tgtEl>
                                        <p:attrNameLst>
                                          <p:attrName>style.visibility</p:attrName>
                                        </p:attrNameLst>
                                      </p:cBhvr>
                                      <p:to>
                                        <p:strVal val="visible"/>
                                      </p:to>
                                    </p:set>
                                    <p:anim calcmode="lin" valueType="num">
                                      <p:cBhvr additive="base">
                                        <p:cTn id="249" dur="500"/>
                                        <p:tgtEl>
                                          <p:spTgt spid="62">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62">
                                            <p:txEl>
                                              <p:pRg st="3" end="3"/>
                                            </p:txEl>
                                          </p:spTgt>
                                        </p:tgtEl>
                                        <p:attrNameLst>
                                          <p:attrName>style.visibility</p:attrName>
                                        </p:attrNameLst>
                                      </p:cBhvr>
                                      <p:to>
                                        <p:strVal val="visible"/>
                                      </p:to>
                                    </p:set>
                                    <p:anim calcmode="lin" valueType="num">
                                      <p:cBhvr additive="base">
                                        <p:cTn id="253" dur="500"/>
                                        <p:tgtEl>
                                          <p:spTgt spid="62">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62">
                                            <p:txEl>
                                              <p:pRg st="4" end="4"/>
                                            </p:txEl>
                                          </p:spTgt>
                                        </p:tgtEl>
                                        <p:attrNameLst>
                                          <p:attrName>style.visibility</p:attrName>
                                        </p:attrNameLst>
                                      </p:cBhvr>
                                      <p:to>
                                        <p:strVal val="visible"/>
                                      </p:to>
                                    </p:set>
                                    <p:anim calcmode="lin" valueType="num">
                                      <p:cBhvr additive="base">
                                        <p:cTn id="257" dur="500"/>
                                        <p:tgtEl>
                                          <p:spTgt spid="62">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62">
                                            <p:txEl>
                                              <p:pRg st="5" end="5"/>
                                            </p:txEl>
                                          </p:spTgt>
                                        </p:tgtEl>
                                        <p:attrNameLst>
                                          <p:attrName>style.visibility</p:attrName>
                                        </p:attrNameLst>
                                      </p:cBhvr>
                                      <p:to>
                                        <p:strVal val="visible"/>
                                      </p:to>
                                    </p:set>
                                    <p:anim calcmode="lin" valueType="num">
                                      <p:cBhvr additive="base">
                                        <p:cTn id="261" dur="500"/>
                                        <p:tgtEl>
                                          <p:spTgt spid="62">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62">
                                            <p:txEl>
                                              <p:pRg st="6" end="6"/>
                                            </p:txEl>
                                          </p:spTgt>
                                        </p:tgtEl>
                                        <p:attrNameLst>
                                          <p:attrName>style.visibility</p:attrName>
                                        </p:attrNameLst>
                                      </p:cBhvr>
                                      <p:to>
                                        <p:strVal val="visible"/>
                                      </p:to>
                                    </p:set>
                                    <p:anim calcmode="lin" valueType="num">
                                      <p:cBhvr additive="base">
                                        <p:cTn id="265" dur="500"/>
                                        <p:tgtEl>
                                          <p:spTgt spid="62">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62">
                                            <p:txEl>
                                              <p:pRg st="7" end="7"/>
                                            </p:txEl>
                                          </p:spTgt>
                                        </p:tgtEl>
                                        <p:attrNameLst>
                                          <p:attrName>style.visibility</p:attrName>
                                        </p:attrNameLst>
                                      </p:cBhvr>
                                      <p:to>
                                        <p:strVal val="visible"/>
                                      </p:to>
                                    </p:set>
                                    <p:anim calcmode="lin" valueType="num">
                                      <p:cBhvr additive="base">
                                        <p:cTn id="269" dur="500"/>
                                        <p:tgtEl>
                                          <p:spTgt spid="62">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62">
                                            <p:txEl>
                                              <p:pRg st="8" end="8"/>
                                            </p:txEl>
                                          </p:spTgt>
                                        </p:tgtEl>
                                        <p:attrNameLst>
                                          <p:attrName>style.visibility</p:attrName>
                                        </p:attrNameLst>
                                      </p:cBhvr>
                                      <p:to>
                                        <p:strVal val="visible"/>
                                      </p:to>
                                    </p:set>
                                    <p:anim calcmode="lin" valueType="num">
                                      <p:cBhvr additive="base">
                                        <p:cTn id="273" dur="500"/>
                                        <p:tgtEl>
                                          <p:spTgt spid="62">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69"/>
                                        </p:tgtEl>
                                        <p:attrNameLst>
                                          <p:attrName>style.visibility</p:attrName>
                                        </p:attrNameLst>
                                      </p:cBhvr>
                                      <p:to>
                                        <p:strVal val="visible"/>
                                      </p:to>
                                    </p:set>
                                    <p:anim calcmode="lin" valueType="num">
                                      <p:cBhvr additive="base">
                                        <p:cTn id="277" dur="500"/>
                                        <p:tgtEl>
                                          <p:spTgt spid="69"/>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70">
                                            <p:txEl>
                                              <p:pRg st="0" end="0"/>
                                            </p:txEl>
                                          </p:spTgt>
                                        </p:tgtEl>
                                        <p:attrNameLst>
                                          <p:attrName>style.visibility</p:attrName>
                                        </p:attrNameLst>
                                      </p:cBhvr>
                                      <p:to>
                                        <p:strVal val="visible"/>
                                      </p:to>
                                    </p:set>
                                    <p:animEffect transition="in" filter="fade">
                                      <p:cBhvr>
                                        <p:cTn id="281" dur="500"/>
                                        <p:tgtEl>
                                          <p:spTgt spid="70">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70">
                                            <p:txEl>
                                              <p:pRg st="1" end="1"/>
                                            </p:txEl>
                                          </p:spTgt>
                                        </p:tgtEl>
                                        <p:attrNameLst>
                                          <p:attrName>style.visibility</p:attrName>
                                        </p:attrNameLst>
                                      </p:cBhvr>
                                      <p:to>
                                        <p:strVal val="visible"/>
                                      </p:to>
                                    </p:set>
                                    <p:animEffect transition="in" filter="fade">
                                      <p:cBhvr>
                                        <p:cTn id="285" dur="500"/>
                                        <p:tgtEl>
                                          <p:spTgt spid="70">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70">
                                            <p:txEl>
                                              <p:pRg st="2" end="2"/>
                                            </p:txEl>
                                          </p:spTgt>
                                        </p:tgtEl>
                                        <p:attrNameLst>
                                          <p:attrName>style.visibility</p:attrName>
                                        </p:attrNameLst>
                                      </p:cBhvr>
                                      <p:to>
                                        <p:strVal val="visible"/>
                                      </p:to>
                                    </p:set>
                                    <p:animEffect transition="in" filter="fade">
                                      <p:cBhvr>
                                        <p:cTn id="289" dur="500"/>
                                        <p:tgtEl>
                                          <p:spTgt spid="70">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70">
                                            <p:txEl>
                                              <p:pRg st="3" end="3"/>
                                            </p:txEl>
                                          </p:spTgt>
                                        </p:tgtEl>
                                        <p:attrNameLst>
                                          <p:attrName>style.visibility</p:attrName>
                                        </p:attrNameLst>
                                      </p:cBhvr>
                                      <p:to>
                                        <p:strVal val="visible"/>
                                      </p:to>
                                    </p:set>
                                    <p:animEffect transition="in" filter="fade">
                                      <p:cBhvr>
                                        <p:cTn id="293" dur="500"/>
                                        <p:tgtEl>
                                          <p:spTgt spid="70">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70">
                                            <p:txEl>
                                              <p:pRg st="4" end="4"/>
                                            </p:txEl>
                                          </p:spTgt>
                                        </p:tgtEl>
                                        <p:attrNameLst>
                                          <p:attrName>style.visibility</p:attrName>
                                        </p:attrNameLst>
                                      </p:cBhvr>
                                      <p:to>
                                        <p:strVal val="visible"/>
                                      </p:to>
                                    </p:set>
                                    <p:animEffect transition="in" filter="fade">
                                      <p:cBhvr>
                                        <p:cTn id="297" dur="500"/>
                                        <p:tgtEl>
                                          <p:spTgt spid="70">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70">
                                            <p:txEl>
                                              <p:pRg st="5" end="5"/>
                                            </p:txEl>
                                          </p:spTgt>
                                        </p:tgtEl>
                                        <p:attrNameLst>
                                          <p:attrName>style.visibility</p:attrName>
                                        </p:attrNameLst>
                                      </p:cBhvr>
                                      <p:to>
                                        <p:strVal val="visible"/>
                                      </p:to>
                                    </p:set>
                                    <p:animEffect transition="in" filter="fade">
                                      <p:cBhvr>
                                        <p:cTn id="301" dur="500"/>
                                        <p:tgtEl>
                                          <p:spTgt spid="70">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70">
                                            <p:txEl>
                                              <p:pRg st="6" end="6"/>
                                            </p:txEl>
                                          </p:spTgt>
                                        </p:tgtEl>
                                        <p:attrNameLst>
                                          <p:attrName>style.visibility</p:attrName>
                                        </p:attrNameLst>
                                      </p:cBhvr>
                                      <p:to>
                                        <p:strVal val="visible"/>
                                      </p:to>
                                    </p:set>
                                    <p:animEffect transition="in" filter="fade">
                                      <p:cBhvr>
                                        <p:cTn id="305" dur="500"/>
                                        <p:tgtEl>
                                          <p:spTgt spid="70">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70">
                                            <p:txEl>
                                              <p:pRg st="7" end="7"/>
                                            </p:txEl>
                                          </p:spTgt>
                                        </p:tgtEl>
                                        <p:attrNameLst>
                                          <p:attrName>style.visibility</p:attrName>
                                        </p:attrNameLst>
                                      </p:cBhvr>
                                      <p:to>
                                        <p:strVal val="visible"/>
                                      </p:to>
                                    </p:set>
                                    <p:animEffect transition="in" filter="fade">
                                      <p:cBhvr>
                                        <p:cTn id="309" dur="500"/>
                                        <p:tgtEl>
                                          <p:spTgt spid="70">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70">
                                            <p:txEl>
                                              <p:pRg st="8" end="8"/>
                                            </p:txEl>
                                          </p:spTgt>
                                        </p:tgtEl>
                                        <p:attrNameLst>
                                          <p:attrName>style.visibility</p:attrName>
                                        </p:attrNameLst>
                                      </p:cBhvr>
                                      <p:to>
                                        <p:strVal val="visible"/>
                                      </p:to>
                                    </p:set>
                                    <p:animEffect transition="in" filter="fade">
                                      <p:cBhvr>
                                        <p:cTn id="313" dur="500"/>
                                        <p:tgtEl>
                                          <p:spTgt spid="70">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66"/>
                                        </p:tgtEl>
                                        <p:attrNameLst>
                                          <p:attrName>style.visibility</p:attrName>
                                        </p:attrNameLst>
                                      </p:cBhvr>
                                      <p:to>
                                        <p:strVal val="visible"/>
                                      </p:to>
                                    </p:set>
                                    <p:anim calcmode="lin" valueType="num">
                                      <p:cBhvr additive="base">
                                        <p:cTn id="316" dur="500"/>
                                        <p:tgtEl>
                                          <p:spTgt spid="66"/>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68">
                                            <p:txEl>
                                              <p:pRg st="0" end="0"/>
                                            </p:txEl>
                                          </p:spTgt>
                                        </p:tgtEl>
                                        <p:attrNameLst>
                                          <p:attrName>style.visibility</p:attrName>
                                        </p:attrNameLst>
                                      </p:cBhvr>
                                      <p:to>
                                        <p:strVal val="visible"/>
                                      </p:to>
                                    </p:set>
                                    <p:anim calcmode="lin" valueType="num">
                                      <p:cBhvr additive="base">
                                        <p:cTn id="320" dur="500"/>
                                        <p:tgtEl>
                                          <p:spTgt spid="68">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68">
                                            <p:txEl>
                                              <p:pRg st="1" end="1"/>
                                            </p:txEl>
                                          </p:spTgt>
                                        </p:tgtEl>
                                        <p:attrNameLst>
                                          <p:attrName>style.visibility</p:attrName>
                                        </p:attrNameLst>
                                      </p:cBhvr>
                                      <p:to>
                                        <p:strVal val="visible"/>
                                      </p:to>
                                    </p:set>
                                    <p:anim calcmode="lin" valueType="num">
                                      <p:cBhvr additive="base">
                                        <p:cTn id="324" dur="500"/>
                                        <p:tgtEl>
                                          <p:spTgt spid="68">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68">
                                            <p:txEl>
                                              <p:pRg st="2" end="2"/>
                                            </p:txEl>
                                          </p:spTgt>
                                        </p:tgtEl>
                                        <p:attrNameLst>
                                          <p:attrName>style.visibility</p:attrName>
                                        </p:attrNameLst>
                                      </p:cBhvr>
                                      <p:to>
                                        <p:strVal val="visible"/>
                                      </p:to>
                                    </p:set>
                                    <p:anim calcmode="lin" valueType="num">
                                      <p:cBhvr additive="base">
                                        <p:cTn id="328" dur="500"/>
                                        <p:tgtEl>
                                          <p:spTgt spid="68">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68">
                                            <p:txEl>
                                              <p:pRg st="3" end="3"/>
                                            </p:txEl>
                                          </p:spTgt>
                                        </p:tgtEl>
                                        <p:attrNameLst>
                                          <p:attrName>style.visibility</p:attrName>
                                        </p:attrNameLst>
                                      </p:cBhvr>
                                      <p:to>
                                        <p:strVal val="visible"/>
                                      </p:to>
                                    </p:set>
                                    <p:anim calcmode="lin" valueType="num">
                                      <p:cBhvr additive="base">
                                        <p:cTn id="332" dur="500"/>
                                        <p:tgtEl>
                                          <p:spTgt spid="68">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68">
                                            <p:txEl>
                                              <p:pRg st="4" end="4"/>
                                            </p:txEl>
                                          </p:spTgt>
                                        </p:tgtEl>
                                        <p:attrNameLst>
                                          <p:attrName>style.visibility</p:attrName>
                                        </p:attrNameLst>
                                      </p:cBhvr>
                                      <p:to>
                                        <p:strVal val="visible"/>
                                      </p:to>
                                    </p:set>
                                    <p:anim calcmode="lin" valueType="num">
                                      <p:cBhvr additive="base">
                                        <p:cTn id="336" dur="500"/>
                                        <p:tgtEl>
                                          <p:spTgt spid="68">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68">
                                            <p:txEl>
                                              <p:pRg st="5" end="5"/>
                                            </p:txEl>
                                          </p:spTgt>
                                        </p:tgtEl>
                                        <p:attrNameLst>
                                          <p:attrName>style.visibility</p:attrName>
                                        </p:attrNameLst>
                                      </p:cBhvr>
                                      <p:to>
                                        <p:strVal val="visible"/>
                                      </p:to>
                                    </p:set>
                                    <p:anim calcmode="lin" valueType="num">
                                      <p:cBhvr additive="base">
                                        <p:cTn id="340" dur="500"/>
                                        <p:tgtEl>
                                          <p:spTgt spid="68">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68">
                                            <p:txEl>
                                              <p:pRg st="6" end="6"/>
                                            </p:txEl>
                                          </p:spTgt>
                                        </p:tgtEl>
                                        <p:attrNameLst>
                                          <p:attrName>style.visibility</p:attrName>
                                        </p:attrNameLst>
                                      </p:cBhvr>
                                      <p:to>
                                        <p:strVal val="visible"/>
                                      </p:to>
                                    </p:set>
                                    <p:anim calcmode="lin" valueType="num">
                                      <p:cBhvr additive="base">
                                        <p:cTn id="344" dur="500"/>
                                        <p:tgtEl>
                                          <p:spTgt spid="68">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68">
                                            <p:txEl>
                                              <p:pRg st="7" end="7"/>
                                            </p:txEl>
                                          </p:spTgt>
                                        </p:tgtEl>
                                        <p:attrNameLst>
                                          <p:attrName>style.visibility</p:attrName>
                                        </p:attrNameLst>
                                      </p:cBhvr>
                                      <p:to>
                                        <p:strVal val="visible"/>
                                      </p:to>
                                    </p:set>
                                    <p:anim calcmode="lin" valueType="num">
                                      <p:cBhvr additive="base">
                                        <p:cTn id="348" dur="500"/>
                                        <p:tgtEl>
                                          <p:spTgt spid="68">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68">
                                            <p:txEl>
                                              <p:pRg st="8" end="8"/>
                                            </p:txEl>
                                          </p:spTgt>
                                        </p:tgtEl>
                                        <p:attrNameLst>
                                          <p:attrName>style.visibility</p:attrName>
                                        </p:attrNameLst>
                                      </p:cBhvr>
                                      <p:to>
                                        <p:strVal val="visible"/>
                                      </p:to>
                                    </p:set>
                                    <p:anim calcmode="lin" valueType="num">
                                      <p:cBhvr additive="base">
                                        <p:cTn id="352" dur="500"/>
                                        <p:tgtEl>
                                          <p:spTgt spid="68">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67">
                                            <p:txEl>
                                              <p:pRg st="0" end="0"/>
                                            </p:txEl>
                                          </p:spTgt>
                                        </p:tgtEl>
                                        <p:attrNameLst>
                                          <p:attrName>style.visibility</p:attrName>
                                        </p:attrNameLst>
                                      </p:cBhvr>
                                      <p:to>
                                        <p:strVal val="visible"/>
                                      </p:to>
                                    </p:set>
                                    <p:anim calcmode="lin" valueType="num">
                                      <p:cBhvr additive="base">
                                        <p:cTn id="356" dur="500"/>
                                        <p:tgtEl>
                                          <p:spTgt spid="67">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67">
                                            <p:txEl>
                                              <p:pRg st="1" end="1"/>
                                            </p:txEl>
                                          </p:spTgt>
                                        </p:tgtEl>
                                        <p:attrNameLst>
                                          <p:attrName>style.visibility</p:attrName>
                                        </p:attrNameLst>
                                      </p:cBhvr>
                                      <p:to>
                                        <p:strVal val="visible"/>
                                      </p:to>
                                    </p:set>
                                    <p:anim calcmode="lin" valueType="num">
                                      <p:cBhvr additive="base">
                                        <p:cTn id="360" dur="500"/>
                                        <p:tgtEl>
                                          <p:spTgt spid="67">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67">
                                            <p:txEl>
                                              <p:pRg st="2" end="2"/>
                                            </p:txEl>
                                          </p:spTgt>
                                        </p:tgtEl>
                                        <p:attrNameLst>
                                          <p:attrName>style.visibility</p:attrName>
                                        </p:attrNameLst>
                                      </p:cBhvr>
                                      <p:to>
                                        <p:strVal val="visible"/>
                                      </p:to>
                                    </p:set>
                                    <p:anim calcmode="lin" valueType="num">
                                      <p:cBhvr additive="base">
                                        <p:cTn id="364" dur="500"/>
                                        <p:tgtEl>
                                          <p:spTgt spid="67">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67">
                                            <p:txEl>
                                              <p:pRg st="3" end="3"/>
                                            </p:txEl>
                                          </p:spTgt>
                                        </p:tgtEl>
                                        <p:attrNameLst>
                                          <p:attrName>style.visibility</p:attrName>
                                        </p:attrNameLst>
                                      </p:cBhvr>
                                      <p:to>
                                        <p:strVal val="visible"/>
                                      </p:to>
                                    </p:set>
                                    <p:anim calcmode="lin" valueType="num">
                                      <p:cBhvr additive="base">
                                        <p:cTn id="368" dur="500"/>
                                        <p:tgtEl>
                                          <p:spTgt spid="67">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67">
                                            <p:txEl>
                                              <p:pRg st="4" end="4"/>
                                            </p:txEl>
                                          </p:spTgt>
                                        </p:tgtEl>
                                        <p:attrNameLst>
                                          <p:attrName>style.visibility</p:attrName>
                                        </p:attrNameLst>
                                      </p:cBhvr>
                                      <p:to>
                                        <p:strVal val="visible"/>
                                      </p:to>
                                    </p:set>
                                    <p:anim calcmode="lin" valueType="num">
                                      <p:cBhvr additive="base">
                                        <p:cTn id="372" dur="500"/>
                                        <p:tgtEl>
                                          <p:spTgt spid="67">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67">
                                            <p:txEl>
                                              <p:pRg st="5" end="5"/>
                                            </p:txEl>
                                          </p:spTgt>
                                        </p:tgtEl>
                                        <p:attrNameLst>
                                          <p:attrName>style.visibility</p:attrName>
                                        </p:attrNameLst>
                                      </p:cBhvr>
                                      <p:to>
                                        <p:strVal val="visible"/>
                                      </p:to>
                                    </p:set>
                                    <p:anim calcmode="lin" valueType="num">
                                      <p:cBhvr additive="base">
                                        <p:cTn id="376" dur="500"/>
                                        <p:tgtEl>
                                          <p:spTgt spid="67">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67">
                                            <p:txEl>
                                              <p:pRg st="6" end="6"/>
                                            </p:txEl>
                                          </p:spTgt>
                                        </p:tgtEl>
                                        <p:attrNameLst>
                                          <p:attrName>style.visibility</p:attrName>
                                        </p:attrNameLst>
                                      </p:cBhvr>
                                      <p:to>
                                        <p:strVal val="visible"/>
                                      </p:to>
                                    </p:set>
                                    <p:anim calcmode="lin" valueType="num">
                                      <p:cBhvr additive="base">
                                        <p:cTn id="380" dur="500"/>
                                        <p:tgtEl>
                                          <p:spTgt spid="67">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67">
                                            <p:txEl>
                                              <p:pRg st="7" end="7"/>
                                            </p:txEl>
                                          </p:spTgt>
                                        </p:tgtEl>
                                        <p:attrNameLst>
                                          <p:attrName>style.visibility</p:attrName>
                                        </p:attrNameLst>
                                      </p:cBhvr>
                                      <p:to>
                                        <p:strVal val="visible"/>
                                      </p:to>
                                    </p:set>
                                    <p:anim calcmode="lin" valueType="num">
                                      <p:cBhvr additive="base">
                                        <p:cTn id="384" dur="500"/>
                                        <p:tgtEl>
                                          <p:spTgt spid="67">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67">
                                            <p:txEl>
                                              <p:pRg st="8" end="8"/>
                                            </p:txEl>
                                          </p:spTgt>
                                        </p:tgtEl>
                                        <p:attrNameLst>
                                          <p:attrName>style.visibility</p:attrName>
                                        </p:attrNameLst>
                                      </p:cBhvr>
                                      <p:to>
                                        <p:strVal val="visible"/>
                                      </p:to>
                                    </p:set>
                                    <p:anim calcmode="lin" valueType="num">
                                      <p:cBhvr additive="base">
                                        <p:cTn id="388" dur="500"/>
                                        <p:tgtEl>
                                          <p:spTgt spid="67">
                                            <p:txEl>
                                              <p:pRg st="8" end="8"/>
                                            </p:txEl>
                                          </p:spTgt>
                                        </p:tgtEl>
                                        <p:attrNameLst>
                                          <p:attrName>ppt_y</p:attrName>
                                        </p:attrNameLst>
                                      </p:cBhvr>
                                      <p:tavLst>
                                        <p:tav tm="0">
                                          <p:val>
                                            <p:strVal val="#ppt_y+1"/>
                                          </p:val>
                                        </p:tav>
                                        <p:tav tm="100000">
                                          <p:val>
                                            <p:strVal val="#ppt_y"/>
                                          </p:val>
                                        </p:tav>
                                      </p:tavLst>
                                    </p:anim>
                                  </p:childTnLst>
                                </p:cTn>
                              </p:par>
                            </p:childTnLst>
                          </p:cTn>
                        </p:par>
                        <p:par>
                          <p:cTn id="389" fill="hold">
                            <p:stCondLst>
                              <p:cond delay="47000"/>
                            </p:stCondLst>
                            <p:childTnLst>
                              <p:par>
                                <p:cTn id="390" presetID="2" presetClass="entr" presetSubtype="1" fill="hold" nodeType="afterEffect">
                                  <p:stCondLst>
                                    <p:cond delay="0"/>
                                  </p:stCondLst>
                                  <p:childTnLst>
                                    <p:set>
                                      <p:cBhvr>
                                        <p:cTn id="391" dur="1" fill="hold">
                                          <p:stCondLst>
                                            <p:cond delay="0"/>
                                          </p:stCondLst>
                                        </p:cTn>
                                        <p:tgtEl>
                                          <p:spTgt spid="74"/>
                                        </p:tgtEl>
                                        <p:attrNameLst>
                                          <p:attrName>style.visibility</p:attrName>
                                        </p:attrNameLst>
                                      </p:cBhvr>
                                      <p:to>
                                        <p:strVal val="visible"/>
                                      </p:to>
                                    </p:set>
                                    <p:anim calcmode="lin" valueType="num">
                                      <p:cBhvr additive="base">
                                        <p:cTn id="392" dur="500"/>
                                        <p:tgtEl>
                                          <p:spTgt spid="74"/>
                                        </p:tgtEl>
                                        <p:attrNameLst>
                                          <p:attrName>ppt_y</p:attrName>
                                        </p:attrNameLst>
                                      </p:cBhvr>
                                      <p:tavLst>
                                        <p:tav tm="0">
                                          <p:val>
                                            <p:strVal val="#ppt_y-1"/>
                                          </p:val>
                                        </p:tav>
                                        <p:tav tm="100000">
                                          <p:val>
                                            <p:strVal val="#ppt_y"/>
                                          </p:val>
                                        </p:tav>
                                      </p:tavLst>
                                    </p:anim>
                                  </p:childTnLst>
                                </p:cTn>
                              </p:par>
                            </p:childTnLst>
                          </p:cTn>
                        </p:par>
                        <p:par>
                          <p:cTn id="393" fill="hold">
                            <p:stCondLst>
                              <p:cond delay="47500"/>
                            </p:stCondLst>
                            <p:childTnLst>
                              <p:par>
                                <p:cTn id="394" presetID="10" presetClass="entr" presetSubtype="0" fill="hold" nodeType="afterEffect">
                                  <p:stCondLst>
                                    <p:cond delay="0"/>
                                  </p:stCondLst>
                                  <p:childTnLst>
                                    <p:set>
                                      <p:cBhvr>
                                        <p:cTn id="395" dur="1" fill="hold">
                                          <p:stCondLst>
                                            <p:cond delay="0"/>
                                          </p:stCondLst>
                                        </p:cTn>
                                        <p:tgtEl>
                                          <p:spTgt spid="75">
                                            <p:txEl>
                                              <p:pRg st="0" end="0"/>
                                            </p:txEl>
                                          </p:spTgt>
                                        </p:tgtEl>
                                        <p:attrNameLst>
                                          <p:attrName>style.visibility</p:attrName>
                                        </p:attrNameLst>
                                      </p:cBhvr>
                                      <p:to>
                                        <p:strVal val="visible"/>
                                      </p:to>
                                    </p:set>
                                    <p:animEffect transition="in" filter="fade">
                                      <p:cBhvr>
                                        <p:cTn id="396" dur="500"/>
                                        <p:tgtEl>
                                          <p:spTgt spid="75">
                                            <p:txEl>
                                              <p:pRg st="0" end="0"/>
                                            </p:txEl>
                                          </p:spTgt>
                                        </p:tgtEl>
                                      </p:cBhvr>
                                    </p:animEffect>
                                  </p:childTnLst>
                                </p:cTn>
                              </p:par>
                            </p:childTnLst>
                          </p:cTn>
                        </p:par>
                        <p:par>
                          <p:cTn id="397" fill="hold">
                            <p:stCondLst>
                              <p:cond delay="48000"/>
                            </p:stCondLst>
                            <p:childTnLst>
                              <p:par>
                                <p:cTn id="398" presetID="10" presetClass="entr" presetSubtype="0" fill="hold" nodeType="afterEffect">
                                  <p:stCondLst>
                                    <p:cond delay="0"/>
                                  </p:stCondLst>
                                  <p:childTnLst>
                                    <p:set>
                                      <p:cBhvr>
                                        <p:cTn id="399" dur="1" fill="hold">
                                          <p:stCondLst>
                                            <p:cond delay="0"/>
                                          </p:stCondLst>
                                        </p:cTn>
                                        <p:tgtEl>
                                          <p:spTgt spid="75">
                                            <p:txEl>
                                              <p:pRg st="1" end="1"/>
                                            </p:txEl>
                                          </p:spTgt>
                                        </p:tgtEl>
                                        <p:attrNameLst>
                                          <p:attrName>style.visibility</p:attrName>
                                        </p:attrNameLst>
                                      </p:cBhvr>
                                      <p:to>
                                        <p:strVal val="visible"/>
                                      </p:to>
                                    </p:set>
                                    <p:animEffect transition="in" filter="fade">
                                      <p:cBhvr>
                                        <p:cTn id="400" dur="500"/>
                                        <p:tgtEl>
                                          <p:spTgt spid="75">
                                            <p:txEl>
                                              <p:pRg st="1" end="1"/>
                                            </p:txEl>
                                          </p:spTgt>
                                        </p:tgtEl>
                                      </p:cBhvr>
                                    </p:animEffect>
                                  </p:childTnLst>
                                </p:cTn>
                              </p:par>
                            </p:childTnLst>
                          </p:cTn>
                        </p:par>
                        <p:par>
                          <p:cTn id="401" fill="hold">
                            <p:stCondLst>
                              <p:cond delay="48500"/>
                            </p:stCondLst>
                            <p:childTnLst>
                              <p:par>
                                <p:cTn id="402" presetID="10" presetClass="entr" presetSubtype="0" fill="hold" nodeType="afterEffect">
                                  <p:stCondLst>
                                    <p:cond delay="0"/>
                                  </p:stCondLst>
                                  <p:childTnLst>
                                    <p:set>
                                      <p:cBhvr>
                                        <p:cTn id="403" dur="1" fill="hold">
                                          <p:stCondLst>
                                            <p:cond delay="0"/>
                                          </p:stCondLst>
                                        </p:cTn>
                                        <p:tgtEl>
                                          <p:spTgt spid="75">
                                            <p:txEl>
                                              <p:pRg st="2" end="2"/>
                                            </p:txEl>
                                          </p:spTgt>
                                        </p:tgtEl>
                                        <p:attrNameLst>
                                          <p:attrName>style.visibility</p:attrName>
                                        </p:attrNameLst>
                                      </p:cBhvr>
                                      <p:to>
                                        <p:strVal val="visible"/>
                                      </p:to>
                                    </p:set>
                                    <p:animEffect transition="in" filter="fade">
                                      <p:cBhvr>
                                        <p:cTn id="404" dur="500"/>
                                        <p:tgtEl>
                                          <p:spTgt spid="75">
                                            <p:txEl>
                                              <p:pRg st="2" end="2"/>
                                            </p:txEl>
                                          </p:spTgt>
                                        </p:tgtEl>
                                      </p:cBhvr>
                                    </p:animEffect>
                                  </p:childTnLst>
                                </p:cTn>
                              </p:par>
                            </p:childTnLst>
                          </p:cTn>
                        </p:par>
                        <p:par>
                          <p:cTn id="405" fill="hold">
                            <p:stCondLst>
                              <p:cond delay="49000"/>
                            </p:stCondLst>
                            <p:childTnLst>
                              <p:par>
                                <p:cTn id="406" presetID="10" presetClass="entr" presetSubtype="0" fill="hold" nodeType="afterEffect">
                                  <p:stCondLst>
                                    <p:cond delay="0"/>
                                  </p:stCondLst>
                                  <p:childTnLst>
                                    <p:set>
                                      <p:cBhvr>
                                        <p:cTn id="407" dur="1" fill="hold">
                                          <p:stCondLst>
                                            <p:cond delay="0"/>
                                          </p:stCondLst>
                                        </p:cTn>
                                        <p:tgtEl>
                                          <p:spTgt spid="75">
                                            <p:txEl>
                                              <p:pRg st="3" end="3"/>
                                            </p:txEl>
                                          </p:spTgt>
                                        </p:tgtEl>
                                        <p:attrNameLst>
                                          <p:attrName>style.visibility</p:attrName>
                                        </p:attrNameLst>
                                      </p:cBhvr>
                                      <p:to>
                                        <p:strVal val="visible"/>
                                      </p:to>
                                    </p:set>
                                    <p:animEffect transition="in" filter="fade">
                                      <p:cBhvr>
                                        <p:cTn id="408" dur="500"/>
                                        <p:tgtEl>
                                          <p:spTgt spid="75">
                                            <p:txEl>
                                              <p:pRg st="3" end="3"/>
                                            </p:txEl>
                                          </p:spTgt>
                                        </p:tgtEl>
                                      </p:cBhvr>
                                    </p:animEffect>
                                  </p:childTnLst>
                                </p:cTn>
                              </p:par>
                            </p:childTnLst>
                          </p:cTn>
                        </p:par>
                        <p:par>
                          <p:cTn id="409" fill="hold">
                            <p:stCondLst>
                              <p:cond delay="49500"/>
                            </p:stCondLst>
                            <p:childTnLst>
                              <p:par>
                                <p:cTn id="410" presetID="10" presetClass="entr" presetSubtype="0" fill="hold" nodeType="afterEffect">
                                  <p:stCondLst>
                                    <p:cond delay="0"/>
                                  </p:stCondLst>
                                  <p:childTnLst>
                                    <p:set>
                                      <p:cBhvr>
                                        <p:cTn id="411" dur="1" fill="hold">
                                          <p:stCondLst>
                                            <p:cond delay="0"/>
                                          </p:stCondLst>
                                        </p:cTn>
                                        <p:tgtEl>
                                          <p:spTgt spid="75">
                                            <p:txEl>
                                              <p:pRg st="4" end="4"/>
                                            </p:txEl>
                                          </p:spTgt>
                                        </p:tgtEl>
                                        <p:attrNameLst>
                                          <p:attrName>style.visibility</p:attrName>
                                        </p:attrNameLst>
                                      </p:cBhvr>
                                      <p:to>
                                        <p:strVal val="visible"/>
                                      </p:to>
                                    </p:set>
                                    <p:animEffect transition="in" filter="fade">
                                      <p:cBhvr>
                                        <p:cTn id="412" dur="500"/>
                                        <p:tgtEl>
                                          <p:spTgt spid="75">
                                            <p:txEl>
                                              <p:pRg st="4" end="4"/>
                                            </p:txEl>
                                          </p:spTgt>
                                        </p:tgtEl>
                                      </p:cBhvr>
                                    </p:animEffect>
                                  </p:childTnLst>
                                </p:cTn>
                              </p:par>
                            </p:childTnLst>
                          </p:cTn>
                        </p:par>
                        <p:par>
                          <p:cTn id="413" fill="hold">
                            <p:stCondLst>
                              <p:cond delay="50000"/>
                            </p:stCondLst>
                            <p:childTnLst>
                              <p:par>
                                <p:cTn id="414" presetID="10" presetClass="entr" presetSubtype="0" fill="hold" nodeType="afterEffect">
                                  <p:stCondLst>
                                    <p:cond delay="0"/>
                                  </p:stCondLst>
                                  <p:childTnLst>
                                    <p:set>
                                      <p:cBhvr>
                                        <p:cTn id="415" dur="1" fill="hold">
                                          <p:stCondLst>
                                            <p:cond delay="0"/>
                                          </p:stCondLst>
                                        </p:cTn>
                                        <p:tgtEl>
                                          <p:spTgt spid="75">
                                            <p:txEl>
                                              <p:pRg st="5" end="5"/>
                                            </p:txEl>
                                          </p:spTgt>
                                        </p:tgtEl>
                                        <p:attrNameLst>
                                          <p:attrName>style.visibility</p:attrName>
                                        </p:attrNameLst>
                                      </p:cBhvr>
                                      <p:to>
                                        <p:strVal val="visible"/>
                                      </p:to>
                                    </p:set>
                                    <p:animEffect transition="in" filter="fade">
                                      <p:cBhvr>
                                        <p:cTn id="416" dur="500"/>
                                        <p:tgtEl>
                                          <p:spTgt spid="75">
                                            <p:txEl>
                                              <p:pRg st="5" end="5"/>
                                            </p:txEl>
                                          </p:spTgt>
                                        </p:tgtEl>
                                      </p:cBhvr>
                                    </p:animEffect>
                                  </p:childTnLst>
                                </p:cTn>
                              </p:par>
                            </p:childTnLst>
                          </p:cTn>
                        </p:par>
                        <p:par>
                          <p:cTn id="417" fill="hold">
                            <p:stCondLst>
                              <p:cond delay="50500"/>
                            </p:stCondLst>
                            <p:childTnLst>
                              <p:par>
                                <p:cTn id="418" presetID="10" presetClass="entr" presetSubtype="0" fill="hold" nodeType="afterEffect">
                                  <p:stCondLst>
                                    <p:cond delay="0"/>
                                  </p:stCondLst>
                                  <p:childTnLst>
                                    <p:set>
                                      <p:cBhvr>
                                        <p:cTn id="419" dur="1" fill="hold">
                                          <p:stCondLst>
                                            <p:cond delay="0"/>
                                          </p:stCondLst>
                                        </p:cTn>
                                        <p:tgtEl>
                                          <p:spTgt spid="75">
                                            <p:txEl>
                                              <p:pRg st="6" end="6"/>
                                            </p:txEl>
                                          </p:spTgt>
                                        </p:tgtEl>
                                        <p:attrNameLst>
                                          <p:attrName>style.visibility</p:attrName>
                                        </p:attrNameLst>
                                      </p:cBhvr>
                                      <p:to>
                                        <p:strVal val="visible"/>
                                      </p:to>
                                    </p:set>
                                    <p:animEffect transition="in" filter="fade">
                                      <p:cBhvr>
                                        <p:cTn id="420" dur="500"/>
                                        <p:tgtEl>
                                          <p:spTgt spid="75">
                                            <p:txEl>
                                              <p:pRg st="6" end="6"/>
                                            </p:txEl>
                                          </p:spTgt>
                                        </p:tgtEl>
                                      </p:cBhvr>
                                    </p:animEffect>
                                  </p:childTnLst>
                                </p:cTn>
                              </p:par>
                            </p:childTnLst>
                          </p:cTn>
                        </p:par>
                        <p:par>
                          <p:cTn id="421" fill="hold">
                            <p:stCondLst>
                              <p:cond delay="51000"/>
                            </p:stCondLst>
                            <p:childTnLst>
                              <p:par>
                                <p:cTn id="422" presetID="10" presetClass="entr" presetSubtype="0" fill="hold" nodeType="afterEffect">
                                  <p:stCondLst>
                                    <p:cond delay="0"/>
                                  </p:stCondLst>
                                  <p:childTnLst>
                                    <p:set>
                                      <p:cBhvr>
                                        <p:cTn id="423" dur="1" fill="hold">
                                          <p:stCondLst>
                                            <p:cond delay="0"/>
                                          </p:stCondLst>
                                        </p:cTn>
                                        <p:tgtEl>
                                          <p:spTgt spid="75">
                                            <p:txEl>
                                              <p:pRg st="7" end="7"/>
                                            </p:txEl>
                                          </p:spTgt>
                                        </p:tgtEl>
                                        <p:attrNameLst>
                                          <p:attrName>style.visibility</p:attrName>
                                        </p:attrNameLst>
                                      </p:cBhvr>
                                      <p:to>
                                        <p:strVal val="visible"/>
                                      </p:to>
                                    </p:set>
                                    <p:animEffect transition="in" filter="fade">
                                      <p:cBhvr>
                                        <p:cTn id="424" dur="500"/>
                                        <p:tgtEl>
                                          <p:spTgt spid="75">
                                            <p:txEl>
                                              <p:pRg st="7" end="7"/>
                                            </p:txEl>
                                          </p:spTgt>
                                        </p:tgtEl>
                                      </p:cBhvr>
                                    </p:animEffect>
                                  </p:childTnLst>
                                </p:cTn>
                              </p:par>
                            </p:childTnLst>
                          </p:cTn>
                        </p:par>
                        <p:par>
                          <p:cTn id="425" fill="hold">
                            <p:stCondLst>
                              <p:cond delay="51500"/>
                            </p:stCondLst>
                            <p:childTnLst>
                              <p:par>
                                <p:cTn id="426" presetID="10" presetClass="entr" presetSubtype="0" fill="hold" nodeType="afterEffect">
                                  <p:stCondLst>
                                    <p:cond delay="0"/>
                                  </p:stCondLst>
                                  <p:childTnLst>
                                    <p:set>
                                      <p:cBhvr>
                                        <p:cTn id="427" dur="1" fill="hold">
                                          <p:stCondLst>
                                            <p:cond delay="0"/>
                                          </p:stCondLst>
                                        </p:cTn>
                                        <p:tgtEl>
                                          <p:spTgt spid="75">
                                            <p:txEl>
                                              <p:pRg st="8" end="8"/>
                                            </p:txEl>
                                          </p:spTgt>
                                        </p:tgtEl>
                                        <p:attrNameLst>
                                          <p:attrName>style.visibility</p:attrName>
                                        </p:attrNameLst>
                                      </p:cBhvr>
                                      <p:to>
                                        <p:strVal val="visible"/>
                                      </p:to>
                                    </p:set>
                                    <p:animEffect transition="in" filter="fade">
                                      <p:cBhvr>
                                        <p:cTn id="428" dur="500"/>
                                        <p:tgtEl>
                                          <p:spTgt spid="75">
                                            <p:txEl>
                                              <p:pRg st="8" end="8"/>
                                            </p:txEl>
                                          </p:spTgt>
                                        </p:tgtEl>
                                      </p:cBhvr>
                                    </p:animEffect>
                                  </p:childTnLst>
                                </p:cTn>
                              </p:par>
                              <p:par>
                                <p:cTn id="429" presetID="2" presetClass="entr" presetSubtype="4" fill="hold" nodeType="withEffect">
                                  <p:stCondLst>
                                    <p:cond delay="0"/>
                                  </p:stCondLst>
                                  <p:childTnLst>
                                    <p:set>
                                      <p:cBhvr>
                                        <p:cTn id="430" dur="1" fill="hold">
                                          <p:stCondLst>
                                            <p:cond delay="0"/>
                                          </p:stCondLst>
                                        </p:cTn>
                                        <p:tgtEl>
                                          <p:spTgt spid="71"/>
                                        </p:tgtEl>
                                        <p:attrNameLst>
                                          <p:attrName>style.visibility</p:attrName>
                                        </p:attrNameLst>
                                      </p:cBhvr>
                                      <p:to>
                                        <p:strVal val="visible"/>
                                      </p:to>
                                    </p:set>
                                    <p:anim calcmode="lin" valueType="num">
                                      <p:cBhvr additive="base">
                                        <p:cTn id="431" dur="500"/>
                                        <p:tgtEl>
                                          <p:spTgt spid="71"/>
                                        </p:tgtEl>
                                        <p:attrNameLst>
                                          <p:attrName>ppt_y</p:attrName>
                                        </p:attrNameLst>
                                      </p:cBhvr>
                                      <p:tavLst>
                                        <p:tav tm="0">
                                          <p:val>
                                            <p:strVal val="#ppt_y+1"/>
                                          </p:val>
                                        </p:tav>
                                        <p:tav tm="100000">
                                          <p:val>
                                            <p:strVal val="#ppt_y"/>
                                          </p:val>
                                        </p:tav>
                                      </p:tavLst>
                                    </p:anim>
                                  </p:childTnLst>
                                </p:cTn>
                              </p:par>
                            </p:childTnLst>
                          </p:cTn>
                        </p:par>
                        <p:par>
                          <p:cTn id="432" fill="hold">
                            <p:stCondLst>
                              <p:cond delay="52000"/>
                            </p:stCondLst>
                            <p:childTnLst>
                              <p:par>
                                <p:cTn id="433" presetID="2" presetClass="entr" presetSubtype="4" fill="hold" nodeType="afterEffect">
                                  <p:stCondLst>
                                    <p:cond delay="0"/>
                                  </p:stCondLst>
                                  <p:childTnLst>
                                    <p:set>
                                      <p:cBhvr>
                                        <p:cTn id="434" dur="1" fill="hold">
                                          <p:stCondLst>
                                            <p:cond delay="0"/>
                                          </p:stCondLst>
                                        </p:cTn>
                                        <p:tgtEl>
                                          <p:spTgt spid="73">
                                            <p:txEl>
                                              <p:pRg st="0" end="0"/>
                                            </p:txEl>
                                          </p:spTgt>
                                        </p:tgtEl>
                                        <p:attrNameLst>
                                          <p:attrName>style.visibility</p:attrName>
                                        </p:attrNameLst>
                                      </p:cBhvr>
                                      <p:to>
                                        <p:strVal val="visible"/>
                                      </p:to>
                                    </p:set>
                                    <p:anim calcmode="lin" valueType="num">
                                      <p:cBhvr additive="base">
                                        <p:cTn id="435" dur="500"/>
                                        <p:tgtEl>
                                          <p:spTgt spid="73">
                                            <p:txEl>
                                              <p:pRg st="0" end="0"/>
                                            </p:txEl>
                                          </p:spTgt>
                                        </p:tgtEl>
                                        <p:attrNameLst>
                                          <p:attrName>ppt_y</p:attrName>
                                        </p:attrNameLst>
                                      </p:cBhvr>
                                      <p:tavLst>
                                        <p:tav tm="0">
                                          <p:val>
                                            <p:strVal val="#ppt_y+1"/>
                                          </p:val>
                                        </p:tav>
                                        <p:tav tm="100000">
                                          <p:val>
                                            <p:strVal val="#ppt_y"/>
                                          </p:val>
                                        </p:tav>
                                      </p:tavLst>
                                    </p:anim>
                                  </p:childTnLst>
                                </p:cTn>
                              </p:par>
                            </p:childTnLst>
                          </p:cTn>
                        </p:par>
                        <p:par>
                          <p:cTn id="436" fill="hold">
                            <p:stCondLst>
                              <p:cond delay="52500"/>
                            </p:stCondLst>
                            <p:childTnLst>
                              <p:par>
                                <p:cTn id="437" presetID="2" presetClass="entr" presetSubtype="4" fill="hold" nodeType="afterEffect">
                                  <p:stCondLst>
                                    <p:cond delay="0"/>
                                  </p:stCondLst>
                                  <p:childTnLst>
                                    <p:set>
                                      <p:cBhvr>
                                        <p:cTn id="438" dur="1" fill="hold">
                                          <p:stCondLst>
                                            <p:cond delay="0"/>
                                          </p:stCondLst>
                                        </p:cTn>
                                        <p:tgtEl>
                                          <p:spTgt spid="73">
                                            <p:txEl>
                                              <p:pRg st="1" end="1"/>
                                            </p:txEl>
                                          </p:spTgt>
                                        </p:tgtEl>
                                        <p:attrNameLst>
                                          <p:attrName>style.visibility</p:attrName>
                                        </p:attrNameLst>
                                      </p:cBhvr>
                                      <p:to>
                                        <p:strVal val="visible"/>
                                      </p:to>
                                    </p:set>
                                    <p:anim calcmode="lin" valueType="num">
                                      <p:cBhvr additive="base">
                                        <p:cTn id="439" dur="500"/>
                                        <p:tgtEl>
                                          <p:spTgt spid="73">
                                            <p:txEl>
                                              <p:pRg st="1" end="1"/>
                                            </p:txEl>
                                          </p:spTgt>
                                        </p:tgtEl>
                                        <p:attrNameLst>
                                          <p:attrName>ppt_y</p:attrName>
                                        </p:attrNameLst>
                                      </p:cBhvr>
                                      <p:tavLst>
                                        <p:tav tm="0">
                                          <p:val>
                                            <p:strVal val="#ppt_y+1"/>
                                          </p:val>
                                        </p:tav>
                                        <p:tav tm="100000">
                                          <p:val>
                                            <p:strVal val="#ppt_y"/>
                                          </p:val>
                                        </p:tav>
                                      </p:tavLst>
                                    </p:anim>
                                  </p:childTnLst>
                                </p:cTn>
                              </p:par>
                            </p:childTnLst>
                          </p:cTn>
                        </p:par>
                        <p:par>
                          <p:cTn id="440" fill="hold">
                            <p:stCondLst>
                              <p:cond delay="53000"/>
                            </p:stCondLst>
                            <p:childTnLst>
                              <p:par>
                                <p:cTn id="441" presetID="2" presetClass="entr" presetSubtype="4" fill="hold" nodeType="afterEffect">
                                  <p:stCondLst>
                                    <p:cond delay="0"/>
                                  </p:stCondLst>
                                  <p:childTnLst>
                                    <p:set>
                                      <p:cBhvr>
                                        <p:cTn id="442" dur="1" fill="hold">
                                          <p:stCondLst>
                                            <p:cond delay="0"/>
                                          </p:stCondLst>
                                        </p:cTn>
                                        <p:tgtEl>
                                          <p:spTgt spid="73">
                                            <p:txEl>
                                              <p:pRg st="2" end="2"/>
                                            </p:txEl>
                                          </p:spTgt>
                                        </p:tgtEl>
                                        <p:attrNameLst>
                                          <p:attrName>style.visibility</p:attrName>
                                        </p:attrNameLst>
                                      </p:cBhvr>
                                      <p:to>
                                        <p:strVal val="visible"/>
                                      </p:to>
                                    </p:set>
                                    <p:anim calcmode="lin" valueType="num">
                                      <p:cBhvr additive="base">
                                        <p:cTn id="443" dur="500"/>
                                        <p:tgtEl>
                                          <p:spTgt spid="73">
                                            <p:txEl>
                                              <p:pRg st="2" end="2"/>
                                            </p:txEl>
                                          </p:spTgt>
                                        </p:tgtEl>
                                        <p:attrNameLst>
                                          <p:attrName>ppt_y</p:attrName>
                                        </p:attrNameLst>
                                      </p:cBhvr>
                                      <p:tavLst>
                                        <p:tav tm="0">
                                          <p:val>
                                            <p:strVal val="#ppt_y+1"/>
                                          </p:val>
                                        </p:tav>
                                        <p:tav tm="100000">
                                          <p:val>
                                            <p:strVal val="#ppt_y"/>
                                          </p:val>
                                        </p:tav>
                                      </p:tavLst>
                                    </p:anim>
                                  </p:childTnLst>
                                </p:cTn>
                              </p:par>
                            </p:childTnLst>
                          </p:cTn>
                        </p:par>
                        <p:par>
                          <p:cTn id="444" fill="hold">
                            <p:stCondLst>
                              <p:cond delay="53500"/>
                            </p:stCondLst>
                            <p:childTnLst>
                              <p:par>
                                <p:cTn id="445" presetID="2" presetClass="entr" presetSubtype="4" fill="hold" nodeType="afterEffect">
                                  <p:stCondLst>
                                    <p:cond delay="0"/>
                                  </p:stCondLst>
                                  <p:childTnLst>
                                    <p:set>
                                      <p:cBhvr>
                                        <p:cTn id="446" dur="1" fill="hold">
                                          <p:stCondLst>
                                            <p:cond delay="0"/>
                                          </p:stCondLst>
                                        </p:cTn>
                                        <p:tgtEl>
                                          <p:spTgt spid="73">
                                            <p:txEl>
                                              <p:pRg st="3" end="3"/>
                                            </p:txEl>
                                          </p:spTgt>
                                        </p:tgtEl>
                                        <p:attrNameLst>
                                          <p:attrName>style.visibility</p:attrName>
                                        </p:attrNameLst>
                                      </p:cBhvr>
                                      <p:to>
                                        <p:strVal val="visible"/>
                                      </p:to>
                                    </p:set>
                                    <p:anim calcmode="lin" valueType="num">
                                      <p:cBhvr additive="base">
                                        <p:cTn id="447" dur="500"/>
                                        <p:tgtEl>
                                          <p:spTgt spid="73">
                                            <p:txEl>
                                              <p:pRg st="3" end="3"/>
                                            </p:txEl>
                                          </p:spTgt>
                                        </p:tgtEl>
                                        <p:attrNameLst>
                                          <p:attrName>ppt_y</p:attrName>
                                        </p:attrNameLst>
                                      </p:cBhvr>
                                      <p:tavLst>
                                        <p:tav tm="0">
                                          <p:val>
                                            <p:strVal val="#ppt_y+1"/>
                                          </p:val>
                                        </p:tav>
                                        <p:tav tm="100000">
                                          <p:val>
                                            <p:strVal val="#ppt_y"/>
                                          </p:val>
                                        </p:tav>
                                      </p:tavLst>
                                    </p:anim>
                                  </p:childTnLst>
                                </p:cTn>
                              </p:par>
                            </p:childTnLst>
                          </p:cTn>
                        </p:par>
                        <p:par>
                          <p:cTn id="448" fill="hold">
                            <p:stCondLst>
                              <p:cond delay="54000"/>
                            </p:stCondLst>
                            <p:childTnLst>
                              <p:par>
                                <p:cTn id="449" presetID="2" presetClass="entr" presetSubtype="4" fill="hold" nodeType="afterEffect">
                                  <p:stCondLst>
                                    <p:cond delay="0"/>
                                  </p:stCondLst>
                                  <p:childTnLst>
                                    <p:set>
                                      <p:cBhvr>
                                        <p:cTn id="450" dur="1" fill="hold">
                                          <p:stCondLst>
                                            <p:cond delay="0"/>
                                          </p:stCondLst>
                                        </p:cTn>
                                        <p:tgtEl>
                                          <p:spTgt spid="73">
                                            <p:txEl>
                                              <p:pRg st="4" end="4"/>
                                            </p:txEl>
                                          </p:spTgt>
                                        </p:tgtEl>
                                        <p:attrNameLst>
                                          <p:attrName>style.visibility</p:attrName>
                                        </p:attrNameLst>
                                      </p:cBhvr>
                                      <p:to>
                                        <p:strVal val="visible"/>
                                      </p:to>
                                    </p:set>
                                    <p:anim calcmode="lin" valueType="num">
                                      <p:cBhvr additive="base">
                                        <p:cTn id="451" dur="500"/>
                                        <p:tgtEl>
                                          <p:spTgt spid="73">
                                            <p:txEl>
                                              <p:pRg st="4" end="4"/>
                                            </p:txEl>
                                          </p:spTgt>
                                        </p:tgtEl>
                                        <p:attrNameLst>
                                          <p:attrName>ppt_y</p:attrName>
                                        </p:attrNameLst>
                                      </p:cBhvr>
                                      <p:tavLst>
                                        <p:tav tm="0">
                                          <p:val>
                                            <p:strVal val="#ppt_y+1"/>
                                          </p:val>
                                        </p:tav>
                                        <p:tav tm="100000">
                                          <p:val>
                                            <p:strVal val="#ppt_y"/>
                                          </p:val>
                                        </p:tav>
                                      </p:tavLst>
                                    </p:anim>
                                  </p:childTnLst>
                                </p:cTn>
                              </p:par>
                            </p:childTnLst>
                          </p:cTn>
                        </p:par>
                        <p:par>
                          <p:cTn id="452" fill="hold">
                            <p:stCondLst>
                              <p:cond delay="54500"/>
                            </p:stCondLst>
                            <p:childTnLst>
                              <p:par>
                                <p:cTn id="453" presetID="2" presetClass="entr" presetSubtype="4" fill="hold" nodeType="afterEffect">
                                  <p:stCondLst>
                                    <p:cond delay="0"/>
                                  </p:stCondLst>
                                  <p:childTnLst>
                                    <p:set>
                                      <p:cBhvr>
                                        <p:cTn id="454" dur="1" fill="hold">
                                          <p:stCondLst>
                                            <p:cond delay="0"/>
                                          </p:stCondLst>
                                        </p:cTn>
                                        <p:tgtEl>
                                          <p:spTgt spid="73">
                                            <p:txEl>
                                              <p:pRg st="5" end="5"/>
                                            </p:txEl>
                                          </p:spTgt>
                                        </p:tgtEl>
                                        <p:attrNameLst>
                                          <p:attrName>style.visibility</p:attrName>
                                        </p:attrNameLst>
                                      </p:cBhvr>
                                      <p:to>
                                        <p:strVal val="visible"/>
                                      </p:to>
                                    </p:set>
                                    <p:anim calcmode="lin" valueType="num">
                                      <p:cBhvr additive="base">
                                        <p:cTn id="455" dur="500"/>
                                        <p:tgtEl>
                                          <p:spTgt spid="73">
                                            <p:txEl>
                                              <p:pRg st="5" end="5"/>
                                            </p:txEl>
                                          </p:spTgt>
                                        </p:tgtEl>
                                        <p:attrNameLst>
                                          <p:attrName>ppt_y</p:attrName>
                                        </p:attrNameLst>
                                      </p:cBhvr>
                                      <p:tavLst>
                                        <p:tav tm="0">
                                          <p:val>
                                            <p:strVal val="#ppt_y+1"/>
                                          </p:val>
                                        </p:tav>
                                        <p:tav tm="100000">
                                          <p:val>
                                            <p:strVal val="#ppt_y"/>
                                          </p:val>
                                        </p:tav>
                                      </p:tavLst>
                                    </p:anim>
                                  </p:childTnLst>
                                </p:cTn>
                              </p:par>
                            </p:childTnLst>
                          </p:cTn>
                        </p:par>
                        <p:par>
                          <p:cTn id="456" fill="hold">
                            <p:stCondLst>
                              <p:cond delay="55000"/>
                            </p:stCondLst>
                            <p:childTnLst>
                              <p:par>
                                <p:cTn id="457" presetID="2" presetClass="entr" presetSubtype="4" fill="hold" nodeType="afterEffect">
                                  <p:stCondLst>
                                    <p:cond delay="0"/>
                                  </p:stCondLst>
                                  <p:childTnLst>
                                    <p:set>
                                      <p:cBhvr>
                                        <p:cTn id="458" dur="1" fill="hold">
                                          <p:stCondLst>
                                            <p:cond delay="0"/>
                                          </p:stCondLst>
                                        </p:cTn>
                                        <p:tgtEl>
                                          <p:spTgt spid="73">
                                            <p:txEl>
                                              <p:pRg st="6" end="6"/>
                                            </p:txEl>
                                          </p:spTgt>
                                        </p:tgtEl>
                                        <p:attrNameLst>
                                          <p:attrName>style.visibility</p:attrName>
                                        </p:attrNameLst>
                                      </p:cBhvr>
                                      <p:to>
                                        <p:strVal val="visible"/>
                                      </p:to>
                                    </p:set>
                                    <p:anim calcmode="lin" valueType="num">
                                      <p:cBhvr additive="base">
                                        <p:cTn id="459" dur="500"/>
                                        <p:tgtEl>
                                          <p:spTgt spid="73">
                                            <p:txEl>
                                              <p:pRg st="6" end="6"/>
                                            </p:txEl>
                                          </p:spTgt>
                                        </p:tgtEl>
                                        <p:attrNameLst>
                                          <p:attrName>ppt_y</p:attrName>
                                        </p:attrNameLst>
                                      </p:cBhvr>
                                      <p:tavLst>
                                        <p:tav tm="0">
                                          <p:val>
                                            <p:strVal val="#ppt_y+1"/>
                                          </p:val>
                                        </p:tav>
                                        <p:tav tm="100000">
                                          <p:val>
                                            <p:strVal val="#ppt_y"/>
                                          </p:val>
                                        </p:tav>
                                      </p:tavLst>
                                    </p:anim>
                                  </p:childTnLst>
                                </p:cTn>
                              </p:par>
                            </p:childTnLst>
                          </p:cTn>
                        </p:par>
                        <p:par>
                          <p:cTn id="460" fill="hold">
                            <p:stCondLst>
                              <p:cond delay="55500"/>
                            </p:stCondLst>
                            <p:childTnLst>
                              <p:par>
                                <p:cTn id="461" presetID="2" presetClass="entr" presetSubtype="4" fill="hold" nodeType="afterEffect">
                                  <p:stCondLst>
                                    <p:cond delay="0"/>
                                  </p:stCondLst>
                                  <p:childTnLst>
                                    <p:set>
                                      <p:cBhvr>
                                        <p:cTn id="462" dur="1" fill="hold">
                                          <p:stCondLst>
                                            <p:cond delay="0"/>
                                          </p:stCondLst>
                                        </p:cTn>
                                        <p:tgtEl>
                                          <p:spTgt spid="73">
                                            <p:txEl>
                                              <p:pRg st="7" end="7"/>
                                            </p:txEl>
                                          </p:spTgt>
                                        </p:tgtEl>
                                        <p:attrNameLst>
                                          <p:attrName>style.visibility</p:attrName>
                                        </p:attrNameLst>
                                      </p:cBhvr>
                                      <p:to>
                                        <p:strVal val="visible"/>
                                      </p:to>
                                    </p:set>
                                    <p:anim calcmode="lin" valueType="num">
                                      <p:cBhvr additive="base">
                                        <p:cTn id="463" dur="500"/>
                                        <p:tgtEl>
                                          <p:spTgt spid="73">
                                            <p:txEl>
                                              <p:pRg st="7" end="7"/>
                                            </p:txEl>
                                          </p:spTgt>
                                        </p:tgtEl>
                                        <p:attrNameLst>
                                          <p:attrName>ppt_y</p:attrName>
                                        </p:attrNameLst>
                                      </p:cBhvr>
                                      <p:tavLst>
                                        <p:tav tm="0">
                                          <p:val>
                                            <p:strVal val="#ppt_y+1"/>
                                          </p:val>
                                        </p:tav>
                                        <p:tav tm="100000">
                                          <p:val>
                                            <p:strVal val="#ppt_y"/>
                                          </p:val>
                                        </p:tav>
                                      </p:tavLst>
                                    </p:anim>
                                  </p:childTnLst>
                                </p:cTn>
                              </p:par>
                            </p:childTnLst>
                          </p:cTn>
                        </p:par>
                        <p:par>
                          <p:cTn id="464" fill="hold">
                            <p:stCondLst>
                              <p:cond delay="56000"/>
                            </p:stCondLst>
                            <p:childTnLst>
                              <p:par>
                                <p:cTn id="465" presetID="2" presetClass="entr" presetSubtype="4" fill="hold" nodeType="afterEffect">
                                  <p:stCondLst>
                                    <p:cond delay="0"/>
                                  </p:stCondLst>
                                  <p:childTnLst>
                                    <p:set>
                                      <p:cBhvr>
                                        <p:cTn id="466" dur="1" fill="hold">
                                          <p:stCondLst>
                                            <p:cond delay="0"/>
                                          </p:stCondLst>
                                        </p:cTn>
                                        <p:tgtEl>
                                          <p:spTgt spid="73">
                                            <p:txEl>
                                              <p:pRg st="8" end="8"/>
                                            </p:txEl>
                                          </p:spTgt>
                                        </p:tgtEl>
                                        <p:attrNameLst>
                                          <p:attrName>style.visibility</p:attrName>
                                        </p:attrNameLst>
                                      </p:cBhvr>
                                      <p:to>
                                        <p:strVal val="visible"/>
                                      </p:to>
                                    </p:set>
                                    <p:anim calcmode="lin" valueType="num">
                                      <p:cBhvr additive="base">
                                        <p:cTn id="467" dur="500"/>
                                        <p:tgtEl>
                                          <p:spTgt spid="73">
                                            <p:txEl>
                                              <p:pRg st="8" end="8"/>
                                            </p:txEl>
                                          </p:spTgt>
                                        </p:tgtEl>
                                        <p:attrNameLst>
                                          <p:attrName>ppt_y</p:attrName>
                                        </p:attrNameLst>
                                      </p:cBhvr>
                                      <p:tavLst>
                                        <p:tav tm="0">
                                          <p:val>
                                            <p:strVal val="#ppt_y+1"/>
                                          </p:val>
                                        </p:tav>
                                        <p:tav tm="100000">
                                          <p:val>
                                            <p:strVal val="#ppt_y"/>
                                          </p:val>
                                        </p:tav>
                                      </p:tavLst>
                                    </p:anim>
                                  </p:childTnLst>
                                </p:cTn>
                              </p:par>
                            </p:childTnLst>
                          </p:cTn>
                        </p:par>
                        <p:par>
                          <p:cTn id="468" fill="hold">
                            <p:stCondLst>
                              <p:cond delay="56500"/>
                            </p:stCondLst>
                            <p:childTnLst>
                              <p:par>
                                <p:cTn id="469" presetID="2" presetClass="entr" presetSubtype="4" fill="hold" nodeType="afterEffect">
                                  <p:stCondLst>
                                    <p:cond delay="0"/>
                                  </p:stCondLst>
                                  <p:childTnLst>
                                    <p:set>
                                      <p:cBhvr>
                                        <p:cTn id="470" dur="1" fill="hold">
                                          <p:stCondLst>
                                            <p:cond delay="0"/>
                                          </p:stCondLst>
                                        </p:cTn>
                                        <p:tgtEl>
                                          <p:spTgt spid="72">
                                            <p:txEl>
                                              <p:pRg st="0" end="0"/>
                                            </p:txEl>
                                          </p:spTgt>
                                        </p:tgtEl>
                                        <p:attrNameLst>
                                          <p:attrName>style.visibility</p:attrName>
                                        </p:attrNameLst>
                                      </p:cBhvr>
                                      <p:to>
                                        <p:strVal val="visible"/>
                                      </p:to>
                                    </p:set>
                                    <p:anim calcmode="lin" valueType="num">
                                      <p:cBhvr additive="base">
                                        <p:cTn id="471" dur="500"/>
                                        <p:tgtEl>
                                          <p:spTgt spid="72">
                                            <p:txEl>
                                              <p:pRg st="0" end="0"/>
                                            </p:txEl>
                                          </p:spTgt>
                                        </p:tgtEl>
                                        <p:attrNameLst>
                                          <p:attrName>ppt_y</p:attrName>
                                        </p:attrNameLst>
                                      </p:cBhvr>
                                      <p:tavLst>
                                        <p:tav tm="0">
                                          <p:val>
                                            <p:strVal val="#ppt_y+1"/>
                                          </p:val>
                                        </p:tav>
                                        <p:tav tm="100000">
                                          <p:val>
                                            <p:strVal val="#ppt_y"/>
                                          </p:val>
                                        </p:tav>
                                      </p:tavLst>
                                    </p:anim>
                                  </p:childTnLst>
                                </p:cTn>
                              </p:par>
                            </p:childTnLst>
                          </p:cTn>
                        </p:par>
                        <p:par>
                          <p:cTn id="472" fill="hold">
                            <p:stCondLst>
                              <p:cond delay="57000"/>
                            </p:stCondLst>
                            <p:childTnLst>
                              <p:par>
                                <p:cTn id="473" presetID="2" presetClass="entr" presetSubtype="4" fill="hold" nodeType="afterEffect">
                                  <p:stCondLst>
                                    <p:cond delay="0"/>
                                  </p:stCondLst>
                                  <p:childTnLst>
                                    <p:set>
                                      <p:cBhvr>
                                        <p:cTn id="474" dur="1" fill="hold">
                                          <p:stCondLst>
                                            <p:cond delay="0"/>
                                          </p:stCondLst>
                                        </p:cTn>
                                        <p:tgtEl>
                                          <p:spTgt spid="72">
                                            <p:txEl>
                                              <p:pRg st="1" end="1"/>
                                            </p:txEl>
                                          </p:spTgt>
                                        </p:tgtEl>
                                        <p:attrNameLst>
                                          <p:attrName>style.visibility</p:attrName>
                                        </p:attrNameLst>
                                      </p:cBhvr>
                                      <p:to>
                                        <p:strVal val="visible"/>
                                      </p:to>
                                    </p:set>
                                    <p:anim calcmode="lin" valueType="num">
                                      <p:cBhvr additive="base">
                                        <p:cTn id="475" dur="500"/>
                                        <p:tgtEl>
                                          <p:spTgt spid="72">
                                            <p:txEl>
                                              <p:pRg st="1" end="1"/>
                                            </p:txEl>
                                          </p:spTgt>
                                        </p:tgtEl>
                                        <p:attrNameLst>
                                          <p:attrName>ppt_y</p:attrName>
                                        </p:attrNameLst>
                                      </p:cBhvr>
                                      <p:tavLst>
                                        <p:tav tm="0">
                                          <p:val>
                                            <p:strVal val="#ppt_y+1"/>
                                          </p:val>
                                        </p:tav>
                                        <p:tav tm="100000">
                                          <p:val>
                                            <p:strVal val="#ppt_y"/>
                                          </p:val>
                                        </p:tav>
                                      </p:tavLst>
                                    </p:anim>
                                  </p:childTnLst>
                                </p:cTn>
                              </p:par>
                            </p:childTnLst>
                          </p:cTn>
                        </p:par>
                        <p:par>
                          <p:cTn id="476" fill="hold">
                            <p:stCondLst>
                              <p:cond delay="57500"/>
                            </p:stCondLst>
                            <p:childTnLst>
                              <p:par>
                                <p:cTn id="477" presetID="2" presetClass="entr" presetSubtype="4" fill="hold" nodeType="afterEffect">
                                  <p:stCondLst>
                                    <p:cond delay="0"/>
                                  </p:stCondLst>
                                  <p:childTnLst>
                                    <p:set>
                                      <p:cBhvr>
                                        <p:cTn id="478" dur="1" fill="hold">
                                          <p:stCondLst>
                                            <p:cond delay="0"/>
                                          </p:stCondLst>
                                        </p:cTn>
                                        <p:tgtEl>
                                          <p:spTgt spid="72">
                                            <p:txEl>
                                              <p:pRg st="2" end="2"/>
                                            </p:txEl>
                                          </p:spTgt>
                                        </p:tgtEl>
                                        <p:attrNameLst>
                                          <p:attrName>style.visibility</p:attrName>
                                        </p:attrNameLst>
                                      </p:cBhvr>
                                      <p:to>
                                        <p:strVal val="visible"/>
                                      </p:to>
                                    </p:set>
                                    <p:anim calcmode="lin" valueType="num">
                                      <p:cBhvr additive="base">
                                        <p:cTn id="479" dur="500"/>
                                        <p:tgtEl>
                                          <p:spTgt spid="72">
                                            <p:txEl>
                                              <p:pRg st="2" end="2"/>
                                            </p:txEl>
                                          </p:spTgt>
                                        </p:tgtEl>
                                        <p:attrNameLst>
                                          <p:attrName>ppt_y</p:attrName>
                                        </p:attrNameLst>
                                      </p:cBhvr>
                                      <p:tavLst>
                                        <p:tav tm="0">
                                          <p:val>
                                            <p:strVal val="#ppt_y+1"/>
                                          </p:val>
                                        </p:tav>
                                        <p:tav tm="100000">
                                          <p:val>
                                            <p:strVal val="#ppt_y"/>
                                          </p:val>
                                        </p:tav>
                                      </p:tavLst>
                                    </p:anim>
                                  </p:childTnLst>
                                </p:cTn>
                              </p:par>
                            </p:childTnLst>
                          </p:cTn>
                        </p:par>
                        <p:par>
                          <p:cTn id="480" fill="hold">
                            <p:stCondLst>
                              <p:cond delay="58000"/>
                            </p:stCondLst>
                            <p:childTnLst>
                              <p:par>
                                <p:cTn id="481" presetID="2" presetClass="entr" presetSubtype="4" fill="hold" nodeType="afterEffect">
                                  <p:stCondLst>
                                    <p:cond delay="0"/>
                                  </p:stCondLst>
                                  <p:childTnLst>
                                    <p:set>
                                      <p:cBhvr>
                                        <p:cTn id="482" dur="1" fill="hold">
                                          <p:stCondLst>
                                            <p:cond delay="0"/>
                                          </p:stCondLst>
                                        </p:cTn>
                                        <p:tgtEl>
                                          <p:spTgt spid="72">
                                            <p:txEl>
                                              <p:pRg st="3" end="3"/>
                                            </p:txEl>
                                          </p:spTgt>
                                        </p:tgtEl>
                                        <p:attrNameLst>
                                          <p:attrName>style.visibility</p:attrName>
                                        </p:attrNameLst>
                                      </p:cBhvr>
                                      <p:to>
                                        <p:strVal val="visible"/>
                                      </p:to>
                                    </p:set>
                                    <p:anim calcmode="lin" valueType="num">
                                      <p:cBhvr additive="base">
                                        <p:cTn id="483" dur="500"/>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484" fill="hold">
                            <p:stCondLst>
                              <p:cond delay="58500"/>
                            </p:stCondLst>
                            <p:childTnLst>
                              <p:par>
                                <p:cTn id="485" presetID="2" presetClass="entr" presetSubtype="4" fill="hold" nodeType="afterEffect">
                                  <p:stCondLst>
                                    <p:cond delay="0"/>
                                  </p:stCondLst>
                                  <p:childTnLst>
                                    <p:set>
                                      <p:cBhvr>
                                        <p:cTn id="486" dur="1" fill="hold">
                                          <p:stCondLst>
                                            <p:cond delay="0"/>
                                          </p:stCondLst>
                                        </p:cTn>
                                        <p:tgtEl>
                                          <p:spTgt spid="72">
                                            <p:txEl>
                                              <p:pRg st="4" end="4"/>
                                            </p:txEl>
                                          </p:spTgt>
                                        </p:tgtEl>
                                        <p:attrNameLst>
                                          <p:attrName>style.visibility</p:attrName>
                                        </p:attrNameLst>
                                      </p:cBhvr>
                                      <p:to>
                                        <p:strVal val="visible"/>
                                      </p:to>
                                    </p:set>
                                    <p:anim calcmode="lin" valueType="num">
                                      <p:cBhvr additive="base">
                                        <p:cTn id="487" dur="500"/>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488" fill="hold">
                            <p:stCondLst>
                              <p:cond delay="59000"/>
                            </p:stCondLst>
                            <p:childTnLst>
                              <p:par>
                                <p:cTn id="489" presetID="2" presetClass="entr" presetSubtype="4" fill="hold" nodeType="afterEffect">
                                  <p:stCondLst>
                                    <p:cond delay="0"/>
                                  </p:stCondLst>
                                  <p:childTnLst>
                                    <p:set>
                                      <p:cBhvr>
                                        <p:cTn id="490" dur="1" fill="hold">
                                          <p:stCondLst>
                                            <p:cond delay="0"/>
                                          </p:stCondLst>
                                        </p:cTn>
                                        <p:tgtEl>
                                          <p:spTgt spid="72">
                                            <p:txEl>
                                              <p:pRg st="5" end="5"/>
                                            </p:txEl>
                                          </p:spTgt>
                                        </p:tgtEl>
                                        <p:attrNameLst>
                                          <p:attrName>style.visibility</p:attrName>
                                        </p:attrNameLst>
                                      </p:cBhvr>
                                      <p:to>
                                        <p:strVal val="visible"/>
                                      </p:to>
                                    </p:set>
                                    <p:anim calcmode="lin" valueType="num">
                                      <p:cBhvr additive="base">
                                        <p:cTn id="491" dur="500"/>
                                        <p:tgtEl>
                                          <p:spTgt spid="72">
                                            <p:txEl>
                                              <p:pRg st="5" end="5"/>
                                            </p:txEl>
                                          </p:spTgt>
                                        </p:tgtEl>
                                        <p:attrNameLst>
                                          <p:attrName>ppt_y</p:attrName>
                                        </p:attrNameLst>
                                      </p:cBhvr>
                                      <p:tavLst>
                                        <p:tav tm="0">
                                          <p:val>
                                            <p:strVal val="#ppt_y+1"/>
                                          </p:val>
                                        </p:tav>
                                        <p:tav tm="100000">
                                          <p:val>
                                            <p:strVal val="#ppt_y"/>
                                          </p:val>
                                        </p:tav>
                                      </p:tavLst>
                                    </p:anim>
                                  </p:childTnLst>
                                </p:cTn>
                              </p:par>
                            </p:childTnLst>
                          </p:cTn>
                        </p:par>
                        <p:par>
                          <p:cTn id="492" fill="hold">
                            <p:stCondLst>
                              <p:cond delay="59500"/>
                            </p:stCondLst>
                            <p:childTnLst>
                              <p:par>
                                <p:cTn id="493" presetID="2" presetClass="entr" presetSubtype="4" fill="hold" nodeType="afterEffect">
                                  <p:stCondLst>
                                    <p:cond delay="0"/>
                                  </p:stCondLst>
                                  <p:childTnLst>
                                    <p:set>
                                      <p:cBhvr>
                                        <p:cTn id="494" dur="1" fill="hold">
                                          <p:stCondLst>
                                            <p:cond delay="0"/>
                                          </p:stCondLst>
                                        </p:cTn>
                                        <p:tgtEl>
                                          <p:spTgt spid="72">
                                            <p:txEl>
                                              <p:pRg st="6" end="6"/>
                                            </p:txEl>
                                          </p:spTgt>
                                        </p:tgtEl>
                                        <p:attrNameLst>
                                          <p:attrName>style.visibility</p:attrName>
                                        </p:attrNameLst>
                                      </p:cBhvr>
                                      <p:to>
                                        <p:strVal val="visible"/>
                                      </p:to>
                                    </p:set>
                                    <p:anim calcmode="lin" valueType="num">
                                      <p:cBhvr additive="base">
                                        <p:cTn id="495" dur="500"/>
                                        <p:tgtEl>
                                          <p:spTgt spid="72">
                                            <p:txEl>
                                              <p:pRg st="6" end="6"/>
                                            </p:txEl>
                                          </p:spTgt>
                                        </p:tgtEl>
                                        <p:attrNameLst>
                                          <p:attrName>ppt_y</p:attrName>
                                        </p:attrNameLst>
                                      </p:cBhvr>
                                      <p:tavLst>
                                        <p:tav tm="0">
                                          <p:val>
                                            <p:strVal val="#ppt_y+1"/>
                                          </p:val>
                                        </p:tav>
                                        <p:tav tm="100000">
                                          <p:val>
                                            <p:strVal val="#ppt_y"/>
                                          </p:val>
                                        </p:tav>
                                      </p:tavLst>
                                    </p:anim>
                                  </p:childTnLst>
                                </p:cTn>
                              </p:par>
                            </p:childTnLst>
                          </p:cTn>
                        </p:par>
                        <p:par>
                          <p:cTn id="496" fill="hold">
                            <p:stCondLst>
                              <p:cond delay="60000"/>
                            </p:stCondLst>
                            <p:childTnLst>
                              <p:par>
                                <p:cTn id="497" presetID="2" presetClass="entr" presetSubtype="4" fill="hold" nodeType="afterEffect">
                                  <p:stCondLst>
                                    <p:cond delay="0"/>
                                  </p:stCondLst>
                                  <p:childTnLst>
                                    <p:set>
                                      <p:cBhvr>
                                        <p:cTn id="498" dur="1" fill="hold">
                                          <p:stCondLst>
                                            <p:cond delay="0"/>
                                          </p:stCondLst>
                                        </p:cTn>
                                        <p:tgtEl>
                                          <p:spTgt spid="72">
                                            <p:txEl>
                                              <p:pRg st="7" end="7"/>
                                            </p:txEl>
                                          </p:spTgt>
                                        </p:tgtEl>
                                        <p:attrNameLst>
                                          <p:attrName>style.visibility</p:attrName>
                                        </p:attrNameLst>
                                      </p:cBhvr>
                                      <p:to>
                                        <p:strVal val="visible"/>
                                      </p:to>
                                    </p:set>
                                    <p:anim calcmode="lin" valueType="num">
                                      <p:cBhvr additive="base">
                                        <p:cTn id="499" dur="500"/>
                                        <p:tgtEl>
                                          <p:spTgt spid="72">
                                            <p:txEl>
                                              <p:pRg st="7" end="7"/>
                                            </p:txEl>
                                          </p:spTgt>
                                        </p:tgtEl>
                                        <p:attrNameLst>
                                          <p:attrName>ppt_y</p:attrName>
                                        </p:attrNameLst>
                                      </p:cBhvr>
                                      <p:tavLst>
                                        <p:tav tm="0">
                                          <p:val>
                                            <p:strVal val="#ppt_y+1"/>
                                          </p:val>
                                        </p:tav>
                                        <p:tav tm="100000">
                                          <p:val>
                                            <p:strVal val="#ppt_y"/>
                                          </p:val>
                                        </p:tav>
                                      </p:tavLst>
                                    </p:anim>
                                  </p:childTnLst>
                                </p:cTn>
                              </p:par>
                            </p:childTnLst>
                          </p:cTn>
                        </p:par>
                        <p:par>
                          <p:cTn id="500" fill="hold">
                            <p:stCondLst>
                              <p:cond delay="60500"/>
                            </p:stCondLst>
                            <p:childTnLst>
                              <p:par>
                                <p:cTn id="501" presetID="2" presetClass="entr" presetSubtype="4" fill="hold" nodeType="afterEffect">
                                  <p:stCondLst>
                                    <p:cond delay="0"/>
                                  </p:stCondLst>
                                  <p:childTnLst>
                                    <p:set>
                                      <p:cBhvr>
                                        <p:cTn id="502" dur="1" fill="hold">
                                          <p:stCondLst>
                                            <p:cond delay="0"/>
                                          </p:stCondLst>
                                        </p:cTn>
                                        <p:tgtEl>
                                          <p:spTgt spid="72">
                                            <p:txEl>
                                              <p:pRg st="8" end="8"/>
                                            </p:txEl>
                                          </p:spTgt>
                                        </p:tgtEl>
                                        <p:attrNameLst>
                                          <p:attrName>style.visibility</p:attrName>
                                        </p:attrNameLst>
                                      </p:cBhvr>
                                      <p:to>
                                        <p:strVal val="visible"/>
                                      </p:to>
                                    </p:set>
                                    <p:anim calcmode="lin" valueType="num">
                                      <p:cBhvr additive="base">
                                        <p:cTn id="503" dur="500"/>
                                        <p:tgtEl>
                                          <p:spTgt spid="7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Pics">
  <p:cSld name="5-Pics">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7"/>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1" name="Google Shape;81;p7"/>
          <p:cNvSpPr>
            <a:spLocks noGrp="1"/>
          </p:cNvSpPr>
          <p:nvPr>
            <p:ph type="pic" idx="2"/>
          </p:nvPr>
        </p:nvSpPr>
        <p:spPr>
          <a:xfrm>
            <a:off x="503083" y="1599597"/>
            <a:ext cx="1540591" cy="1892243"/>
          </a:xfrm>
          <a:prstGeom prst="downArrowCallout">
            <a:avLst>
              <a:gd name="adj1" fmla="val 35178"/>
              <a:gd name="adj2" fmla="val 13059"/>
              <a:gd name="adj3" fmla="val 7566"/>
              <a:gd name="adj4" fmla="val 93840"/>
            </a:avLst>
          </a:prstGeom>
          <a:noFill/>
          <a:ln>
            <a:noFill/>
          </a:ln>
        </p:spPr>
      </p:sp>
      <p:sp>
        <p:nvSpPr>
          <p:cNvPr id="82" name="Google Shape;82;p7"/>
          <p:cNvSpPr txBox="1">
            <a:spLocks noGrp="1"/>
          </p:cNvSpPr>
          <p:nvPr>
            <p:ph type="body" idx="3"/>
          </p:nvPr>
        </p:nvSpPr>
        <p:spPr>
          <a:xfrm>
            <a:off x="452945"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4"/>
          </p:nvPr>
        </p:nvSpPr>
        <p:spPr>
          <a:xfrm>
            <a:off x="447675"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1"/>
              </a:buClr>
              <a:buSzPts val="1100"/>
              <a:buFont typeface="Arial"/>
              <a:buNone/>
              <a:defRPr sz="1100" b="1" i="0" u="none" strike="noStrike" cap="none">
                <a:solidFill>
                  <a:schemeClr val="accen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4" name="Google Shape;84;p7"/>
          <p:cNvSpPr/>
          <p:nvPr/>
        </p:nvSpPr>
        <p:spPr>
          <a:xfrm>
            <a:off x="508350" y="1217194"/>
            <a:ext cx="1537336" cy="381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5" name="Google Shape;85;p7"/>
          <p:cNvSpPr txBox="1">
            <a:spLocks noGrp="1"/>
          </p:cNvSpPr>
          <p:nvPr>
            <p:ph type="body" idx="5"/>
          </p:nvPr>
        </p:nvSpPr>
        <p:spPr>
          <a:xfrm>
            <a:off x="566260"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6" name="Google Shape;86;p7"/>
          <p:cNvSpPr>
            <a:spLocks noGrp="1"/>
          </p:cNvSpPr>
          <p:nvPr>
            <p:ph type="pic" idx="6"/>
          </p:nvPr>
        </p:nvSpPr>
        <p:spPr>
          <a:xfrm>
            <a:off x="2147332" y="1599597"/>
            <a:ext cx="1540591" cy="1892243"/>
          </a:xfrm>
          <a:prstGeom prst="downArrowCallout">
            <a:avLst>
              <a:gd name="adj1" fmla="val 35178"/>
              <a:gd name="adj2" fmla="val 13059"/>
              <a:gd name="adj3" fmla="val 7566"/>
              <a:gd name="adj4" fmla="val 93840"/>
            </a:avLst>
          </a:prstGeom>
          <a:noFill/>
          <a:ln>
            <a:noFill/>
          </a:ln>
        </p:spPr>
      </p:sp>
      <p:sp>
        <p:nvSpPr>
          <p:cNvPr id="87" name="Google Shape;87;p7"/>
          <p:cNvSpPr txBox="1">
            <a:spLocks noGrp="1"/>
          </p:cNvSpPr>
          <p:nvPr>
            <p:ph type="body" idx="7"/>
          </p:nvPr>
        </p:nvSpPr>
        <p:spPr>
          <a:xfrm>
            <a:off x="2097194"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7"/>
          <p:cNvSpPr txBox="1">
            <a:spLocks noGrp="1"/>
          </p:cNvSpPr>
          <p:nvPr>
            <p:ph type="body" idx="8"/>
          </p:nvPr>
        </p:nvSpPr>
        <p:spPr>
          <a:xfrm>
            <a:off x="2091924"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2"/>
              </a:buClr>
              <a:buSzPts val="1100"/>
              <a:buFont typeface="Arial"/>
              <a:buNone/>
              <a:defRPr sz="1100" b="1" i="0" u="none" strike="noStrike" cap="none">
                <a:solidFill>
                  <a:schemeClr val="accent2"/>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9" name="Google Shape;89;p7"/>
          <p:cNvSpPr/>
          <p:nvPr/>
        </p:nvSpPr>
        <p:spPr>
          <a:xfrm>
            <a:off x="2152599" y="1217194"/>
            <a:ext cx="1537336" cy="381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0" name="Google Shape;90;p7"/>
          <p:cNvSpPr txBox="1">
            <a:spLocks noGrp="1"/>
          </p:cNvSpPr>
          <p:nvPr>
            <p:ph type="body" idx="9"/>
          </p:nvPr>
        </p:nvSpPr>
        <p:spPr>
          <a:xfrm>
            <a:off x="2210509"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1" name="Google Shape;91;p7"/>
          <p:cNvSpPr>
            <a:spLocks noGrp="1"/>
          </p:cNvSpPr>
          <p:nvPr>
            <p:ph type="pic" idx="13"/>
          </p:nvPr>
        </p:nvSpPr>
        <p:spPr>
          <a:xfrm>
            <a:off x="3794548" y="1599597"/>
            <a:ext cx="1540591" cy="1892243"/>
          </a:xfrm>
          <a:prstGeom prst="downArrowCallout">
            <a:avLst>
              <a:gd name="adj1" fmla="val 35178"/>
              <a:gd name="adj2" fmla="val 13059"/>
              <a:gd name="adj3" fmla="val 7566"/>
              <a:gd name="adj4" fmla="val 93840"/>
            </a:avLst>
          </a:prstGeom>
          <a:noFill/>
          <a:ln>
            <a:noFill/>
          </a:ln>
        </p:spPr>
      </p:sp>
      <p:sp>
        <p:nvSpPr>
          <p:cNvPr id="92" name="Google Shape;92;p7"/>
          <p:cNvSpPr txBox="1">
            <a:spLocks noGrp="1"/>
          </p:cNvSpPr>
          <p:nvPr>
            <p:ph type="body" idx="14"/>
          </p:nvPr>
        </p:nvSpPr>
        <p:spPr>
          <a:xfrm>
            <a:off x="3744410"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3" name="Google Shape;93;p7"/>
          <p:cNvSpPr txBox="1">
            <a:spLocks noGrp="1"/>
          </p:cNvSpPr>
          <p:nvPr>
            <p:ph type="body" idx="15"/>
          </p:nvPr>
        </p:nvSpPr>
        <p:spPr>
          <a:xfrm>
            <a:off x="3739140"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3"/>
              </a:buClr>
              <a:buSzPts val="1100"/>
              <a:buFont typeface="Arial"/>
              <a:buNone/>
              <a:defRPr sz="1100" b="1" i="0" u="none" strike="noStrike" cap="none">
                <a:solidFill>
                  <a:schemeClr val="accent3"/>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4" name="Google Shape;94;p7"/>
          <p:cNvSpPr/>
          <p:nvPr/>
        </p:nvSpPr>
        <p:spPr>
          <a:xfrm>
            <a:off x="3799815" y="1217194"/>
            <a:ext cx="1537336" cy="381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7"/>
          <p:cNvSpPr txBox="1">
            <a:spLocks noGrp="1"/>
          </p:cNvSpPr>
          <p:nvPr>
            <p:ph type="body" idx="16"/>
          </p:nvPr>
        </p:nvSpPr>
        <p:spPr>
          <a:xfrm>
            <a:off x="3857725"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6" name="Google Shape;96;p7"/>
          <p:cNvSpPr>
            <a:spLocks noGrp="1"/>
          </p:cNvSpPr>
          <p:nvPr>
            <p:ph type="pic" idx="17"/>
          </p:nvPr>
        </p:nvSpPr>
        <p:spPr>
          <a:xfrm>
            <a:off x="5438435" y="1599597"/>
            <a:ext cx="1540591" cy="1892243"/>
          </a:xfrm>
          <a:prstGeom prst="downArrowCallout">
            <a:avLst>
              <a:gd name="adj1" fmla="val 35178"/>
              <a:gd name="adj2" fmla="val 13059"/>
              <a:gd name="adj3" fmla="val 7566"/>
              <a:gd name="adj4" fmla="val 93840"/>
            </a:avLst>
          </a:prstGeom>
          <a:noFill/>
          <a:ln>
            <a:noFill/>
          </a:ln>
        </p:spPr>
      </p:sp>
      <p:sp>
        <p:nvSpPr>
          <p:cNvPr id="97" name="Google Shape;97;p7"/>
          <p:cNvSpPr txBox="1">
            <a:spLocks noGrp="1"/>
          </p:cNvSpPr>
          <p:nvPr>
            <p:ph type="body" idx="18"/>
          </p:nvPr>
        </p:nvSpPr>
        <p:spPr>
          <a:xfrm>
            <a:off x="5388297"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8" name="Google Shape;98;p7"/>
          <p:cNvSpPr txBox="1">
            <a:spLocks noGrp="1"/>
          </p:cNvSpPr>
          <p:nvPr>
            <p:ph type="body" idx="19"/>
          </p:nvPr>
        </p:nvSpPr>
        <p:spPr>
          <a:xfrm>
            <a:off x="5383027"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4"/>
              </a:buClr>
              <a:buSzPts val="1100"/>
              <a:buFont typeface="Arial"/>
              <a:buNone/>
              <a:defRPr sz="1100" b="1" i="0" u="none" strike="noStrike" cap="none">
                <a:solidFill>
                  <a:schemeClr val="accent4"/>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9" name="Google Shape;99;p7"/>
          <p:cNvSpPr/>
          <p:nvPr/>
        </p:nvSpPr>
        <p:spPr>
          <a:xfrm>
            <a:off x="5443702" y="1217194"/>
            <a:ext cx="1537336" cy="381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0" name="Google Shape;100;p7"/>
          <p:cNvSpPr txBox="1">
            <a:spLocks noGrp="1"/>
          </p:cNvSpPr>
          <p:nvPr>
            <p:ph type="body" idx="20"/>
          </p:nvPr>
        </p:nvSpPr>
        <p:spPr>
          <a:xfrm>
            <a:off x="5501612"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1" name="Google Shape;101;p7"/>
          <p:cNvSpPr>
            <a:spLocks noGrp="1"/>
          </p:cNvSpPr>
          <p:nvPr>
            <p:ph type="pic" idx="21"/>
          </p:nvPr>
        </p:nvSpPr>
        <p:spPr>
          <a:xfrm>
            <a:off x="7077764" y="1599597"/>
            <a:ext cx="1540591" cy="1892243"/>
          </a:xfrm>
          <a:prstGeom prst="downArrowCallout">
            <a:avLst>
              <a:gd name="adj1" fmla="val 35178"/>
              <a:gd name="adj2" fmla="val 13059"/>
              <a:gd name="adj3" fmla="val 7566"/>
              <a:gd name="adj4" fmla="val 93840"/>
            </a:avLst>
          </a:prstGeom>
          <a:noFill/>
          <a:ln>
            <a:noFill/>
          </a:ln>
        </p:spPr>
      </p:sp>
      <p:sp>
        <p:nvSpPr>
          <p:cNvPr id="102" name="Google Shape;102;p7"/>
          <p:cNvSpPr txBox="1">
            <a:spLocks noGrp="1"/>
          </p:cNvSpPr>
          <p:nvPr>
            <p:ph type="body" idx="22"/>
          </p:nvPr>
        </p:nvSpPr>
        <p:spPr>
          <a:xfrm>
            <a:off x="7027626" y="3794553"/>
            <a:ext cx="1590780" cy="635096"/>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rgbClr val="7F7F7F"/>
              </a:buClr>
              <a:buSzPts val="1100"/>
              <a:buFont typeface="Arial"/>
              <a:buNone/>
              <a:defRPr sz="1100" b="0" i="0" u="none" strike="noStrike" cap="none">
                <a:solidFill>
                  <a:srgbClr val="7F7F7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Google Shape;103;p7"/>
          <p:cNvSpPr txBox="1">
            <a:spLocks noGrp="1"/>
          </p:cNvSpPr>
          <p:nvPr>
            <p:ph type="body" idx="23"/>
          </p:nvPr>
        </p:nvSpPr>
        <p:spPr>
          <a:xfrm>
            <a:off x="7022356" y="3588601"/>
            <a:ext cx="1595234" cy="192780"/>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accent5"/>
              </a:buClr>
              <a:buSzPts val="1100"/>
              <a:buFont typeface="Arial"/>
              <a:buNone/>
              <a:defRPr sz="1100" b="1" i="0" u="none" strike="noStrike" cap="none">
                <a:solidFill>
                  <a:schemeClr val="accent5"/>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4" name="Google Shape;104;p7"/>
          <p:cNvSpPr/>
          <p:nvPr/>
        </p:nvSpPr>
        <p:spPr>
          <a:xfrm>
            <a:off x="7083031" y="1217194"/>
            <a:ext cx="1537336" cy="381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7"/>
          <p:cNvSpPr txBox="1">
            <a:spLocks noGrp="1"/>
          </p:cNvSpPr>
          <p:nvPr>
            <p:ph type="body" idx="24"/>
          </p:nvPr>
        </p:nvSpPr>
        <p:spPr>
          <a:xfrm>
            <a:off x="7140941" y="1307321"/>
            <a:ext cx="1421516"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6" name="Google Shape;106;p7"/>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7" name="Google Shape;107;p7"/>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0">
                                            <p:txEl>
                                              <p:pRg st="0" end="0"/>
                                            </p:txEl>
                                          </p:spTgt>
                                        </p:tgtEl>
                                        <p:attrNameLst>
                                          <p:attrName>style.visibility</p:attrName>
                                        </p:attrNameLst>
                                      </p:cBhvr>
                                      <p:to>
                                        <p:strVal val="visible"/>
                                      </p:to>
                                    </p:set>
                                    <p:animEffect transition="in" filter="fade">
                                      <p:cBhvr>
                                        <p:cTn id="11" dur="500"/>
                                        <p:tgtEl>
                                          <p:spTgt spid="8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0">
                                            <p:txEl>
                                              <p:pRg st="1" end="1"/>
                                            </p:txEl>
                                          </p:spTgt>
                                        </p:tgtEl>
                                        <p:attrNameLst>
                                          <p:attrName>style.visibility</p:attrName>
                                        </p:attrNameLst>
                                      </p:cBhvr>
                                      <p:to>
                                        <p:strVal val="visible"/>
                                      </p:to>
                                    </p:set>
                                    <p:animEffect transition="in" filter="fade">
                                      <p:cBhvr>
                                        <p:cTn id="15" dur="500"/>
                                        <p:tgtEl>
                                          <p:spTgt spid="8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
                                            <p:txEl>
                                              <p:pRg st="2" end="2"/>
                                            </p:txEl>
                                          </p:spTgt>
                                        </p:tgtEl>
                                        <p:attrNameLst>
                                          <p:attrName>style.visibility</p:attrName>
                                        </p:attrNameLst>
                                      </p:cBhvr>
                                      <p:to>
                                        <p:strVal val="visible"/>
                                      </p:to>
                                    </p:set>
                                    <p:animEffect transition="in" filter="fade">
                                      <p:cBhvr>
                                        <p:cTn id="19" dur="500"/>
                                        <p:tgtEl>
                                          <p:spTgt spid="8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0">
                                            <p:txEl>
                                              <p:pRg st="3" end="3"/>
                                            </p:txEl>
                                          </p:spTgt>
                                        </p:tgtEl>
                                        <p:attrNameLst>
                                          <p:attrName>style.visibility</p:attrName>
                                        </p:attrNameLst>
                                      </p:cBhvr>
                                      <p:to>
                                        <p:strVal val="visible"/>
                                      </p:to>
                                    </p:set>
                                    <p:animEffect transition="in" filter="fade">
                                      <p:cBhvr>
                                        <p:cTn id="23" dur="500"/>
                                        <p:tgtEl>
                                          <p:spTgt spid="8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0">
                                            <p:txEl>
                                              <p:pRg st="4" end="4"/>
                                            </p:txEl>
                                          </p:spTgt>
                                        </p:tgtEl>
                                        <p:attrNameLst>
                                          <p:attrName>style.visibility</p:attrName>
                                        </p:attrNameLst>
                                      </p:cBhvr>
                                      <p:to>
                                        <p:strVal val="visible"/>
                                      </p:to>
                                    </p:set>
                                    <p:animEffect transition="in" filter="fade">
                                      <p:cBhvr>
                                        <p:cTn id="27" dur="500"/>
                                        <p:tgtEl>
                                          <p:spTgt spid="8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0">
                                            <p:txEl>
                                              <p:pRg st="5" end="5"/>
                                            </p:txEl>
                                          </p:spTgt>
                                        </p:tgtEl>
                                        <p:attrNameLst>
                                          <p:attrName>style.visibility</p:attrName>
                                        </p:attrNameLst>
                                      </p:cBhvr>
                                      <p:to>
                                        <p:strVal val="visible"/>
                                      </p:to>
                                    </p:set>
                                    <p:animEffect transition="in" filter="fade">
                                      <p:cBhvr>
                                        <p:cTn id="31" dur="500"/>
                                        <p:tgtEl>
                                          <p:spTgt spid="8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0">
                                            <p:txEl>
                                              <p:pRg st="6" end="6"/>
                                            </p:txEl>
                                          </p:spTgt>
                                        </p:tgtEl>
                                        <p:attrNameLst>
                                          <p:attrName>style.visibility</p:attrName>
                                        </p:attrNameLst>
                                      </p:cBhvr>
                                      <p:to>
                                        <p:strVal val="visible"/>
                                      </p:to>
                                    </p:set>
                                    <p:animEffect transition="in" filter="fade">
                                      <p:cBhvr>
                                        <p:cTn id="35" dur="500"/>
                                        <p:tgtEl>
                                          <p:spTgt spid="8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0">
                                            <p:txEl>
                                              <p:pRg st="7" end="7"/>
                                            </p:txEl>
                                          </p:spTgt>
                                        </p:tgtEl>
                                        <p:attrNameLst>
                                          <p:attrName>style.visibility</p:attrName>
                                        </p:attrNameLst>
                                      </p:cBhvr>
                                      <p:to>
                                        <p:strVal val="visible"/>
                                      </p:to>
                                    </p:set>
                                    <p:animEffect transition="in" filter="fade">
                                      <p:cBhvr>
                                        <p:cTn id="39" dur="500"/>
                                        <p:tgtEl>
                                          <p:spTgt spid="8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0">
                                            <p:txEl>
                                              <p:pRg st="8" end="8"/>
                                            </p:txEl>
                                          </p:spTgt>
                                        </p:tgtEl>
                                        <p:attrNameLst>
                                          <p:attrName>style.visibility</p:attrName>
                                        </p:attrNameLst>
                                      </p:cBhvr>
                                      <p:to>
                                        <p:strVal val="visible"/>
                                      </p:to>
                                    </p:set>
                                    <p:animEffect transition="in" filter="fade">
                                      <p:cBhvr>
                                        <p:cTn id="43" dur="500"/>
                                        <p:tgtEl>
                                          <p:spTgt spid="80">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p:tgtEl>
                                          <p:spTgt spid="84"/>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85">
                                            <p:txEl>
                                              <p:pRg st="0" end="0"/>
                                            </p:txEl>
                                          </p:spTgt>
                                        </p:tgtEl>
                                        <p:attrNameLst>
                                          <p:attrName>style.visibility</p:attrName>
                                        </p:attrNameLst>
                                      </p:cBhvr>
                                      <p:to>
                                        <p:strVal val="visible"/>
                                      </p:to>
                                    </p:set>
                                    <p:animEffect transition="in" filter="fade">
                                      <p:cBhvr>
                                        <p:cTn id="51" dur="500"/>
                                        <p:tgtEl>
                                          <p:spTgt spid="85">
                                            <p:txEl>
                                              <p:pRg st="0" end="0"/>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85">
                                            <p:txEl>
                                              <p:pRg st="1" end="1"/>
                                            </p:txEl>
                                          </p:spTgt>
                                        </p:tgtEl>
                                        <p:attrNameLst>
                                          <p:attrName>style.visibility</p:attrName>
                                        </p:attrNameLst>
                                      </p:cBhvr>
                                      <p:to>
                                        <p:strVal val="visible"/>
                                      </p:to>
                                    </p:set>
                                    <p:animEffect transition="in" filter="fade">
                                      <p:cBhvr>
                                        <p:cTn id="55" dur="500"/>
                                        <p:tgtEl>
                                          <p:spTgt spid="85">
                                            <p:txEl>
                                              <p:pRg st="1" end="1"/>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5">
                                            <p:txEl>
                                              <p:pRg st="2" end="2"/>
                                            </p:txEl>
                                          </p:spTgt>
                                        </p:tgtEl>
                                        <p:attrNameLst>
                                          <p:attrName>style.visibility</p:attrName>
                                        </p:attrNameLst>
                                      </p:cBhvr>
                                      <p:to>
                                        <p:strVal val="visible"/>
                                      </p:to>
                                    </p:set>
                                    <p:animEffect transition="in" filter="fade">
                                      <p:cBhvr>
                                        <p:cTn id="59" dur="500"/>
                                        <p:tgtEl>
                                          <p:spTgt spid="85">
                                            <p:txEl>
                                              <p:pRg st="2" end="2"/>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85">
                                            <p:txEl>
                                              <p:pRg st="3" end="3"/>
                                            </p:txEl>
                                          </p:spTgt>
                                        </p:tgtEl>
                                        <p:attrNameLst>
                                          <p:attrName>style.visibility</p:attrName>
                                        </p:attrNameLst>
                                      </p:cBhvr>
                                      <p:to>
                                        <p:strVal val="visible"/>
                                      </p:to>
                                    </p:set>
                                    <p:animEffect transition="in" filter="fade">
                                      <p:cBhvr>
                                        <p:cTn id="63" dur="500"/>
                                        <p:tgtEl>
                                          <p:spTgt spid="85">
                                            <p:txEl>
                                              <p:pRg st="3" end="3"/>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85">
                                            <p:txEl>
                                              <p:pRg st="4" end="4"/>
                                            </p:txEl>
                                          </p:spTgt>
                                        </p:tgtEl>
                                        <p:attrNameLst>
                                          <p:attrName>style.visibility</p:attrName>
                                        </p:attrNameLst>
                                      </p:cBhvr>
                                      <p:to>
                                        <p:strVal val="visible"/>
                                      </p:to>
                                    </p:set>
                                    <p:animEffect transition="in" filter="fade">
                                      <p:cBhvr>
                                        <p:cTn id="67" dur="500"/>
                                        <p:tgtEl>
                                          <p:spTgt spid="85">
                                            <p:txEl>
                                              <p:pRg st="4" end="4"/>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85">
                                            <p:txEl>
                                              <p:pRg st="5" end="5"/>
                                            </p:txEl>
                                          </p:spTgt>
                                        </p:tgtEl>
                                        <p:attrNameLst>
                                          <p:attrName>style.visibility</p:attrName>
                                        </p:attrNameLst>
                                      </p:cBhvr>
                                      <p:to>
                                        <p:strVal val="visible"/>
                                      </p:to>
                                    </p:set>
                                    <p:animEffect transition="in" filter="fade">
                                      <p:cBhvr>
                                        <p:cTn id="71" dur="500"/>
                                        <p:tgtEl>
                                          <p:spTgt spid="85">
                                            <p:txEl>
                                              <p:pRg st="5" end="5"/>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85">
                                            <p:txEl>
                                              <p:pRg st="6" end="6"/>
                                            </p:txEl>
                                          </p:spTgt>
                                        </p:tgtEl>
                                        <p:attrNameLst>
                                          <p:attrName>style.visibility</p:attrName>
                                        </p:attrNameLst>
                                      </p:cBhvr>
                                      <p:to>
                                        <p:strVal val="visible"/>
                                      </p:to>
                                    </p:set>
                                    <p:animEffect transition="in" filter="fade">
                                      <p:cBhvr>
                                        <p:cTn id="75" dur="500"/>
                                        <p:tgtEl>
                                          <p:spTgt spid="85">
                                            <p:txEl>
                                              <p:pRg st="6" end="6"/>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85">
                                            <p:txEl>
                                              <p:pRg st="7" end="7"/>
                                            </p:txEl>
                                          </p:spTgt>
                                        </p:tgtEl>
                                        <p:attrNameLst>
                                          <p:attrName>style.visibility</p:attrName>
                                        </p:attrNameLst>
                                      </p:cBhvr>
                                      <p:to>
                                        <p:strVal val="visible"/>
                                      </p:to>
                                    </p:set>
                                    <p:animEffect transition="in" filter="fade">
                                      <p:cBhvr>
                                        <p:cTn id="79" dur="500"/>
                                        <p:tgtEl>
                                          <p:spTgt spid="85">
                                            <p:txEl>
                                              <p:pRg st="7" end="7"/>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85">
                                            <p:txEl>
                                              <p:pRg st="8" end="8"/>
                                            </p:txEl>
                                          </p:spTgt>
                                        </p:tgtEl>
                                        <p:attrNameLst>
                                          <p:attrName>style.visibility</p:attrName>
                                        </p:attrNameLst>
                                      </p:cBhvr>
                                      <p:to>
                                        <p:strVal val="visible"/>
                                      </p:to>
                                    </p:set>
                                    <p:animEffect transition="in" filter="fade">
                                      <p:cBhvr>
                                        <p:cTn id="83" dur="500"/>
                                        <p:tgtEl>
                                          <p:spTgt spid="85">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additive="base">
                                        <p:cTn id="86" dur="500"/>
                                        <p:tgtEl>
                                          <p:spTgt spid="81"/>
                                        </p:tgtEl>
                                        <p:attrNameLst>
                                          <p:attrName>ppt_y</p:attrName>
                                        </p:attrNameLst>
                                      </p:cBhvr>
                                      <p:tavLst>
                                        <p:tav tm="0">
                                          <p:val>
                                            <p:strVal val="#ppt_y+1"/>
                                          </p:val>
                                        </p:tav>
                                        <p:tav tm="100000">
                                          <p:val>
                                            <p:strVal val="#ppt_y"/>
                                          </p:val>
                                        </p:tav>
                                      </p:tavLst>
                                    </p:anim>
                                  </p:childTnLst>
                                </p:cTn>
                              </p:par>
                            </p:childTnLst>
                          </p:cTn>
                        </p:par>
                        <p:par>
                          <p:cTn id="87" fill="hold">
                            <p:stCondLst>
                              <p:cond delay="10000"/>
                            </p:stCondLst>
                            <p:childTnLst>
                              <p:par>
                                <p:cTn id="88" presetID="2" presetClass="entr" presetSubtype="4" fill="hold" nodeType="afterEffect">
                                  <p:stCondLst>
                                    <p:cond delay="0"/>
                                  </p:stCondLst>
                                  <p:childTnLst>
                                    <p:set>
                                      <p:cBhvr>
                                        <p:cTn id="89" dur="1" fill="hold">
                                          <p:stCondLst>
                                            <p:cond delay="0"/>
                                          </p:stCondLst>
                                        </p:cTn>
                                        <p:tgtEl>
                                          <p:spTgt spid="83">
                                            <p:txEl>
                                              <p:pRg st="0" end="0"/>
                                            </p:txEl>
                                          </p:spTgt>
                                        </p:tgtEl>
                                        <p:attrNameLst>
                                          <p:attrName>style.visibility</p:attrName>
                                        </p:attrNameLst>
                                      </p:cBhvr>
                                      <p:to>
                                        <p:strVal val="visible"/>
                                      </p:to>
                                    </p:set>
                                    <p:anim calcmode="lin" valueType="num">
                                      <p:cBhvr additive="base">
                                        <p:cTn id="90" dur="500"/>
                                        <p:tgtEl>
                                          <p:spTgt spid="83">
                                            <p:txEl>
                                              <p:pRg st="0" end="0"/>
                                            </p:txEl>
                                          </p:spTgt>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2" presetClass="entr" presetSubtype="4" fill="hold" nodeType="afterEffect">
                                  <p:stCondLst>
                                    <p:cond delay="0"/>
                                  </p:stCondLst>
                                  <p:childTnLst>
                                    <p:set>
                                      <p:cBhvr>
                                        <p:cTn id="93" dur="1" fill="hold">
                                          <p:stCondLst>
                                            <p:cond delay="0"/>
                                          </p:stCondLst>
                                        </p:cTn>
                                        <p:tgtEl>
                                          <p:spTgt spid="83">
                                            <p:txEl>
                                              <p:pRg st="1" end="1"/>
                                            </p:txEl>
                                          </p:spTgt>
                                        </p:tgtEl>
                                        <p:attrNameLst>
                                          <p:attrName>style.visibility</p:attrName>
                                        </p:attrNameLst>
                                      </p:cBhvr>
                                      <p:to>
                                        <p:strVal val="visible"/>
                                      </p:to>
                                    </p:set>
                                    <p:anim calcmode="lin" valueType="num">
                                      <p:cBhvr additive="base">
                                        <p:cTn id="94" dur="500"/>
                                        <p:tgtEl>
                                          <p:spTgt spid="83">
                                            <p:txEl>
                                              <p:pRg st="1" end="1"/>
                                            </p:txEl>
                                          </p:spTgt>
                                        </p:tgtEl>
                                        <p:attrNameLst>
                                          <p:attrName>ppt_y</p:attrName>
                                        </p:attrNameLst>
                                      </p:cBhvr>
                                      <p:tavLst>
                                        <p:tav tm="0">
                                          <p:val>
                                            <p:strVal val="#ppt_y+1"/>
                                          </p:val>
                                        </p:tav>
                                        <p:tav tm="100000">
                                          <p:val>
                                            <p:strVal val="#ppt_y"/>
                                          </p:val>
                                        </p:tav>
                                      </p:tavLst>
                                    </p:anim>
                                  </p:childTnLst>
                                </p:cTn>
                              </p:par>
                            </p:childTnLst>
                          </p:cTn>
                        </p:par>
                        <p:par>
                          <p:cTn id="95" fill="hold">
                            <p:stCondLst>
                              <p:cond delay="11000"/>
                            </p:stCondLst>
                            <p:childTnLst>
                              <p:par>
                                <p:cTn id="96" presetID="2" presetClass="entr" presetSubtype="4" fill="hold" nodeType="afterEffect">
                                  <p:stCondLst>
                                    <p:cond delay="0"/>
                                  </p:stCondLst>
                                  <p:childTnLst>
                                    <p:set>
                                      <p:cBhvr>
                                        <p:cTn id="97" dur="1" fill="hold">
                                          <p:stCondLst>
                                            <p:cond delay="0"/>
                                          </p:stCondLst>
                                        </p:cTn>
                                        <p:tgtEl>
                                          <p:spTgt spid="83">
                                            <p:txEl>
                                              <p:pRg st="2" end="2"/>
                                            </p:txEl>
                                          </p:spTgt>
                                        </p:tgtEl>
                                        <p:attrNameLst>
                                          <p:attrName>style.visibility</p:attrName>
                                        </p:attrNameLst>
                                      </p:cBhvr>
                                      <p:to>
                                        <p:strVal val="visible"/>
                                      </p:to>
                                    </p:set>
                                    <p:anim calcmode="lin" valueType="num">
                                      <p:cBhvr additive="base">
                                        <p:cTn id="98" dur="500"/>
                                        <p:tgtEl>
                                          <p:spTgt spid="83">
                                            <p:txEl>
                                              <p:pRg st="2" end="2"/>
                                            </p:txEl>
                                          </p:spTgt>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83">
                                            <p:txEl>
                                              <p:pRg st="3" end="3"/>
                                            </p:txEl>
                                          </p:spTgt>
                                        </p:tgtEl>
                                        <p:attrNameLst>
                                          <p:attrName>style.visibility</p:attrName>
                                        </p:attrNameLst>
                                      </p:cBhvr>
                                      <p:to>
                                        <p:strVal val="visible"/>
                                      </p:to>
                                    </p:set>
                                    <p:anim calcmode="lin" valueType="num">
                                      <p:cBhvr additive="base">
                                        <p:cTn id="102" dur="500"/>
                                        <p:tgtEl>
                                          <p:spTgt spid="83">
                                            <p:txEl>
                                              <p:pRg st="3" end="3"/>
                                            </p:txEl>
                                          </p:spTgt>
                                        </p:tgtEl>
                                        <p:attrNameLst>
                                          <p:attrName>ppt_y</p:attrName>
                                        </p:attrNameLst>
                                      </p:cBhvr>
                                      <p:tavLst>
                                        <p:tav tm="0">
                                          <p:val>
                                            <p:strVal val="#ppt_y+1"/>
                                          </p:val>
                                        </p:tav>
                                        <p:tav tm="100000">
                                          <p:val>
                                            <p:strVal val="#ppt_y"/>
                                          </p:val>
                                        </p:tav>
                                      </p:tavLst>
                                    </p:anim>
                                  </p:childTnLst>
                                </p:cTn>
                              </p:par>
                            </p:childTnLst>
                          </p:cTn>
                        </p:par>
                        <p:par>
                          <p:cTn id="103" fill="hold">
                            <p:stCondLst>
                              <p:cond delay="12000"/>
                            </p:stCondLst>
                            <p:childTnLst>
                              <p:par>
                                <p:cTn id="104" presetID="2" presetClass="entr" presetSubtype="4" fill="hold" nodeType="afterEffect">
                                  <p:stCondLst>
                                    <p:cond delay="0"/>
                                  </p:stCondLst>
                                  <p:childTnLst>
                                    <p:set>
                                      <p:cBhvr>
                                        <p:cTn id="105" dur="1" fill="hold">
                                          <p:stCondLst>
                                            <p:cond delay="0"/>
                                          </p:stCondLst>
                                        </p:cTn>
                                        <p:tgtEl>
                                          <p:spTgt spid="83">
                                            <p:txEl>
                                              <p:pRg st="4" end="4"/>
                                            </p:txEl>
                                          </p:spTgt>
                                        </p:tgtEl>
                                        <p:attrNameLst>
                                          <p:attrName>style.visibility</p:attrName>
                                        </p:attrNameLst>
                                      </p:cBhvr>
                                      <p:to>
                                        <p:strVal val="visible"/>
                                      </p:to>
                                    </p:set>
                                    <p:anim calcmode="lin" valueType="num">
                                      <p:cBhvr additive="base">
                                        <p:cTn id="106" dur="500"/>
                                        <p:tgtEl>
                                          <p:spTgt spid="83">
                                            <p:txEl>
                                              <p:pRg st="4" end="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2500"/>
                            </p:stCondLst>
                            <p:childTnLst>
                              <p:par>
                                <p:cTn id="108" presetID="2" presetClass="entr" presetSubtype="4" fill="hold" nodeType="afterEffect">
                                  <p:stCondLst>
                                    <p:cond delay="0"/>
                                  </p:stCondLst>
                                  <p:childTnLst>
                                    <p:set>
                                      <p:cBhvr>
                                        <p:cTn id="109" dur="1" fill="hold">
                                          <p:stCondLst>
                                            <p:cond delay="0"/>
                                          </p:stCondLst>
                                        </p:cTn>
                                        <p:tgtEl>
                                          <p:spTgt spid="83">
                                            <p:txEl>
                                              <p:pRg st="5" end="5"/>
                                            </p:txEl>
                                          </p:spTgt>
                                        </p:tgtEl>
                                        <p:attrNameLst>
                                          <p:attrName>style.visibility</p:attrName>
                                        </p:attrNameLst>
                                      </p:cBhvr>
                                      <p:to>
                                        <p:strVal val="visible"/>
                                      </p:to>
                                    </p:set>
                                    <p:anim calcmode="lin" valueType="num">
                                      <p:cBhvr additive="base">
                                        <p:cTn id="110" dur="500"/>
                                        <p:tgtEl>
                                          <p:spTgt spid="83">
                                            <p:txEl>
                                              <p:pRg st="5" end="5"/>
                                            </p:txEl>
                                          </p:spTgt>
                                        </p:tgtEl>
                                        <p:attrNameLst>
                                          <p:attrName>ppt_y</p:attrName>
                                        </p:attrNameLst>
                                      </p:cBhvr>
                                      <p:tavLst>
                                        <p:tav tm="0">
                                          <p:val>
                                            <p:strVal val="#ppt_y+1"/>
                                          </p:val>
                                        </p:tav>
                                        <p:tav tm="100000">
                                          <p:val>
                                            <p:strVal val="#ppt_y"/>
                                          </p:val>
                                        </p:tav>
                                      </p:tavLst>
                                    </p:anim>
                                  </p:childTnLst>
                                </p:cTn>
                              </p:par>
                            </p:childTnLst>
                          </p:cTn>
                        </p:par>
                        <p:par>
                          <p:cTn id="111" fill="hold">
                            <p:stCondLst>
                              <p:cond delay="13000"/>
                            </p:stCondLst>
                            <p:childTnLst>
                              <p:par>
                                <p:cTn id="112" presetID="2" presetClass="entr" presetSubtype="4" fill="hold" nodeType="afterEffect">
                                  <p:stCondLst>
                                    <p:cond delay="0"/>
                                  </p:stCondLst>
                                  <p:childTnLst>
                                    <p:set>
                                      <p:cBhvr>
                                        <p:cTn id="113" dur="1" fill="hold">
                                          <p:stCondLst>
                                            <p:cond delay="0"/>
                                          </p:stCondLst>
                                        </p:cTn>
                                        <p:tgtEl>
                                          <p:spTgt spid="83">
                                            <p:txEl>
                                              <p:pRg st="6" end="6"/>
                                            </p:txEl>
                                          </p:spTgt>
                                        </p:tgtEl>
                                        <p:attrNameLst>
                                          <p:attrName>style.visibility</p:attrName>
                                        </p:attrNameLst>
                                      </p:cBhvr>
                                      <p:to>
                                        <p:strVal val="visible"/>
                                      </p:to>
                                    </p:set>
                                    <p:anim calcmode="lin" valueType="num">
                                      <p:cBhvr additive="base">
                                        <p:cTn id="114" dur="500"/>
                                        <p:tgtEl>
                                          <p:spTgt spid="83">
                                            <p:txEl>
                                              <p:pRg st="6" end="6"/>
                                            </p:txEl>
                                          </p:spTgt>
                                        </p:tgtEl>
                                        <p:attrNameLst>
                                          <p:attrName>ppt_y</p:attrName>
                                        </p:attrNameLst>
                                      </p:cBhvr>
                                      <p:tavLst>
                                        <p:tav tm="0">
                                          <p:val>
                                            <p:strVal val="#ppt_y+1"/>
                                          </p:val>
                                        </p:tav>
                                        <p:tav tm="100000">
                                          <p:val>
                                            <p:strVal val="#ppt_y"/>
                                          </p:val>
                                        </p:tav>
                                      </p:tavLst>
                                    </p:anim>
                                  </p:childTnLst>
                                </p:cTn>
                              </p:par>
                            </p:childTnLst>
                          </p:cTn>
                        </p:par>
                        <p:par>
                          <p:cTn id="115" fill="hold">
                            <p:stCondLst>
                              <p:cond delay="13500"/>
                            </p:stCondLst>
                            <p:childTnLst>
                              <p:par>
                                <p:cTn id="116" presetID="2" presetClass="entr" presetSubtype="4" fill="hold" nodeType="afterEffect">
                                  <p:stCondLst>
                                    <p:cond delay="0"/>
                                  </p:stCondLst>
                                  <p:childTnLst>
                                    <p:set>
                                      <p:cBhvr>
                                        <p:cTn id="117" dur="1" fill="hold">
                                          <p:stCondLst>
                                            <p:cond delay="0"/>
                                          </p:stCondLst>
                                        </p:cTn>
                                        <p:tgtEl>
                                          <p:spTgt spid="83">
                                            <p:txEl>
                                              <p:pRg st="7" end="7"/>
                                            </p:txEl>
                                          </p:spTgt>
                                        </p:tgtEl>
                                        <p:attrNameLst>
                                          <p:attrName>style.visibility</p:attrName>
                                        </p:attrNameLst>
                                      </p:cBhvr>
                                      <p:to>
                                        <p:strVal val="visible"/>
                                      </p:to>
                                    </p:set>
                                    <p:anim calcmode="lin" valueType="num">
                                      <p:cBhvr additive="base">
                                        <p:cTn id="118" dur="500"/>
                                        <p:tgtEl>
                                          <p:spTgt spid="83">
                                            <p:txEl>
                                              <p:pRg st="7" end="7"/>
                                            </p:txEl>
                                          </p:spTgt>
                                        </p:tgtEl>
                                        <p:attrNameLst>
                                          <p:attrName>ppt_y</p:attrName>
                                        </p:attrNameLst>
                                      </p:cBhvr>
                                      <p:tavLst>
                                        <p:tav tm="0">
                                          <p:val>
                                            <p:strVal val="#ppt_y+1"/>
                                          </p:val>
                                        </p:tav>
                                        <p:tav tm="100000">
                                          <p:val>
                                            <p:strVal val="#ppt_y"/>
                                          </p:val>
                                        </p:tav>
                                      </p:tavLst>
                                    </p:anim>
                                  </p:childTnLst>
                                </p:cTn>
                              </p:par>
                            </p:childTnLst>
                          </p:cTn>
                        </p:par>
                        <p:par>
                          <p:cTn id="119" fill="hold">
                            <p:stCondLst>
                              <p:cond delay="14000"/>
                            </p:stCondLst>
                            <p:childTnLst>
                              <p:par>
                                <p:cTn id="120" presetID="2" presetClass="entr" presetSubtype="4" fill="hold" nodeType="afterEffect">
                                  <p:stCondLst>
                                    <p:cond delay="0"/>
                                  </p:stCondLst>
                                  <p:childTnLst>
                                    <p:set>
                                      <p:cBhvr>
                                        <p:cTn id="121" dur="1" fill="hold">
                                          <p:stCondLst>
                                            <p:cond delay="0"/>
                                          </p:stCondLst>
                                        </p:cTn>
                                        <p:tgtEl>
                                          <p:spTgt spid="83">
                                            <p:txEl>
                                              <p:pRg st="8" end="8"/>
                                            </p:txEl>
                                          </p:spTgt>
                                        </p:tgtEl>
                                        <p:attrNameLst>
                                          <p:attrName>style.visibility</p:attrName>
                                        </p:attrNameLst>
                                      </p:cBhvr>
                                      <p:to>
                                        <p:strVal val="visible"/>
                                      </p:to>
                                    </p:set>
                                    <p:anim calcmode="lin" valueType="num">
                                      <p:cBhvr additive="base">
                                        <p:cTn id="122" dur="500"/>
                                        <p:tgtEl>
                                          <p:spTgt spid="83">
                                            <p:txEl>
                                              <p:pRg st="8" end="8"/>
                                            </p:txEl>
                                          </p:spTgt>
                                        </p:tgtEl>
                                        <p:attrNameLst>
                                          <p:attrName>ppt_y</p:attrName>
                                        </p:attrNameLst>
                                      </p:cBhvr>
                                      <p:tavLst>
                                        <p:tav tm="0">
                                          <p:val>
                                            <p:strVal val="#ppt_y+1"/>
                                          </p:val>
                                        </p:tav>
                                        <p:tav tm="100000">
                                          <p:val>
                                            <p:strVal val="#ppt_y"/>
                                          </p:val>
                                        </p:tav>
                                      </p:tavLst>
                                    </p:anim>
                                  </p:childTnLst>
                                </p:cTn>
                              </p:par>
                            </p:childTnLst>
                          </p:cTn>
                        </p:par>
                        <p:par>
                          <p:cTn id="123" fill="hold">
                            <p:stCondLst>
                              <p:cond delay="14500"/>
                            </p:stCondLst>
                            <p:childTnLst>
                              <p:par>
                                <p:cTn id="124" presetID="2" presetClass="entr" presetSubtype="4" fill="hold" nodeType="afterEffect">
                                  <p:stCondLst>
                                    <p:cond delay="0"/>
                                  </p:stCondLst>
                                  <p:childTnLst>
                                    <p:set>
                                      <p:cBhvr>
                                        <p:cTn id="125" dur="1" fill="hold">
                                          <p:stCondLst>
                                            <p:cond delay="0"/>
                                          </p:stCondLst>
                                        </p:cTn>
                                        <p:tgtEl>
                                          <p:spTgt spid="82">
                                            <p:txEl>
                                              <p:pRg st="0" end="0"/>
                                            </p:txEl>
                                          </p:spTgt>
                                        </p:tgtEl>
                                        <p:attrNameLst>
                                          <p:attrName>style.visibility</p:attrName>
                                        </p:attrNameLst>
                                      </p:cBhvr>
                                      <p:to>
                                        <p:strVal val="visible"/>
                                      </p:to>
                                    </p:set>
                                    <p:anim calcmode="lin" valueType="num">
                                      <p:cBhvr additive="base">
                                        <p:cTn id="126" dur="500"/>
                                        <p:tgtEl>
                                          <p:spTgt spid="82">
                                            <p:txEl>
                                              <p:pRg st="0" end="0"/>
                                            </p:txEl>
                                          </p:spTgt>
                                        </p:tgtEl>
                                        <p:attrNameLst>
                                          <p:attrName>ppt_y</p:attrName>
                                        </p:attrNameLst>
                                      </p:cBhvr>
                                      <p:tavLst>
                                        <p:tav tm="0">
                                          <p:val>
                                            <p:strVal val="#ppt_y+1"/>
                                          </p:val>
                                        </p:tav>
                                        <p:tav tm="100000">
                                          <p:val>
                                            <p:strVal val="#ppt_y"/>
                                          </p:val>
                                        </p:tav>
                                      </p:tavLst>
                                    </p:anim>
                                  </p:childTnLst>
                                </p:cTn>
                              </p:par>
                            </p:childTnLst>
                          </p:cTn>
                        </p:par>
                        <p:par>
                          <p:cTn id="127" fill="hold">
                            <p:stCondLst>
                              <p:cond delay="15000"/>
                            </p:stCondLst>
                            <p:childTnLst>
                              <p:par>
                                <p:cTn id="128" presetID="2" presetClass="entr" presetSubtype="4" fill="hold" nodeType="afterEffect">
                                  <p:stCondLst>
                                    <p:cond delay="0"/>
                                  </p:stCondLst>
                                  <p:childTnLst>
                                    <p:set>
                                      <p:cBhvr>
                                        <p:cTn id="129" dur="1" fill="hold">
                                          <p:stCondLst>
                                            <p:cond delay="0"/>
                                          </p:stCondLst>
                                        </p:cTn>
                                        <p:tgtEl>
                                          <p:spTgt spid="82">
                                            <p:txEl>
                                              <p:pRg st="1" end="1"/>
                                            </p:txEl>
                                          </p:spTgt>
                                        </p:tgtEl>
                                        <p:attrNameLst>
                                          <p:attrName>style.visibility</p:attrName>
                                        </p:attrNameLst>
                                      </p:cBhvr>
                                      <p:to>
                                        <p:strVal val="visible"/>
                                      </p:to>
                                    </p:set>
                                    <p:anim calcmode="lin" valueType="num">
                                      <p:cBhvr additive="base">
                                        <p:cTn id="130" dur="500"/>
                                        <p:tgtEl>
                                          <p:spTgt spid="82">
                                            <p:txEl>
                                              <p:pRg st="1" end="1"/>
                                            </p:txEl>
                                          </p:spTgt>
                                        </p:tgtEl>
                                        <p:attrNameLst>
                                          <p:attrName>ppt_y</p:attrName>
                                        </p:attrNameLst>
                                      </p:cBhvr>
                                      <p:tavLst>
                                        <p:tav tm="0">
                                          <p:val>
                                            <p:strVal val="#ppt_y+1"/>
                                          </p:val>
                                        </p:tav>
                                        <p:tav tm="100000">
                                          <p:val>
                                            <p:strVal val="#ppt_y"/>
                                          </p:val>
                                        </p:tav>
                                      </p:tavLst>
                                    </p:anim>
                                  </p:childTnLst>
                                </p:cTn>
                              </p:par>
                            </p:childTnLst>
                          </p:cTn>
                        </p:par>
                        <p:par>
                          <p:cTn id="131" fill="hold">
                            <p:stCondLst>
                              <p:cond delay="15500"/>
                            </p:stCondLst>
                            <p:childTnLst>
                              <p:par>
                                <p:cTn id="132" presetID="2" presetClass="entr" presetSubtype="4" fill="hold" nodeType="afterEffect">
                                  <p:stCondLst>
                                    <p:cond delay="0"/>
                                  </p:stCondLst>
                                  <p:childTnLst>
                                    <p:set>
                                      <p:cBhvr>
                                        <p:cTn id="133" dur="1" fill="hold">
                                          <p:stCondLst>
                                            <p:cond delay="0"/>
                                          </p:stCondLst>
                                        </p:cTn>
                                        <p:tgtEl>
                                          <p:spTgt spid="82">
                                            <p:txEl>
                                              <p:pRg st="2" end="2"/>
                                            </p:txEl>
                                          </p:spTgt>
                                        </p:tgtEl>
                                        <p:attrNameLst>
                                          <p:attrName>style.visibility</p:attrName>
                                        </p:attrNameLst>
                                      </p:cBhvr>
                                      <p:to>
                                        <p:strVal val="visible"/>
                                      </p:to>
                                    </p:set>
                                    <p:anim calcmode="lin" valueType="num">
                                      <p:cBhvr additive="base">
                                        <p:cTn id="134" dur="500"/>
                                        <p:tgtEl>
                                          <p:spTgt spid="82">
                                            <p:txEl>
                                              <p:pRg st="2" end="2"/>
                                            </p:txEl>
                                          </p:spTgt>
                                        </p:tgtEl>
                                        <p:attrNameLst>
                                          <p:attrName>ppt_y</p:attrName>
                                        </p:attrNameLst>
                                      </p:cBhvr>
                                      <p:tavLst>
                                        <p:tav tm="0">
                                          <p:val>
                                            <p:strVal val="#ppt_y+1"/>
                                          </p:val>
                                        </p:tav>
                                        <p:tav tm="100000">
                                          <p:val>
                                            <p:strVal val="#ppt_y"/>
                                          </p:val>
                                        </p:tav>
                                      </p:tavLst>
                                    </p:anim>
                                  </p:childTnLst>
                                </p:cTn>
                              </p:par>
                            </p:childTnLst>
                          </p:cTn>
                        </p:par>
                        <p:par>
                          <p:cTn id="135" fill="hold">
                            <p:stCondLst>
                              <p:cond delay="16000"/>
                            </p:stCondLst>
                            <p:childTnLst>
                              <p:par>
                                <p:cTn id="136" presetID="2" presetClass="entr" presetSubtype="4" fill="hold" nodeType="afterEffect">
                                  <p:stCondLst>
                                    <p:cond delay="0"/>
                                  </p:stCondLst>
                                  <p:childTnLst>
                                    <p:set>
                                      <p:cBhvr>
                                        <p:cTn id="137" dur="1" fill="hold">
                                          <p:stCondLst>
                                            <p:cond delay="0"/>
                                          </p:stCondLst>
                                        </p:cTn>
                                        <p:tgtEl>
                                          <p:spTgt spid="82">
                                            <p:txEl>
                                              <p:pRg st="3" end="3"/>
                                            </p:txEl>
                                          </p:spTgt>
                                        </p:tgtEl>
                                        <p:attrNameLst>
                                          <p:attrName>style.visibility</p:attrName>
                                        </p:attrNameLst>
                                      </p:cBhvr>
                                      <p:to>
                                        <p:strVal val="visible"/>
                                      </p:to>
                                    </p:set>
                                    <p:anim calcmode="lin" valueType="num">
                                      <p:cBhvr additive="base">
                                        <p:cTn id="138" dur="500"/>
                                        <p:tgtEl>
                                          <p:spTgt spid="82">
                                            <p:txEl>
                                              <p:pRg st="3" end="3"/>
                                            </p:txEl>
                                          </p:spTgt>
                                        </p:tgtEl>
                                        <p:attrNameLst>
                                          <p:attrName>ppt_y</p:attrName>
                                        </p:attrNameLst>
                                      </p:cBhvr>
                                      <p:tavLst>
                                        <p:tav tm="0">
                                          <p:val>
                                            <p:strVal val="#ppt_y+1"/>
                                          </p:val>
                                        </p:tav>
                                        <p:tav tm="100000">
                                          <p:val>
                                            <p:strVal val="#ppt_y"/>
                                          </p:val>
                                        </p:tav>
                                      </p:tavLst>
                                    </p:anim>
                                  </p:childTnLst>
                                </p:cTn>
                              </p:par>
                            </p:childTnLst>
                          </p:cTn>
                        </p:par>
                        <p:par>
                          <p:cTn id="139" fill="hold">
                            <p:stCondLst>
                              <p:cond delay="16500"/>
                            </p:stCondLst>
                            <p:childTnLst>
                              <p:par>
                                <p:cTn id="140" presetID="2" presetClass="entr" presetSubtype="4" fill="hold" nodeType="afterEffect">
                                  <p:stCondLst>
                                    <p:cond delay="0"/>
                                  </p:stCondLst>
                                  <p:childTnLst>
                                    <p:set>
                                      <p:cBhvr>
                                        <p:cTn id="141" dur="1" fill="hold">
                                          <p:stCondLst>
                                            <p:cond delay="0"/>
                                          </p:stCondLst>
                                        </p:cTn>
                                        <p:tgtEl>
                                          <p:spTgt spid="82">
                                            <p:txEl>
                                              <p:pRg st="4" end="4"/>
                                            </p:txEl>
                                          </p:spTgt>
                                        </p:tgtEl>
                                        <p:attrNameLst>
                                          <p:attrName>style.visibility</p:attrName>
                                        </p:attrNameLst>
                                      </p:cBhvr>
                                      <p:to>
                                        <p:strVal val="visible"/>
                                      </p:to>
                                    </p:set>
                                    <p:anim calcmode="lin" valueType="num">
                                      <p:cBhvr additive="base">
                                        <p:cTn id="142" dur="500"/>
                                        <p:tgtEl>
                                          <p:spTgt spid="82">
                                            <p:txEl>
                                              <p:pRg st="4" end="4"/>
                                            </p:txEl>
                                          </p:spTgt>
                                        </p:tgtEl>
                                        <p:attrNameLst>
                                          <p:attrName>ppt_y</p:attrName>
                                        </p:attrNameLst>
                                      </p:cBhvr>
                                      <p:tavLst>
                                        <p:tav tm="0">
                                          <p:val>
                                            <p:strVal val="#ppt_y+1"/>
                                          </p:val>
                                        </p:tav>
                                        <p:tav tm="100000">
                                          <p:val>
                                            <p:strVal val="#ppt_y"/>
                                          </p:val>
                                        </p:tav>
                                      </p:tavLst>
                                    </p:anim>
                                  </p:childTnLst>
                                </p:cTn>
                              </p:par>
                            </p:childTnLst>
                          </p:cTn>
                        </p:par>
                        <p:par>
                          <p:cTn id="143" fill="hold">
                            <p:stCondLst>
                              <p:cond delay="17000"/>
                            </p:stCondLst>
                            <p:childTnLst>
                              <p:par>
                                <p:cTn id="144" presetID="2" presetClass="entr" presetSubtype="4" fill="hold" nodeType="afterEffect">
                                  <p:stCondLst>
                                    <p:cond delay="0"/>
                                  </p:stCondLst>
                                  <p:childTnLst>
                                    <p:set>
                                      <p:cBhvr>
                                        <p:cTn id="145" dur="1" fill="hold">
                                          <p:stCondLst>
                                            <p:cond delay="0"/>
                                          </p:stCondLst>
                                        </p:cTn>
                                        <p:tgtEl>
                                          <p:spTgt spid="82">
                                            <p:txEl>
                                              <p:pRg st="5" end="5"/>
                                            </p:txEl>
                                          </p:spTgt>
                                        </p:tgtEl>
                                        <p:attrNameLst>
                                          <p:attrName>style.visibility</p:attrName>
                                        </p:attrNameLst>
                                      </p:cBhvr>
                                      <p:to>
                                        <p:strVal val="visible"/>
                                      </p:to>
                                    </p:set>
                                    <p:anim calcmode="lin" valueType="num">
                                      <p:cBhvr additive="base">
                                        <p:cTn id="146" dur="500"/>
                                        <p:tgtEl>
                                          <p:spTgt spid="82">
                                            <p:txEl>
                                              <p:pRg st="5" end="5"/>
                                            </p:txEl>
                                          </p:spTgt>
                                        </p:tgtEl>
                                        <p:attrNameLst>
                                          <p:attrName>ppt_y</p:attrName>
                                        </p:attrNameLst>
                                      </p:cBhvr>
                                      <p:tavLst>
                                        <p:tav tm="0">
                                          <p:val>
                                            <p:strVal val="#ppt_y+1"/>
                                          </p:val>
                                        </p:tav>
                                        <p:tav tm="100000">
                                          <p:val>
                                            <p:strVal val="#ppt_y"/>
                                          </p:val>
                                        </p:tav>
                                      </p:tavLst>
                                    </p:anim>
                                  </p:childTnLst>
                                </p:cTn>
                              </p:par>
                            </p:childTnLst>
                          </p:cTn>
                        </p:par>
                        <p:par>
                          <p:cTn id="147" fill="hold">
                            <p:stCondLst>
                              <p:cond delay="17500"/>
                            </p:stCondLst>
                            <p:childTnLst>
                              <p:par>
                                <p:cTn id="148" presetID="2" presetClass="entr" presetSubtype="4" fill="hold" nodeType="afterEffect">
                                  <p:stCondLst>
                                    <p:cond delay="0"/>
                                  </p:stCondLst>
                                  <p:childTnLst>
                                    <p:set>
                                      <p:cBhvr>
                                        <p:cTn id="149" dur="1" fill="hold">
                                          <p:stCondLst>
                                            <p:cond delay="0"/>
                                          </p:stCondLst>
                                        </p:cTn>
                                        <p:tgtEl>
                                          <p:spTgt spid="82">
                                            <p:txEl>
                                              <p:pRg st="6" end="6"/>
                                            </p:txEl>
                                          </p:spTgt>
                                        </p:tgtEl>
                                        <p:attrNameLst>
                                          <p:attrName>style.visibility</p:attrName>
                                        </p:attrNameLst>
                                      </p:cBhvr>
                                      <p:to>
                                        <p:strVal val="visible"/>
                                      </p:to>
                                    </p:set>
                                    <p:anim calcmode="lin" valueType="num">
                                      <p:cBhvr additive="base">
                                        <p:cTn id="150" dur="500"/>
                                        <p:tgtEl>
                                          <p:spTgt spid="82">
                                            <p:txEl>
                                              <p:pRg st="6" end="6"/>
                                            </p:txEl>
                                          </p:spTgt>
                                        </p:tgtEl>
                                        <p:attrNameLst>
                                          <p:attrName>ppt_y</p:attrName>
                                        </p:attrNameLst>
                                      </p:cBhvr>
                                      <p:tavLst>
                                        <p:tav tm="0">
                                          <p:val>
                                            <p:strVal val="#ppt_y+1"/>
                                          </p:val>
                                        </p:tav>
                                        <p:tav tm="100000">
                                          <p:val>
                                            <p:strVal val="#ppt_y"/>
                                          </p:val>
                                        </p:tav>
                                      </p:tavLst>
                                    </p:anim>
                                  </p:childTnLst>
                                </p:cTn>
                              </p:par>
                            </p:childTnLst>
                          </p:cTn>
                        </p:par>
                        <p:par>
                          <p:cTn id="151" fill="hold">
                            <p:stCondLst>
                              <p:cond delay="18000"/>
                            </p:stCondLst>
                            <p:childTnLst>
                              <p:par>
                                <p:cTn id="152" presetID="2" presetClass="entr" presetSubtype="4" fill="hold" nodeType="afterEffect">
                                  <p:stCondLst>
                                    <p:cond delay="0"/>
                                  </p:stCondLst>
                                  <p:childTnLst>
                                    <p:set>
                                      <p:cBhvr>
                                        <p:cTn id="153" dur="1" fill="hold">
                                          <p:stCondLst>
                                            <p:cond delay="0"/>
                                          </p:stCondLst>
                                        </p:cTn>
                                        <p:tgtEl>
                                          <p:spTgt spid="82">
                                            <p:txEl>
                                              <p:pRg st="7" end="7"/>
                                            </p:txEl>
                                          </p:spTgt>
                                        </p:tgtEl>
                                        <p:attrNameLst>
                                          <p:attrName>style.visibility</p:attrName>
                                        </p:attrNameLst>
                                      </p:cBhvr>
                                      <p:to>
                                        <p:strVal val="visible"/>
                                      </p:to>
                                    </p:set>
                                    <p:anim calcmode="lin" valueType="num">
                                      <p:cBhvr additive="base">
                                        <p:cTn id="154" dur="500"/>
                                        <p:tgtEl>
                                          <p:spTgt spid="82">
                                            <p:txEl>
                                              <p:pRg st="7" end="7"/>
                                            </p:txEl>
                                          </p:spTgt>
                                        </p:tgtEl>
                                        <p:attrNameLst>
                                          <p:attrName>ppt_y</p:attrName>
                                        </p:attrNameLst>
                                      </p:cBhvr>
                                      <p:tavLst>
                                        <p:tav tm="0">
                                          <p:val>
                                            <p:strVal val="#ppt_y+1"/>
                                          </p:val>
                                        </p:tav>
                                        <p:tav tm="100000">
                                          <p:val>
                                            <p:strVal val="#ppt_y"/>
                                          </p:val>
                                        </p:tav>
                                      </p:tavLst>
                                    </p:anim>
                                  </p:childTnLst>
                                </p:cTn>
                              </p:par>
                            </p:childTnLst>
                          </p:cTn>
                        </p:par>
                        <p:par>
                          <p:cTn id="155" fill="hold">
                            <p:stCondLst>
                              <p:cond delay="18500"/>
                            </p:stCondLst>
                            <p:childTnLst>
                              <p:par>
                                <p:cTn id="156" presetID="2" presetClass="entr" presetSubtype="4" fill="hold" nodeType="afterEffect">
                                  <p:stCondLst>
                                    <p:cond delay="0"/>
                                  </p:stCondLst>
                                  <p:childTnLst>
                                    <p:set>
                                      <p:cBhvr>
                                        <p:cTn id="157" dur="1" fill="hold">
                                          <p:stCondLst>
                                            <p:cond delay="0"/>
                                          </p:stCondLst>
                                        </p:cTn>
                                        <p:tgtEl>
                                          <p:spTgt spid="82">
                                            <p:txEl>
                                              <p:pRg st="8" end="8"/>
                                            </p:txEl>
                                          </p:spTgt>
                                        </p:tgtEl>
                                        <p:attrNameLst>
                                          <p:attrName>style.visibility</p:attrName>
                                        </p:attrNameLst>
                                      </p:cBhvr>
                                      <p:to>
                                        <p:strVal val="visible"/>
                                      </p:to>
                                    </p:set>
                                    <p:anim calcmode="lin" valueType="num">
                                      <p:cBhvr additive="base">
                                        <p:cTn id="158" dur="500"/>
                                        <p:tgtEl>
                                          <p:spTgt spid="82">
                                            <p:txEl>
                                              <p:pRg st="8" end="8"/>
                                            </p:txEl>
                                          </p:spTgt>
                                        </p:tgtEl>
                                        <p:attrNameLst>
                                          <p:attrName>ppt_y</p:attrName>
                                        </p:attrNameLst>
                                      </p:cBhvr>
                                      <p:tavLst>
                                        <p:tav tm="0">
                                          <p:val>
                                            <p:strVal val="#ppt_y+1"/>
                                          </p:val>
                                        </p:tav>
                                        <p:tav tm="100000">
                                          <p:val>
                                            <p:strVal val="#ppt_y"/>
                                          </p:val>
                                        </p:tav>
                                      </p:tavLst>
                                    </p:anim>
                                  </p:childTnLst>
                                </p:cTn>
                              </p:par>
                            </p:childTnLst>
                          </p:cTn>
                        </p:par>
                        <p:par>
                          <p:cTn id="159" fill="hold">
                            <p:stCondLst>
                              <p:cond delay="19000"/>
                            </p:stCondLst>
                            <p:childTnLst>
                              <p:par>
                                <p:cTn id="160" presetID="2" presetClass="entr" presetSubtype="1" fill="hold" nodeType="after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500"/>
                                        <p:tgtEl>
                                          <p:spTgt spid="89"/>
                                        </p:tgtEl>
                                        <p:attrNameLst>
                                          <p:attrName>ppt_y</p:attrName>
                                        </p:attrNameLst>
                                      </p:cBhvr>
                                      <p:tavLst>
                                        <p:tav tm="0">
                                          <p:val>
                                            <p:strVal val="#ppt_y-1"/>
                                          </p:val>
                                        </p:tav>
                                        <p:tav tm="100000">
                                          <p:val>
                                            <p:strVal val="#ppt_y"/>
                                          </p:val>
                                        </p:tav>
                                      </p:tavLst>
                                    </p:anim>
                                  </p:childTnLst>
                                </p:cTn>
                              </p:par>
                            </p:childTnLst>
                          </p:cTn>
                        </p:par>
                        <p:par>
                          <p:cTn id="163" fill="hold">
                            <p:stCondLst>
                              <p:cond delay="19500"/>
                            </p:stCondLst>
                            <p:childTnLst>
                              <p:par>
                                <p:cTn id="164" presetID="10" presetClass="entr" presetSubtype="0" fill="hold" nodeType="afterEffect">
                                  <p:stCondLst>
                                    <p:cond delay="0"/>
                                  </p:stCondLst>
                                  <p:childTnLst>
                                    <p:set>
                                      <p:cBhvr>
                                        <p:cTn id="165" dur="1" fill="hold">
                                          <p:stCondLst>
                                            <p:cond delay="0"/>
                                          </p:stCondLst>
                                        </p:cTn>
                                        <p:tgtEl>
                                          <p:spTgt spid="90">
                                            <p:txEl>
                                              <p:pRg st="0" end="0"/>
                                            </p:txEl>
                                          </p:spTgt>
                                        </p:tgtEl>
                                        <p:attrNameLst>
                                          <p:attrName>style.visibility</p:attrName>
                                        </p:attrNameLst>
                                      </p:cBhvr>
                                      <p:to>
                                        <p:strVal val="visible"/>
                                      </p:to>
                                    </p:set>
                                    <p:animEffect transition="in" filter="fade">
                                      <p:cBhvr>
                                        <p:cTn id="166" dur="500"/>
                                        <p:tgtEl>
                                          <p:spTgt spid="90">
                                            <p:txEl>
                                              <p:pRg st="0" end="0"/>
                                            </p:txEl>
                                          </p:spTgt>
                                        </p:tgtEl>
                                      </p:cBhvr>
                                    </p:animEffect>
                                  </p:childTnLst>
                                </p:cTn>
                              </p:par>
                            </p:childTnLst>
                          </p:cTn>
                        </p:par>
                        <p:par>
                          <p:cTn id="167" fill="hold">
                            <p:stCondLst>
                              <p:cond delay="20000"/>
                            </p:stCondLst>
                            <p:childTnLst>
                              <p:par>
                                <p:cTn id="168" presetID="10" presetClass="entr" presetSubtype="0" fill="hold" nodeType="afterEffect">
                                  <p:stCondLst>
                                    <p:cond delay="0"/>
                                  </p:stCondLst>
                                  <p:childTnLst>
                                    <p:set>
                                      <p:cBhvr>
                                        <p:cTn id="169" dur="1" fill="hold">
                                          <p:stCondLst>
                                            <p:cond delay="0"/>
                                          </p:stCondLst>
                                        </p:cTn>
                                        <p:tgtEl>
                                          <p:spTgt spid="90">
                                            <p:txEl>
                                              <p:pRg st="1" end="1"/>
                                            </p:txEl>
                                          </p:spTgt>
                                        </p:tgtEl>
                                        <p:attrNameLst>
                                          <p:attrName>style.visibility</p:attrName>
                                        </p:attrNameLst>
                                      </p:cBhvr>
                                      <p:to>
                                        <p:strVal val="visible"/>
                                      </p:to>
                                    </p:set>
                                    <p:animEffect transition="in" filter="fade">
                                      <p:cBhvr>
                                        <p:cTn id="170" dur="500"/>
                                        <p:tgtEl>
                                          <p:spTgt spid="90">
                                            <p:txEl>
                                              <p:pRg st="1" end="1"/>
                                            </p:txEl>
                                          </p:spTgt>
                                        </p:tgtEl>
                                      </p:cBhvr>
                                    </p:animEffect>
                                  </p:childTnLst>
                                </p:cTn>
                              </p:par>
                            </p:childTnLst>
                          </p:cTn>
                        </p:par>
                        <p:par>
                          <p:cTn id="171" fill="hold">
                            <p:stCondLst>
                              <p:cond delay="20500"/>
                            </p:stCondLst>
                            <p:childTnLst>
                              <p:par>
                                <p:cTn id="172" presetID="10" presetClass="entr" presetSubtype="0" fill="hold" nodeType="afterEffect">
                                  <p:stCondLst>
                                    <p:cond delay="0"/>
                                  </p:stCondLst>
                                  <p:childTnLst>
                                    <p:set>
                                      <p:cBhvr>
                                        <p:cTn id="173" dur="1" fill="hold">
                                          <p:stCondLst>
                                            <p:cond delay="0"/>
                                          </p:stCondLst>
                                        </p:cTn>
                                        <p:tgtEl>
                                          <p:spTgt spid="90">
                                            <p:txEl>
                                              <p:pRg st="2" end="2"/>
                                            </p:txEl>
                                          </p:spTgt>
                                        </p:tgtEl>
                                        <p:attrNameLst>
                                          <p:attrName>style.visibility</p:attrName>
                                        </p:attrNameLst>
                                      </p:cBhvr>
                                      <p:to>
                                        <p:strVal val="visible"/>
                                      </p:to>
                                    </p:set>
                                    <p:animEffect transition="in" filter="fade">
                                      <p:cBhvr>
                                        <p:cTn id="174" dur="500"/>
                                        <p:tgtEl>
                                          <p:spTgt spid="90">
                                            <p:txEl>
                                              <p:pRg st="2" end="2"/>
                                            </p:txEl>
                                          </p:spTgt>
                                        </p:tgtEl>
                                      </p:cBhvr>
                                    </p:animEffect>
                                  </p:childTnLst>
                                </p:cTn>
                              </p:par>
                            </p:childTnLst>
                          </p:cTn>
                        </p:par>
                        <p:par>
                          <p:cTn id="175" fill="hold">
                            <p:stCondLst>
                              <p:cond delay="21000"/>
                            </p:stCondLst>
                            <p:childTnLst>
                              <p:par>
                                <p:cTn id="176" presetID="10" presetClass="entr" presetSubtype="0" fill="hold" nodeType="afterEffect">
                                  <p:stCondLst>
                                    <p:cond delay="0"/>
                                  </p:stCondLst>
                                  <p:childTnLst>
                                    <p:set>
                                      <p:cBhvr>
                                        <p:cTn id="177" dur="1" fill="hold">
                                          <p:stCondLst>
                                            <p:cond delay="0"/>
                                          </p:stCondLst>
                                        </p:cTn>
                                        <p:tgtEl>
                                          <p:spTgt spid="90">
                                            <p:txEl>
                                              <p:pRg st="3" end="3"/>
                                            </p:txEl>
                                          </p:spTgt>
                                        </p:tgtEl>
                                        <p:attrNameLst>
                                          <p:attrName>style.visibility</p:attrName>
                                        </p:attrNameLst>
                                      </p:cBhvr>
                                      <p:to>
                                        <p:strVal val="visible"/>
                                      </p:to>
                                    </p:set>
                                    <p:animEffect transition="in" filter="fade">
                                      <p:cBhvr>
                                        <p:cTn id="178" dur="500"/>
                                        <p:tgtEl>
                                          <p:spTgt spid="90">
                                            <p:txEl>
                                              <p:pRg st="3" end="3"/>
                                            </p:txEl>
                                          </p:spTgt>
                                        </p:tgtEl>
                                      </p:cBhvr>
                                    </p:animEffect>
                                  </p:childTnLst>
                                </p:cTn>
                              </p:par>
                            </p:childTnLst>
                          </p:cTn>
                        </p:par>
                        <p:par>
                          <p:cTn id="179" fill="hold">
                            <p:stCondLst>
                              <p:cond delay="21500"/>
                            </p:stCondLst>
                            <p:childTnLst>
                              <p:par>
                                <p:cTn id="180" presetID="10" presetClass="entr" presetSubtype="0" fill="hold" nodeType="afterEffect">
                                  <p:stCondLst>
                                    <p:cond delay="0"/>
                                  </p:stCondLst>
                                  <p:childTnLst>
                                    <p:set>
                                      <p:cBhvr>
                                        <p:cTn id="181" dur="1" fill="hold">
                                          <p:stCondLst>
                                            <p:cond delay="0"/>
                                          </p:stCondLst>
                                        </p:cTn>
                                        <p:tgtEl>
                                          <p:spTgt spid="90">
                                            <p:txEl>
                                              <p:pRg st="4" end="4"/>
                                            </p:txEl>
                                          </p:spTgt>
                                        </p:tgtEl>
                                        <p:attrNameLst>
                                          <p:attrName>style.visibility</p:attrName>
                                        </p:attrNameLst>
                                      </p:cBhvr>
                                      <p:to>
                                        <p:strVal val="visible"/>
                                      </p:to>
                                    </p:set>
                                    <p:animEffect transition="in" filter="fade">
                                      <p:cBhvr>
                                        <p:cTn id="182" dur="500"/>
                                        <p:tgtEl>
                                          <p:spTgt spid="90">
                                            <p:txEl>
                                              <p:pRg st="4" end="4"/>
                                            </p:txEl>
                                          </p:spTgt>
                                        </p:tgtEl>
                                      </p:cBhvr>
                                    </p:animEffect>
                                  </p:childTnLst>
                                </p:cTn>
                              </p:par>
                            </p:childTnLst>
                          </p:cTn>
                        </p:par>
                        <p:par>
                          <p:cTn id="183" fill="hold">
                            <p:stCondLst>
                              <p:cond delay="22000"/>
                            </p:stCondLst>
                            <p:childTnLst>
                              <p:par>
                                <p:cTn id="184" presetID="10" presetClass="entr" presetSubtype="0" fill="hold" nodeType="afterEffect">
                                  <p:stCondLst>
                                    <p:cond delay="0"/>
                                  </p:stCondLst>
                                  <p:childTnLst>
                                    <p:set>
                                      <p:cBhvr>
                                        <p:cTn id="185" dur="1" fill="hold">
                                          <p:stCondLst>
                                            <p:cond delay="0"/>
                                          </p:stCondLst>
                                        </p:cTn>
                                        <p:tgtEl>
                                          <p:spTgt spid="90">
                                            <p:txEl>
                                              <p:pRg st="5" end="5"/>
                                            </p:txEl>
                                          </p:spTgt>
                                        </p:tgtEl>
                                        <p:attrNameLst>
                                          <p:attrName>style.visibility</p:attrName>
                                        </p:attrNameLst>
                                      </p:cBhvr>
                                      <p:to>
                                        <p:strVal val="visible"/>
                                      </p:to>
                                    </p:set>
                                    <p:animEffect transition="in" filter="fade">
                                      <p:cBhvr>
                                        <p:cTn id="186" dur="500"/>
                                        <p:tgtEl>
                                          <p:spTgt spid="90">
                                            <p:txEl>
                                              <p:pRg st="5" end="5"/>
                                            </p:txEl>
                                          </p:spTgt>
                                        </p:tgtEl>
                                      </p:cBhvr>
                                    </p:animEffect>
                                  </p:childTnLst>
                                </p:cTn>
                              </p:par>
                            </p:childTnLst>
                          </p:cTn>
                        </p:par>
                        <p:par>
                          <p:cTn id="187" fill="hold">
                            <p:stCondLst>
                              <p:cond delay="22500"/>
                            </p:stCondLst>
                            <p:childTnLst>
                              <p:par>
                                <p:cTn id="188" presetID="10" presetClass="entr" presetSubtype="0" fill="hold" nodeType="afterEffect">
                                  <p:stCondLst>
                                    <p:cond delay="0"/>
                                  </p:stCondLst>
                                  <p:childTnLst>
                                    <p:set>
                                      <p:cBhvr>
                                        <p:cTn id="189" dur="1" fill="hold">
                                          <p:stCondLst>
                                            <p:cond delay="0"/>
                                          </p:stCondLst>
                                        </p:cTn>
                                        <p:tgtEl>
                                          <p:spTgt spid="90">
                                            <p:txEl>
                                              <p:pRg st="6" end="6"/>
                                            </p:txEl>
                                          </p:spTgt>
                                        </p:tgtEl>
                                        <p:attrNameLst>
                                          <p:attrName>style.visibility</p:attrName>
                                        </p:attrNameLst>
                                      </p:cBhvr>
                                      <p:to>
                                        <p:strVal val="visible"/>
                                      </p:to>
                                    </p:set>
                                    <p:animEffect transition="in" filter="fade">
                                      <p:cBhvr>
                                        <p:cTn id="190" dur="500"/>
                                        <p:tgtEl>
                                          <p:spTgt spid="90">
                                            <p:txEl>
                                              <p:pRg st="6" end="6"/>
                                            </p:txEl>
                                          </p:spTgt>
                                        </p:tgtEl>
                                      </p:cBhvr>
                                    </p:animEffect>
                                  </p:childTnLst>
                                </p:cTn>
                              </p:par>
                            </p:childTnLst>
                          </p:cTn>
                        </p:par>
                        <p:par>
                          <p:cTn id="191" fill="hold">
                            <p:stCondLst>
                              <p:cond delay="23000"/>
                            </p:stCondLst>
                            <p:childTnLst>
                              <p:par>
                                <p:cTn id="192" presetID="10" presetClass="entr" presetSubtype="0" fill="hold" nodeType="afterEffect">
                                  <p:stCondLst>
                                    <p:cond delay="0"/>
                                  </p:stCondLst>
                                  <p:childTnLst>
                                    <p:set>
                                      <p:cBhvr>
                                        <p:cTn id="193" dur="1" fill="hold">
                                          <p:stCondLst>
                                            <p:cond delay="0"/>
                                          </p:stCondLst>
                                        </p:cTn>
                                        <p:tgtEl>
                                          <p:spTgt spid="90">
                                            <p:txEl>
                                              <p:pRg st="7" end="7"/>
                                            </p:txEl>
                                          </p:spTgt>
                                        </p:tgtEl>
                                        <p:attrNameLst>
                                          <p:attrName>style.visibility</p:attrName>
                                        </p:attrNameLst>
                                      </p:cBhvr>
                                      <p:to>
                                        <p:strVal val="visible"/>
                                      </p:to>
                                    </p:set>
                                    <p:animEffect transition="in" filter="fade">
                                      <p:cBhvr>
                                        <p:cTn id="194" dur="500"/>
                                        <p:tgtEl>
                                          <p:spTgt spid="90">
                                            <p:txEl>
                                              <p:pRg st="7" end="7"/>
                                            </p:txEl>
                                          </p:spTgt>
                                        </p:tgtEl>
                                      </p:cBhvr>
                                    </p:animEffect>
                                  </p:childTnLst>
                                </p:cTn>
                              </p:par>
                            </p:childTnLst>
                          </p:cTn>
                        </p:par>
                        <p:par>
                          <p:cTn id="195" fill="hold">
                            <p:stCondLst>
                              <p:cond delay="23500"/>
                            </p:stCondLst>
                            <p:childTnLst>
                              <p:par>
                                <p:cTn id="196" presetID="10" presetClass="entr" presetSubtype="0" fill="hold" nodeType="afterEffect">
                                  <p:stCondLst>
                                    <p:cond delay="0"/>
                                  </p:stCondLst>
                                  <p:childTnLst>
                                    <p:set>
                                      <p:cBhvr>
                                        <p:cTn id="197" dur="1" fill="hold">
                                          <p:stCondLst>
                                            <p:cond delay="0"/>
                                          </p:stCondLst>
                                        </p:cTn>
                                        <p:tgtEl>
                                          <p:spTgt spid="90">
                                            <p:txEl>
                                              <p:pRg st="8" end="8"/>
                                            </p:txEl>
                                          </p:spTgt>
                                        </p:tgtEl>
                                        <p:attrNameLst>
                                          <p:attrName>style.visibility</p:attrName>
                                        </p:attrNameLst>
                                      </p:cBhvr>
                                      <p:to>
                                        <p:strVal val="visible"/>
                                      </p:to>
                                    </p:set>
                                    <p:animEffect transition="in" filter="fade">
                                      <p:cBhvr>
                                        <p:cTn id="198" dur="500"/>
                                        <p:tgtEl>
                                          <p:spTgt spid="90">
                                            <p:txEl>
                                              <p:pRg st="8" end="8"/>
                                            </p:txEl>
                                          </p:spTgt>
                                        </p:tgtEl>
                                      </p:cBhvr>
                                    </p:animEffect>
                                  </p:childTnLst>
                                </p:cTn>
                              </p:par>
                              <p:par>
                                <p:cTn id="199" presetID="2" presetClass="entr" presetSubtype="4" fill="hold" nodeType="withEffect">
                                  <p:stCondLst>
                                    <p:cond delay="0"/>
                                  </p:stCondLst>
                                  <p:childTnLst>
                                    <p:set>
                                      <p:cBhvr>
                                        <p:cTn id="200" dur="1" fill="hold">
                                          <p:stCondLst>
                                            <p:cond delay="0"/>
                                          </p:stCondLst>
                                        </p:cTn>
                                        <p:tgtEl>
                                          <p:spTgt spid="86"/>
                                        </p:tgtEl>
                                        <p:attrNameLst>
                                          <p:attrName>style.visibility</p:attrName>
                                        </p:attrNameLst>
                                      </p:cBhvr>
                                      <p:to>
                                        <p:strVal val="visible"/>
                                      </p:to>
                                    </p:set>
                                    <p:anim calcmode="lin" valueType="num">
                                      <p:cBhvr additive="base">
                                        <p:cTn id="201" dur="500"/>
                                        <p:tgtEl>
                                          <p:spTgt spid="86"/>
                                        </p:tgtEl>
                                        <p:attrNameLst>
                                          <p:attrName>ppt_y</p:attrName>
                                        </p:attrNameLst>
                                      </p:cBhvr>
                                      <p:tavLst>
                                        <p:tav tm="0">
                                          <p:val>
                                            <p:strVal val="#ppt_y+1"/>
                                          </p:val>
                                        </p:tav>
                                        <p:tav tm="100000">
                                          <p:val>
                                            <p:strVal val="#ppt_y"/>
                                          </p:val>
                                        </p:tav>
                                      </p:tavLst>
                                    </p:anim>
                                  </p:childTnLst>
                                </p:cTn>
                              </p:par>
                            </p:childTnLst>
                          </p:cTn>
                        </p:par>
                        <p:par>
                          <p:cTn id="202" fill="hold">
                            <p:stCondLst>
                              <p:cond delay="24000"/>
                            </p:stCondLst>
                            <p:childTnLst>
                              <p:par>
                                <p:cTn id="203" presetID="2" presetClass="entr" presetSubtype="4" fill="hold" nodeType="afterEffect">
                                  <p:stCondLst>
                                    <p:cond delay="0"/>
                                  </p:stCondLst>
                                  <p:childTnLst>
                                    <p:set>
                                      <p:cBhvr>
                                        <p:cTn id="204" dur="1" fill="hold">
                                          <p:stCondLst>
                                            <p:cond delay="0"/>
                                          </p:stCondLst>
                                        </p:cTn>
                                        <p:tgtEl>
                                          <p:spTgt spid="88">
                                            <p:txEl>
                                              <p:pRg st="0" end="0"/>
                                            </p:txEl>
                                          </p:spTgt>
                                        </p:tgtEl>
                                        <p:attrNameLst>
                                          <p:attrName>style.visibility</p:attrName>
                                        </p:attrNameLst>
                                      </p:cBhvr>
                                      <p:to>
                                        <p:strVal val="visible"/>
                                      </p:to>
                                    </p:set>
                                    <p:anim calcmode="lin" valueType="num">
                                      <p:cBhvr additive="base">
                                        <p:cTn id="205" dur="500"/>
                                        <p:tgtEl>
                                          <p:spTgt spid="88">
                                            <p:txEl>
                                              <p:pRg st="0" end="0"/>
                                            </p:txEl>
                                          </p:spTgt>
                                        </p:tgtEl>
                                        <p:attrNameLst>
                                          <p:attrName>ppt_y</p:attrName>
                                        </p:attrNameLst>
                                      </p:cBhvr>
                                      <p:tavLst>
                                        <p:tav tm="0">
                                          <p:val>
                                            <p:strVal val="#ppt_y+1"/>
                                          </p:val>
                                        </p:tav>
                                        <p:tav tm="100000">
                                          <p:val>
                                            <p:strVal val="#ppt_y"/>
                                          </p:val>
                                        </p:tav>
                                      </p:tavLst>
                                    </p:anim>
                                  </p:childTnLst>
                                </p:cTn>
                              </p:par>
                            </p:childTnLst>
                          </p:cTn>
                        </p:par>
                        <p:par>
                          <p:cTn id="206" fill="hold">
                            <p:stCondLst>
                              <p:cond delay="24500"/>
                            </p:stCondLst>
                            <p:childTnLst>
                              <p:par>
                                <p:cTn id="207" presetID="2" presetClass="entr" presetSubtype="4" fill="hold" nodeType="afterEffect">
                                  <p:stCondLst>
                                    <p:cond delay="0"/>
                                  </p:stCondLst>
                                  <p:childTnLst>
                                    <p:set>
                                      <p:cBhvr>
                                        <p:cTn id="208" dur="1" fill="hold">
                                          <p:stCondLst>
                                            <p:cond delay="0"/>
                                          </p:stCondLst>
                                        </p:cTn>
                                        <p:tgtEl>
                                          <p:spTgt spid="88">
                                            <p:txEl>
                                              <p:pRg st="1" end="1"/>
                                            </p:txEl>
                                          </p:spTgt>
                                        </p:tgtEl>
                                        <p:attrNameLst>
                                          <p:attrName>style.visibility</p:attrName>
                                        </p:attrNameLst>
                                      </p:cBhvr>
                                      <p:to>
                                        <p:strVal val="visible"/>
                                      </p:to>
                                    </p:set>
                                    <p:anim calcmode="lin" valueType="num">
                                      <p:cBhvr additive="base">
                                        <p:cTn id="209" dur="500"/>
                                        <p:tgtEl>
                                          <p:spTgt spid="88">
                                            <p:txEl>
                                              <p:pRg st="1" end="1"/>
                                            </p:txEl>
                                          </p:spTgt>
                                        </p:tgtEl>
                                        <p:attrNameLst>
                                          <p:attrName>ppt_y</p:attrName>
                                        </p:attrNameLst>
                                      </p:cBhvr>
                                      <p:tavLst>
                                        <p:tav tm="0">
                                          <p:val>
                                            <p:strVal val="#ppt_y+1"/>
                                          </p:val>
                                        </p:tav>
                                        <p:tav tm="100000">
                                          <p:val>
                                            <p:strVal val="#ppt_y"/>
                                          </p:val>
                                        </p:tav>
                                      </p:tavLst>
                                    </p:anim>
                                  </p:childTnLst>
                                </p:cTn>
                              </p:par>
                            </p:childTnLst>
                          </p:cTn>
                        </p:par>
                        <p:par>
                          <p:cTn id="210" fill="hold">
                            <p:stCondLst>
                              <p:cond delay="25000"/>
                            </p:stCondLst>
                            <p:childTnLst>
                              <p:par>
                                <p:cTn id="211" presetID="2" presetClass="entr" presetSubtype="4" fill="hold" nodeType="afterEffect">
                                  <p:stCondLst>
                                    <p:cond delay="0"/>
                                  </p:stCondLst>
                                  <p:childTnLst>
                                    <p:set>
                                      <p:cBhvr>
                                        <p:cTn id="212" dur="1" fill="hold">
                                          <p:stCondLst>
                                            <p:cond delay="0"/>
                                          </p:stCondLst>
                                        </p:cTn>
                                        <p:tgtEl>
                                          <p:spTgt spid="88">
                                            <p:txEl>
                                              <p:pRg st="2" end="2"/>
                                            </p:txEl>
                                          </p:spTgt>
                                        </p:tgtEl>
                                        <p:attrNameLst>
                                          <p:attrName>style.visibility</p:attrName>
                                        </p:attrNameLst>
                                      </p:cBhvr>
                                      <p:to>
                                        <p:strVal val="visible"/>
                                      </p:to>
                                    </p:set>
                                    <p:anim calcmode="lin" valueType="num">
                                      <p:cBhvr additive="base">
                                        <p:cTn id="213" dur="500"/>
                                        <p:tgtEl>
                                          <p:spTgt spid="88">
                                            <p:txEl>
                                              <p:pRg st="2" end="2"/>
                                            </p:txEl>
                                          </p:spTgt>
                                        </p:tgtEl>
                                        <p:attrNameLst>
                                          <p:attrName>ppt_y</p:attrName>
                                        </p:attrNameLst>
                                      </p:cBhvr>
                                      <p:tavLst>
                                        <p:tav tm="0">
                                          <p:val>
                                            <p:strVal val="#ppt_y+1"/>
                                          </p:val>
                                        </p:tav>
                                        <p:tav tm="100000">
                                          <p:val>
                                            <p:strVal val="#ppt_y"/>
                                          </p:val>
                                        </p:tav>
                                      </p:tavLst>
                                    </p:anim>
                                  </p:childTnLst>
                                </p:cTn>
                              </p:par>
                            </p:childTnLst>
                          </p:cTn>
                        </p:par>
                        <p:par>
                          <p:cTn id="214" fill="hold">
                            <p:stCondLst>
                              <p:cond delay="25500"/>
                            </p:stCondLst>
                            <p:childTnLst>
                              <p:par>
                                <p:cTn id="215" presetID="2" presetClass="entr" presetSubtype="4" fill="hold" nodeType="afterEffect">
                                  <p:stCondLst>
                                    <p:cond delay="0"/>
                                  </p:stCondLst>
                                  <p:childTnLst>
                                    <p:set>
                                      <p:cBhvr>
                                        <p:cTn id="216" dur="1" fill="hold">
                                          <p:stCondLst>
                                            <p:cond delay="0"/>
                                          </p:stCondLst>
                                        </p:cTn>
                                        <p:tgtEl>
                                          <p:spTgt spid="88">
                                            <p:txEl>
                                              <p:pRg st="3" end="3"/>
                                            </p:txEl>
                                          </p:spTgt>
                                        </p:tgtEl>
                                        <p:attrNameLst>
                                          <p:attrName>style.visibility</p:attrName>
                                        </p:attrNameLst>
                                      </p:cBhvr>
                                      <p:to>
                                        <p:strVal val="visible"/>
                                      </p:to>
                                    </p:set>
                                    <p:anim calcmode="lin" valueType="num">
                                      <p:cBhvr additive="base">
                                        <p:cTn id="217" dur="500"/>
                                        <p:tgtEl>
                                          <p:spTgt spid="88">
                                            <p:txEl>
                                              <p:pRg st="3" end="3"/>
                                            </p:txEl>
                                          </p:spTgt>
                                        </p:tgtEl>
                                        <p:attrNameLst>
                                          <p:attrName>ppt_y</p:attrName>
                                        </p:attrNameLst>
                                      </p:cBhvr>
                                      <p:tavLst>
                                        <p:tav tm="0">
                                          <p:val>
                                            <p:strVal val="#ppt_y+1"/>
                                          </p:val>
                                        </p:tav>
                                        <p:tav tm="100000">
                                          <p:val>
                                            <p:strVal val="#ppt_y"/>
                                          </p:val>
                                        </p:tav>
                                      </p:tavLst>
                                    </p:anim>
                                  </p:childTnLst>
                                </p:cTn>
                              </p:par>
                            </p:childTnLst>
                          </p:cTn>
                        </p:par>
                        <p:par>
                          <p:cTn id="218" fill="hold">
                            <p:stCondLst>
                              <p:cond delay="26000"/>
                            </p:stCondLst>
                            <p:childTnLst>
                              <p:par>
                                <p:cTn id="219" presetID="2" presetClass="entr" presetSubtype="4" fill="hold" nodeType="afterEffect">
                                  <p:stCondLst>
                                    <p:cond delay="0"/>
                                  </p:stCondLst>
                                  <p:childTnLst>
                                    <p:set>
                                      <p:cBhvr>
                                        <p:cTn id="220" dur="1" fill="hold">
                                          <p:stCondLst>
                                            <p:cond delay="0"/>
                                          </p:stCondLst>
                                        </p:cTn>
                                        <p:tgtEl>
                                          <p:spTgt spid="88">
                                            <p:txEl>
                                              <p:pRg st="4" end="4"/>
                                            </p:txEl>
                                          </p:spTgt>
                                        </p:tgtEl>
                                        <p:attrNameLst>
                                          <p:attrName>style.visibility</p:attrName>
                                        </p:attrNameLst>
                                      </p:cBhvr>
                                      <p:to>
                                        <p:strVal val="visible"/>
                                      </p:to>
                                    </p:set>
                                    <p:anim calcmode="lin" valueType="num">
                                      <p:cBhvr additive="base">
                                        <p:cTn id="221" dur="500"/>
                                        <p:tgtEl>
                                          <p:spTgt spid="88">
                                            <p:txEl>
                                              <p:pRg st="4" end="4"/>
                                            </p:txEl>
                                          </p:spTgt>
                                        </p:tgtEl>
                                        <p:attrNameLst>
                                          <p:attrName>ppt_y</p:attrName>
                                        </p:attrNameLst>
                                      </p:cBhvr>
                                      <p:tavLst>
                                        <p:tav tm="0">
                                          <p:val>
                                            <p:strVal val="#ppt_y+1"/>
                                          </p:val>
                                        </p:tav>
                                        <p:tav tm="100000">
                                          <p:val>
                                            <p:strVal val="#ppt_y"/>
                                          </p:val>
                                        </p:tav>
                                      </p:tavLst>
                                    </p:anim>
                                  </p:childTnLst>
                                </p:cTn>
                              </p:par>
                            </p:childTnLst>
                          </p:cTn>
                        </p:par>
                        <p:par>
                          <p:cTn id="222" fill="hold">
                            <p:stCondLst>
                              <p:cond delay="26500"/>
                            </p:stCondLst>
                            <p:childTnLst>
                              <p:par>
                                <p:cTn id="223" presetID="2" presetClass="entr" presetSubtype="4" fill="hold" nodeType="afterEffect">
                                  <p:stCondLst>
                                    <p:cond delay="0"/>
                                  </p:stCondLst>
                                  <p:childTnLst>
                                    <p:set>
                                      <p:cBhvr>
                                        <p:cTn id="224" dur="1" fill="hold">
                                          <p:stCondLst>
                                            <p:cond delay="0"/>
                                          </p:stCondLst>
                                        </p:cTn>
                                        <p:tgtEl>
                                          <p:spTgt spid="88">
                                            <p:txEl>
                                              <p:pRg st="5" end="5"/>
                                            </p:txEl>
                                          </p:spTgt>
                                        </p:tgtEl>
                                        <p:attrNameLst>
                                          <p:attrName>style.visibility</p:attrName>
                                        </p:attrNameLst>
                                      </p:cBhvr>
                                      <p:to>
                                        <p:strVal val="visible"/>
                                      </p:to>
                                    </p:set>
                                    <p:anim calcmode="lin" valueType="num">
                                      <p:cBhvr additive="base">
                                        <p:cTn id="225" dur="500"/>
                                        <p:tgtEl>
                                          <p:spTgt spid="88">
                                            <p:txEl>
                                              <p:pRg st="5" end="5"/>
                                            </p:txEl>
                                          </p:spTgt>
                                        </p:tgtEl>
                                        <p:attrNameLst>
                                          <p:attrName>ppt_y</p:attrName>
                                        </p:attrNameLst>
                                      </p:cBhvr>
                                      <p:tavLst>
                                        <p:tav tm="0">
                                          <p:val>
                                            <p:strVal val="#ppt_y+1"/>
                                          </p:val>
                                        </p:tav>
                                        <p:tav tm="100000">
                                          <p:val>
                                            <p:strVal val="#ppt_y"/>
                                          </p:val>
                                        </p:tav>
                                      </p:tavLst>
                                    </p:anim>
                                  </p:childTnLst>
                                </p:cTn>
                              </p:par>
                            </p:childTnLst>
                          </p:cTn>
                        </p:par>
                        <p:par>
                          <p:cTn id="226" fill="hold">
                            <p:stCondLst>
                              <p:cond delay="27000"/>
                            </p:stCondLst>
                            <p:childTnLst>
                              <p:par>
                                <p:cTn id="227" presetID="2" presetClass="entr" presetSubtype="4" fill="hold" nodeType="afterEffect">
                                  <p:stCondLst>
                                    <p:cond delay="0"/>
                                  </p:stCondLst>
                                  <p:childTnLst>
                                    <p:set>
                                      <p:cBhvr>
                                        <p:cTn id="228" dur="1" fill="hold">
                                          <p:stCondLst>
                                            <p:cond delay="0"/>
                                          </p:stCondLst>
                                        </p:cTn>
                                        <p:tgtEl>
                                          <p:spTgt spid="88">
                                            <p:txEl>
                                              <p:pRg st="6" end="6"/>
                                            </p:txEl>
                                          </p:spTgt>
                                        </p:tgtEl>
                                        <p:attrNameLst>
                                          <p:attrName>style.visibility</p:attrName>
                                        </p:attrNameLst>
                                      </p:cBhvr>
                                      <p:to>
                                        <p:strVal val="visible"/>
                                      </p:to>
                                    </p:set>
                                    <p:anim calcmode="lin" valueType="num">
                                      <p:cBhvr additive="base">
                                        <p:cTn id="229" dur="500"/>
                                        <p:tgtEl>
                                          <p:spTgt spid="88">
                                            <p:txEl>
                                              <p:pRg st="6" end="6"/>
                                            </p:txEl>
                                          </p:spTgt>
                                        </p:tgtEl>
                                        <p:attrNameLst>
                                          <p:attrName>ppt_y</p:attrName>
                                        </p:attrNameLst>
                                      </p:cBhvr>
                                      <p:tavLst>
                                        <p:tav tm="0">
                                          <p:val>
                                            <p:strVal val="#ppt_y+1"/>
                                          </p:val>
                                        </p:tav>
                                        <p:tav tm="100000">
                                          <p:val>
                                            <p:strVal val="#ppt_y"/>
                                          </p:val>
                                        </p:tav>
                                      </p:tavLst>
                                    </p:anim>
                                  </p:childTnLst>
                                </p:cTn>
                              </p:par>
                            </p:childTnLst>
                          </p:cTn>
                        </p:par>
                        <p:par>
                          <p:cTn id="230" fill="hold">
                            <p:stCondLst>
                              <p:cond delay="27500"/>
                            </p:stCondLst>
                            <p:childTnLst>
                              <p:par>
                                <p:cTn id="231" presetID="2" presetClass="entr" presetSubtype="4" fill="hold" nodeType="afterEffect">
                                  <p:stCondLst>
                                    <p:cond delay="0"/>
                                  </p:stCondLst>
                                  <p:childTnLst>
                                    <p:set>
                                      <p:cBhvr>
                                        <p:cTn id="232" dur="1" fill="hold">
                                          <p:stCondLst>
                                            <p:cond delay="0"/>
                                          </p:stCondLst>
                                        </p:cTn>
                                        <p:tgtEl>
                                          <p:spTgt spid="88">
                                            <p:txEl>
                                              <p:pRg st="7" end="7"/>
                                            </p:txEl>
                                          </p:spTgt>
                                        </p:tgtEl>
                                        <p:attrNameLst>
                                          <p:attrName>style.visibility</p:attrName>
                                        </p:attrNameLst>
                                      </p:cBhvr>
                                      <p:to>
                                        <p:strVal val="visible"/>
                                      </p:to>
                                    </p:set>
                                    <p:anim calcmode="lin" valueType="num">
                                      <p:cBhvr additive="base">
                                        <p:cTn id="233" dur="500"/>
                                        <p:tgtEl>
                                          <p:spTgt spid="88">
                                            <p:txEl>
                                              <p:pRg st="7" end="7"/>
                                            </p:txEl>
                                          </p:spTgt>
                                        </p:tgtEl>
                                        <p:attrNameLst>
                                          <p:attrName>ppt_y</p:attrName>
                                        </p:attrNameLst>
                                      </p:cBhvr>
                                      <p:tavLst>
                                        <p:tav tm="0">
                                          <p:val>
                                            <p:strVal val="#ppt_y+1"/>
                                          </p:val>
                                        </p:tav>
                                        <p:tav tm="100000">
                                          <p:val>
                                            <p:strVal val="#ppt_y"/>
                                          </p:val>
                                        </p:tav>
                                      </p:tavLst>
                                    </p:anim>
                                  </p:childTnLst>
                                </p:cTn>
                              </p:par>
                            </p:childTnLst>
                          </p:cTn>
                        </p:par>
                        <p:par>
                          <p:cTn id="234" fill="hold">
                            <p:stCondLst>
                              <p:cond delay="28000"/>
                            </p:stCondLst>
                            <p:childTnLst>
                              <p:par>
                                <p:cTn id="235" presetID="2" presetClass="entr" presetSubtype="4" fill="hold" nodeType="afterEffect">
                                  <p:stCondLst>
                                    <p:cond delay="0"/>
                                  </p:stCondLst>
                                  <p:childTnLst>
                                    <p:set>
                                      <p:cBhvr>
                                        <p:cTn id="236" dur="1" fill="hold">
                                          <p:stCondLst>
                                            <p:cond delay="0"/>
                                          </p:stCondLst>
                                        </p:cTn>
                                        <p:tgtEl>
                                          <p:spTgt spid="88">
                                            <p:txEl>
                                              <p:pRg st="8" end="8"/>
                                            </p:txEl>
                                          </p:spTgt>
                                        </p:tgtEl>
                                        <p:attrNameLst>
                                          <p:attrName>style.visibility</p:attrName>
                                        </p:attrNameLst>
                                      </p:cBhvr>
                                      <p:to>
                                        <p:strVal val="visible"/>
                                      </p:to>
                                    </p:set>
                                    <p:anim calcmode="lin" valueType="num">
                                      <p:cBhvr additive="base">
                                        <p:cTn id="237" dur="500"/>
                                        <p:tgtEl>
                                          <p:spTgt spid="88">
                                            <p:txEl>
                                              <p:pRg st="8" end="8"/>
                                            </p:txEl>
                                          </p:spTgt>
                                        </p:tgtEl>
                                        <p:attrNameLst>
                                          <p:attrName>ppt_y</p:attrName>
                                        </p:attrNameLst>
                                      </p:cBhvr>
                                      <p:tavLst>
                                        <p:tav tm="0">
                                          <p:val>
                                            <p:strVal val="#ppt_y+1"/>
                                          </p:val>
                                        </p:tav>
                                        <p:tav tm="100000">
                                          <p:val>
                                            <p:strVal val="#ppt_y"/>
                                          </p:val>
                                        </p:tav>
                                      </p:tavLst>
                                    </p:anim>
                                  </p:childTnLst>
                                </p:cTn>
                              </p:par>
                            </p:childTnLst>
                          </p:cTn>
                        </p:par>
                        <p:par>
                          <p:cTn id="238" fill="hold">
                            <p:stCondLst>
                              <p:cond delay="28500"/>
                            </p:stCondLst>
                            <p:childTnLst>
                              <p:par>
                                <p:cTn id="239" presetID="2" presetClass="entr" presetSubtype="4" fill="hold" nodeType="afterEffect">
                                  <p:stCondLst>
                                    <p:cond delay="0"/>
                                  </p:stCondLst>
                                  <p:childTnLst>
                                    <p:set>
                                      <p:cBhvr>
                                        <p:cTn id="240" dur="1" fill="hold">
                                          <p:stCondLst>
                                            <p:cond delay="0"/>
                                          </p:stCondLst>
                                        </p:cTn>
                                        <p:tgtEl>
                                          <p:spTgt spid="87">
                                            <p:txEl>
                                              <p:pRg st="0" end="0"/>
                                            </p:txEl>
                                          </p:spTgt>
                                        </p:tgtEl>
                                        <p:attrNameLst>
                                          <p:attrName>style.visibility</p:attrName>
                                        </p:attrNameLst>
                                      </p:cBhvr>
                                      <p:to>
                                        <p:strVal val="visible"/>
                                      </p:to>
                                    </p:set>
                                    <p:anim calcmode="lin" valueType="num">
                                      <p:cBhvr additive="base">
                                        <p:cTn id="241" dur="500"/>
                                        <p:tgtEl>
                                          <p:spTgt spid="87">
                                            <p:txEl>
                                              <p:pRg st="0" end="0"/>
                                            </p:txEl>
                                          </p:spTgt>
                                        </p:tgtEl>
                                        <p:attrNameLst>
                                          <p:attrName>ppt_y</p:attrName>
                                        </p:attrNameLst>
                                      </p:cBhvr>
                                      <p:tavLst>
                                        <p:tav tm="0">
                                          <p:val>
                                            <p:strVal val="#ppt_y+1"/>
                                          </p:val>
                                        </p:tav>
                                        <p:tav tm="100000">
                                          <p:val>
                                            <p:strVal val="#ppt_y"/>
                                          </p:val>
                                        </p:tav>
                                      </p:tavLst>
                                    </p:anim>
                                  </p:childTnLst>
                                </p:cTn>
                              </p:par>
                            </p:childTnLst>
                          </p:cTn>
                        </p:par>
                        <p:par>
                          <p:cTn id="242" fill="hold">
                            <p:stCondLst>
                              <p:cond delay="29000"/>
                            </p:stCondLst>
                            <p:childTnLst>
                              <p:par>
                                <p:cTn id="243" presetID="2" presetClass="entr" presetSubtype="4" fill="hold" nodeType="afterEffect">
                                  <p:stCondLst>
                                    <p:cond delay="0"/>
                                  </p:stCondLst>
                                  <p:childTnLst>
                                    <p:set>
                                      <p:cBhvr>
                                        <p:cTn id="244" dur="1" fill="hold">
                                          <p:stCondLst>
                                            <p:cond delay="0"/>
                                          </p:stCondLst>
                                        </p:cTn>
                                        <p:tgtEl>
                                          <p:spTgt spid="87">
                                            <p:txEl>
                                              <p:pRg st="1" end="1"/>
                                            </p:txEl>
                                          </p:spTgt>
                                        </p:tgtEl>
                                        <p:attrNameLst>
                                          <p:attrName>style.visibility</p:attrName>
                                        </p:attrNameLst>
                                      </p:cBhvr>
                                      <p:to>
                                        <p:strVal val="visible"/>
                                      </p:to>
                                    </p:set>
                                    <p:anim calcmode="lin" valueType="num">
                                      <p:cBhvr additive="base">
                                        <p:cTn id="245" dur="500"/>
                                        <p:tgtEl>
                                          <p:spTgt spid="87">
                                            <p:txEl>
                                              <p:pRg st="1" end="1"/>
                                            </p:txEl>
                                          </p:spTgt>
                                        </p:tgtEl>
                                        <p:attrNameLst>
                                          <p:attrName>ppt_y</p:attrName>
                                        </p:attrNameLst>
                                      </p:cBhvr>
                                      <p:tavLst>
                                        <p:tav tm="0">
                                          <p:val>
                                            <p:strVal val="#ppt_y+1"/>
                                          </p:val>
                                        </p:tav>
                                        <p:tav tm="100000">
                                          <p:val>
                                            <p:strVal val="#ppt_y"/>
                                          </p:val>
                                        </p:tav>
                                      </p:tavLst>
                                    </p:anim>
                                  </p:childTnLst>
                                </p:cTn>
                              </p:par>
                            </p:childTnLst>
                          </p:cTn>
                        </p:par>
                        <p:par>
                          <p:cTn id="246" fill="hold">
                            <p:stCondLst>
                              <p:cond delay="29500"/>
                            </p:stCondLst>
                            <p:childTnLst>
                              <p:par>
                                <p:cTn id="247" presetID="2" presetClass="entr" presetSubtype="4" fill="hold" nodeType="afterEffect">
                                  <p:stCondLst>
                                    <p:cond delay="0"/>
                                  </p:stCondLst>
                                  <p:childTnLst>
                                    <p:set>
                                      <p:cBhvr>
                                        <p:cTn id="248" dur="1" fill="hold">
                                          <p:stCondLst>
                                            <p:cond delay="0"/>
                                          </p:stCondLst>
                                        </p:cTn>
                                        <p:tgtEl>
                                          <p:spTgt spid="87">
                                            <p:txEl>
                                              <p:pRg st="2" end="2"/>
                                            </p:txEl>
                                          </p:spTgt>
                                        </p:tgtEl>
                                        <p:attrNameLst>
                                          <p:attrName>style.visibility</p:attrName>
                                        </p:attrNameLst>
                                      </p:cBhvr>
                                      <p:to>
                                        <p:strVal val="visible"/>
                                      </p:to>
                                    </p:set>
                                    <p:anim calcmode="lin" valueType="num">
                                      <p:cBhvr additive="base">
                                        <p:cTn id="249" dur="500"/>
                                        <p:tgtEl>
                                          <p:spTgt spid="87">
                                            <p:txEl>
                                              <p:pRg st="2" end="2"/>
                                            </p:txEl>
                                          </p:spTgt>
                                        </p:tgtEl>
                                        <p:attrNameLst>
                                          <p:attrName>ppt_y</p:attrName>
                                        </p:attrNameLst>
                                      </p:cBhvr>
                                      <p:tavLst>
                                        <p:tav tm="0">
                                          <p:val>
                                            <p:strVal val="#ppt_y+1"/>
                                          </p:val>
                                        </p:tav>
                                        <p:tav tm="100000">
                                          <p:val>
                                            <p:strVal val="#ppt_y"/>
                                          </p:val>
                                        </p:tav>
                                      </p:tavLst>
                                    </p:anim>
                                  </p:childTnLst>
                                </p:cTn>
                              </p:par>
                            </p:childTnLst>
                          </p:cTn>
                        </p:par>
                        <p:par>
                          <p:cTn id="250" fill="hold">
                            <p:stCondLst>
                              <p:cond delay="30000"/>
                            </p:stCondLst>
                            <p:childTnLst>
                              <p:par>
                                <p:cTn id="251" presetID="2" presetClass="entr" presetSubtype="4" fill="hold" nodeType="afterEffect">
                                  <p:stCondLst>
                                    <p:cond delay="0"/>
                                  </p:stCondLst>
                                  <p:childTnLst>
                                    <p:set>
                                      <p:cBhvr>
                                        <p:cTn id="252" dur="1" fill="hold">
                                          <p:stCondLst>
                                            <p:cond delay="0"/>
                                          </p:stCondLst>
                                        </p:cTn>
                                        <p:tgtEl>
                                          <p:spTgt spid="87">
                                            <p:txEl>
                                              <p:pRg st="3" end="3"/>
                                            </p:txEl>
                                          </p:spTgt>
                                        </p:tgtEl>
                                        <p:attrNameLst>
                                          <p:attrName>style.visibility</p:attrName>
                                        </p:attrNameLst>
                                      </p:cBhvr>
                                      <p:to>
                                        <p:strVal val="visible"/>
                                      </p:to>
                                    </p:set>
                                    <p:anim calcmode="lin" valueType="num">
                                      <p:cBhvr additive="base">
                                        <p:cTn id="253" dur="500"/>
                                        <p:tgtEl>
                                          <p:spTgt spid="87">
                                            <p:txEl>
                                              <p:pRg st="3" end="3"/>
                                            </p:txEl>
                                          </p:spTgt>
                                        </p:tgtEl>
                                        <p:attrNameLst>
                                          <p:attrName>ppt_y</p:attrName>
                                        </p:attrNameLst>
                                      </p:cBhvr>
                                      <p:tavLst>
                                        <p:tav tm="0">
                                          <p:val>
                                            <p:strVal val="#ppt_y+1"/>
                                          </p:val>
                                        </p:tav>
                                        <p:tav tm="100000">
                                          <p:val>
                                            <p:strVal val="#ppt_y"/>
                                          </p:val>
                                        </p:tav>
                                      </p:tavLst>
                                    </p:anim>
                                  </p:childTnLst>
                                </p:cTn>
                              </p:par>
                            </p:childTnLst>
                          </p:cTn>
                        </p:par>
                        <p:par>
                          <p:cTn id="254" fill="hold">
                            <p:stCondLst>
                              <p:cond delay="30500"/>
                            </p:stCondLst>
                            <p:childTnLst>
                              <p:par>
                                <p:cTn id="255" presetID="2" presetClass="entr" presetSubtype="4" fill="hold" nodeType="afterEffect">
                                  <p:stCondLst>
                                    <p:cond delay="0"/>
                                  </p:stCondLst>
                                  <p:childTnLst>
                                    <p:set>
                                      <p:cBhvr>
                                        <p:cTn id="256" dur="1" fill="hold">
                                          <p:stCondLst>
                                            <p:cond delay="0"/>
                                          </p:stCondLst>
                                        </p:cTn>
                                        <p:tgtEl>
                                          <p:spTgt spid="87">
                                            <p:txEl>
                                              <p:pRg st="4" end="4"/>
                                            </p:txEl>
                                          </p:spTgt>
                                        </p:tgtEl>
                                        <p:attrNameLst>
                                          <p:attrName>style.visibility</p:attrName>
                                        </p:attrNameLst>
                                      </p:cBhvr>
                                      <p:to>
                                        <p:strVal val="visible"/>
                                      </p:to>
                                    </p:set>
                                    <p:anim calcmode="lin" valueType="num">
                                      <p:cBhvr additive="base">
                                        <p:cTn id="257" dur="500"/>
                                        <p:tgtEl>
                                          <p:spTgt spid="87">
                                            <p:txEl>
                                              <p:pRg st="4" end="4"/>
                                            </p:txEl>
                                          </p:spTgt>
                                        </p:tgtEl>
                                        <p:attrNameLst>
                                          <p:attrName>ppt_y</p:attrName>
                                        </p:attrNameLst>
                                      </p:cBhvr>
                                      <p:tavLst>
                                        <p:tav tm="0">
                                          <p:val>
                                            <p:strVal val="#ppt_y+1"/>
                                          </p:val>
                                        </p:tav>
                                        <p:tav tm="100000">
                                          <p:val>
                                            <p:strVal val="#ppt_y"/>
                                          </p:val>
                                        </p:tav>
                                      </p:tavLst>
                                    </p:anim>
                                  </p:childTnLst>
                                </p:cTn>
                              </p:par>
                            </p:childTnLst>
                          </p:cTn>
                        </p:par>
                        <p:par>
                          <p:cTn id="258" fill="hold">
                            <p:stCondLst>
                              <p:cond delay="31000"/>
                            </p:stCondLst>
                            <p:childTnLst>
                              <p:par>
                                <p:cTn id="259" presetID="2" presetClass="entr" presetSubtype="4" fill="hold" nodeType="afterEffect">
                                  <p:stCondLst>
                                    <p:cond delay="0"/>
                                  </p:stCondLst>
                                  <p:childTnLst>
                                    <p:set>
                                      <p:cBhvr>
                                        <p:cTn id="260" dur="1" fill="hold">
                                          <p:stCondLst>
                                            <p:cond delay="0"/>
                                          </p:stCondLst>
                                        </p:cTn>
                                        <p:tgtEl>
                                          <p:spTgt spid="87">
                                            <p:txEl>
                                              <p:pRg st="5" end="5"/>
                                            </p:txEl>
                                          </p:spTgt>
                                        </p:tgtEl>
                                        <p:attrNameLst>
                                          <p:attrName>style.visibility</p:attrName>
                                        </p:attrNameLst>
                                      </p:cBhvr>
                                      <p:to>
                                        <p:strVal val="visible"/>
                                      </p:to>
                                    </p:set>
                                    <p:anim calcmode="lin" valueType="num">
                                      <p:cBhvr additive="base">
                                        <p:cTn id="261" dur="500"/>
                                        <p:tgtEl>
                                          <p:spTgt spid="87">
                                            <p:txEl>
                                              <p:pRg st="5" end="5"/>
                                            </p:txEl>
                                          </p:spTgt>
                                        </p:tgtEl>
                                        <p:attrNameLst>
                                          <p:attrName>ppt_y</p:attrName>
                                        </p:attrNameLst>
                                      </p:cBhvr>
                                      <p:tavLst>
                                        <p:tav tm="0">
                                          <p:val>
                                            <p:strVal val="#ppt_y+1"/>
                                          </p:val>
                                        </p:tav>
                                        <p:tav tm="100000">
                                          <p:val>
                                            <p:strVal val="#ppt_y"/>
                                          </p:val>
                                        </p:tav>
                                      </p:tavLst>
                                    </p:anim>
                                  </p:childTnLst>
                                </p:cTn>
                              </p:par>
                            </p:childTnLst>
                          </p:cTn>
                        </p:par>
                        <p:par>
                          <p:cTn id="262" fill="hold">
                            <p:stCondLst>
                              <p:cond delay="31500"/>
                            </p:stCondLst>
                            <p:childTnLst>
                              <p:par>
                                <p:cTn id="263" presetID="2" presetClass="entr" presetSubtype="4" fill="hold" nodeType="afterEffect">
                                  <p:stCondLst>
                                    <p:cond delay="0"/>
                                  </p:stCondLst>
                                  <p:childTnLst>
                                    <p:set>
                                      <p:cBhvr>
                                        <p:cTn id="264" dur="1" fill="hold">
                                          <p:stCondLst>
                                            <p:cond delay="0"/>
                                          </p:stCondLst>
                                        </p:cTn>
                                        <p:tgtEl>
                                          <p:spTgt spid="87">
                                            <p:txEl>
                                              <p:pRg st="6" end="6"/>
                                            </p:txEl>
                                          </p:spTgt>
                                        </p:tgtEl>
                                        <p:attrNameLst>
                                          <p:attrName>style.visibility</p:attrName>
                                        </p:attrNameLst>
                                      </p:cBhvr>
                                      <p:to>
                                        <p:strVal val="visible"/>
                                      </p:to>
                                    </p:set>
                                    <p:anim calcmode="lin" valueType="num">
                                      <p:cBhvr additive="base">
                                        <p:cTn id="265" dur="500"/>
                                        <p:tgtEl>
                                          <p:spTgt spid="87">
                                            <p:txEl>
                                              <p:pRg st="6" end="6"/>
                                            </p:txEl>
                                          </p:spTgt>
                                        </p:tgtEl>
                                        <p:attrNameLst>
                                          <p:attrName>ppt_y</p:attrName>
                                        </p:attrNameLst>
                                      </p:cBhvr>
                                      <p:tavLst>
                                        <p:tav tm="0">
                                          <p:val>
                                            <p:strVal val="#ppt_y+1"/>
                                          </p:val>
                                        </p:tav>
                                        <p:tav tm="100000">
                                          <p:val>
                                            <p:strVal val="#ppt_y"/>
                                          </p:val>
                                        </p:tav>
                                      </p:tavLst>
                                    </p:anim>
                                  </p:childTnLst>
                                </p:cTn>
                              </p:par>
                            </p:childTnLst>
                          </p:cTn>
                        </p:par>
                        <p:par>
                          <p:cTn id="266" fill="hold">
                            <p:stCondLst>
                              <p:cond delay="32000"/>
                            </p:stCondLst>
                            <p:childTnLst>
                              <p:par>
                                <p:cTn id="267" presetID="2" presetClass="entr" presetSubtype="4" fill="hold" nodeType="afterEffect">
                                  <p:stCondLst>
                                    <p:cond delay="0"/>
                                  </p:stCondLst>
                                  <p:childTnLst>
                                    <p:set>
                                      <p:cBhvr>
                                        <p:cTn id="268" dur="1" fill="hold">
                                          <p:stCondLst>
                                            <p:cond delay="0"/>
                                          </p:stCondLst>
                                        </p:cTn>
                                        <p:tgtEl>
                                          <p:spTgt spid="87">
                                            <p:txEl>
                                              <p:pRg st="7" end="7"/>
                                            </p:txEl>
                                          </p:spTgt>
                                        </p:tgtEl>
                                        <p:attrNameLst>
                                          <p:attrName>style.visibility</p:attrName>
                                        </p:attrNameLst>
                                      </p:cBhvr>
                                      <p:to>
                                        <p:strVal val="visible"/>
                                      </p:to>
                                    </p:set>
                                    <p:anim calcmode="lin" valueType="num">
                                      <p:cBhvr additive="base">
                                        <p:cTn id="269" dur="500"/>
                                        <p:tgtEl>
                                          <p:spTgt spid="87">
                                            <p:txEl>
                                              <p:pRg st="7" end="7"/>
                                            </p:txEl>
                                          </p:spTgt>
                                        </p:tgtEl>
                                        <p:attrNameLst>
                                          <p:attrName>ppt_y</p:attrName>
                                        </p:attrNameLst>
                                      </p:cBhvr>
                                      <p:tavLst>
                                        <p:tav tm="0">
                                          <p:val>
                                            <p:strVal val="#ppt_y+1"/>
                                          </p:val>
                                        </p:tav>
                                        <p:tav tm="100000">
                                          <p:val>
                                            <p:strVal val="#ppt_y"/>
                                          </p:val>
                                        </p:tav>
                                      </p:tavLst>
                                    </p:anim>
                                  </p:childTnLst>
                                </p:cTn>
                              </p:par>
                            </p:childTnLst>
                          </p:cTn>
                        </p:par>
                        <p:par>
                          <p:cTn id="270" fill="hold">
                            <p:stCondLst>
                              <p:cond delay="32500"/>
                            </p:stCondLst>
                            <p:childTnLst>
                              <p:par>
                                <p:cTn id="271" presetID="2" presetClass="entr" presetSubtype="4" fill="hold" nodeType="afterEffect">
                                  <p:stCondLst>
                                    <p:cond delay="0"/>
                                  </p:stCondLst>
                                  <p:childTnLst>
                                    <p:set>
                                      <p:cBhvr>
                                        <p:cTn id="272" dur="1" fill="hold">
                                          <p:stCondLst>
                                            <p:cond delay="0"/>
                                          </p:stCondLst>
                                        </p:cTn>
                                        <p:tgtEl>
                                          <p:spTgt spid="87">
                                            <p:txEl>
                                              <p:pRg st="8" end="8"/>
                                            </p:txEl>
                                          </p:spTgt>
                                        </p:tgtEl>
                                        <p:attrNameLst>
                                          <p:attrName>style.visibility</p:attrName>
                                        </p:attrNameLst>
                                      </p:cBhvr>
                                      <p:to>
                                        <p:strVal val="visible"/>
                                      </p:to>
                                    </p:set>
                                    <p:anim calcmode="lin" valueType="num">
                                      <p:cBhvr additive="base">
                                        <p:cTn id="273" dur="500"/>
                                        <p:tgtEl>
                                          <p:spTgt spid="87">
                                            <p:txEl>
                                              <p:pRg st="8" end="8"/>
                                            </p:txEl>
                                          </p:spTgt>
                                        </p:tgtEl>
                                        <p:attrNameLst>
                                          <p:attrName>ppt_y</p:attrName>
                                        </p:attrNameLst>
                                      </p:cBhvr>
                                      <p:tavLst>
                                        <p:tav tm="0">
                                          <p:val>
                                            <p:strVal val="#ppt_y+1"/>
                                          </p:val>
                                        </p:tav>
                                        <p:tav tm="100000">
                                          <p:val>
                                            <p:strVal val="#ppt_y"/>
                                          </p:val>
                                        </p:tav>
                                      </p:tavLst>
                                    </p:anim>
                                  </p:childTnLst>
                                </p:cTn>
                              </p:par>
                            </p:childTnLst>
                          </p:cTn>
                        </p:par>
                        <p:par>
                          <p:cTn id="274" fill="hold">
                            <p:stCondLst>
                              <p:cond delay="33000"/>
                            </p:stCondLst>
                            <p:childTnLst>
                              <p:par>
                                <p:cTn id="275" presetID="2" presetClass="entr" presetSubtype="1" fill="hold" nodeType="afterEffect">
                                  <p:stCondLst>
                                    <p:cond delay="0"/>
                                  </p:stCondLst>
                                  <p:childTnLst>
                                    <p:set>
                                      <p:cBhvr>
                                        <p:cTn id="276" dur="1" fill="hold">
                                          <p:stCondLst>
                                            <p:cond delay="0"/>
                                          </p:stCondLst>
                                        </p:cTn>
                                        <p:tgtEl>
                                          <p:spTgt spid="94"/>
                                        </p:tgtEl>
                                        <p:attrNameLst>
                                          <p:attrName>style.visibility</p:attrName>
                                        </p:attrNameLst>
                                      </p:cBhvr>
                                      <p:to>
                                        <p:strVal val="visible"/>
                                      </p:to>
                                    </p:set>
                                    <p:anim calcmode="lin" valueType="num">
                                      <p:cBhvr additive="base">
                                        <p:cTn id="277" dur="500"/>
                                        <p:tgtEl>
                                          <p:spTgt spid="94"/>
                                        </p:tgtEl>
                                        <p:attrNameLst>
                                          <p:attrName>ppt_y</p:attrName>
                                        </p:attrNameLst>
                                      </p:cBhvr>
                                      <p:tavLst>
                                        <p:tav tm="0">
                                          <p:val>
                                            <p:strVal val="#ppt_y-1"/>
                                          </p:val>
                                        </p:tav>
                                        <p:tav tm="100000">
                                          <p:val>
                                            <p:strVal val="#ppt_y"/>
                                          </p:val>
                                        </p:tav>
                                      </p:tavLst>
                                    </p:anim>
                                  </p:childTnLst>
                                </p:cTn>
                              </p:par>
                            </p:childTnLst>
                          </p:cTn>
                        </p:par>
                        <p:par>
                          <p:cTn id="278" fill="hold">
                            <p:stCondLst>
                              <p:cond delay="33500"/>
                            </p:stCondLst>
                            <p:childTnLst>
                              <p:par>
                                <p:cTn id="279" presetID="10" presetClass="entr" presetSubtype="0" fill="hold" nodeType="afterEffect">
                                  <p:stCondLst>
                                    <p:cond delay="0"/>
                                  </p:stCondLst>
                                  <p:childTnLst>
                                    <p:set>
                                      <p:cBhvr>
                                        <p:cTn id="280" dur="1" fill="hold">
                                          <p:stCondLst>
                                            <p:cond delay="0"/>
                                          </p:stCondLst>
                                        </p:cTn>
                                        <p:tgtEl>
                                          <p:spTgt spid="95">
                                            <p:txEl>
                                              <p:pRg st="0" end="0"/>
                                            </p:txEl>
                                          </p:spTgt>
                                        </p:tgtEl>
                                        <p:attrNameLst>
                                          <p:attrName>style.visibility</p:attrName>
                                        </p:attrNameLst>
                                      </p:cBhvr>
                                      <p:to>
                                        <p:strVal val="visible"/>
                                      </p:to>
                                    </p:set>
                                    <p:animEffect transition="in" filter="fade">
                                      <p:cBhvr>
                                        <p:cTn id="281" dur="500"/>
                                        <p:tgtEl>
                                          <p:spTgt spid="95">
                                            <p:txEl>
                                              <p:pRg st="0" end="0"/>
                                            </p:txEl>
                                          </p:spTgt>
                                        </p:tgtEl>
                                      </p:cBhvr>
                                    </p:animEffect>
                                  </p:childTnLst>
                                </p:cTn>
                              </p:par>
                            </p:childTnLst>
                          </p:cTn>
                        </p:par>
                        <p:par>
                          <p:cTn id="282" fill="hold">
                            <p:stCondLst>
                              <p:cond delay="34000"/>
                            </p:stCondLst>
                            <p:childTnLst>
                              <p:par>
                                <p:cTn id="283" presetID="10" presetClass="entr" presetSubtype="0" fill="hold" nodeType="afterEffect">
                                  <p:stCondLst>
                                    <p:cond delay="0"/>
                                  </p:stCondLst>
                                  <p:childTnLst>
                                    <p:set>
                                      <p:cBhvr>
                                        <p:cTn id="284" dur="1" fill="hold">
                                          <p:stCondLst>
                                            <p:cond delay="0"/>
                                          </p:stCondLst>
                                        </p:cTn>
                                        <p:tgtEl>
                                          <p:spTgt spid="95">
                                            <p:txEl>
                                              <p:pRg st="1" end="1"/>
                                            </p:txEl>
                                          </p:spTgt>
                                        </p:tgtEl>
                                        <p:attrNameLst>
                                          <p:attrName>style.visibility</p:attrName>
                                        </p:attrNameLst>
                                      </p:cBhvr>
                                      <p:to>
                                        <p:strVal val="visible"/>
                                      </p:to>
                                    </p:set>
                                    <p:animEffect transition="in" filter="fade">
                                      <p:cBhvr>
                                        <p:cTn id="285" dur="500"/>
                                        <p:tgtEl>
                                          <p:spTgt spid="95">
                                            <p:txEl>
                                              <p:pRg st="1" end="1"/>
                                            </p:txEl>
                                          </p:spTgt>
                                        </p:tgtEl>
                                      </p:cBhvr>
                                    </p:animEffect>
                                  </p:childTnLst>
                                </p:cTn>
                              </p:par>
                            </p:childTnLst>
                          </p:cTn>
                        </p:par>
                        <p:par>
                          <p:cTn id="286" fill="hold">
                            <p:stCondLst>
                              <p:cond delay="34500"/>
                            </p:stCondLst>
                            <p:childTnLst>
                              <p:par>
                                <p:cTn id="287" presetID="10" presetClass="entr" presetSubtype="0" fill="hold" nodeType="afterEffect">
                                  <p:stCondLst>
                                    <p:cond delay="0"/>
                                  </p:stCondLst>
                                  <p:childTnLst>
                                    <p:set>
                                      <p:cBhvr>
                                        <p:cTn id="288" dur="1" fill="hold">
                                          <p:stCondLst>
                                            <p:cond delay="0"/>
                                          </p:stCondLst>
                                        </p:cTn>
                                        <p:tgtEl>
                                          <p:spTgt spid="95">
                                            <p:txEl>
                                              <p:pRg st="2" end="2"/>
                                            </p:txEl>
                                          </p:spTgt>
                                        </p:tgtEl>
                                        <p:attrNameLst>
                                          <p:attrName>style.visibility</p:attrName>
                                        </p:attrNameLst>
                                      </p:cBhvr>
                                      <p:to>
                                        <p:strVal val="visible"/>
                                      </p:to>
                                    </p:set>
                                    <p:animEffect transition="in" filter="fade">
                                      <p:cBhvr>
                                        <p:cTn id="289" dur="500"/>
                                        <p:tgtEl>
                                          <p:spTgt spid="95">
                                            <p:txEl>
                                              <p:pRg st="2" end="2"/>
                                            </p:txEl>
                                          </p:spTgt>
                                        </p:tgtEl>
                                      </p:cBhvr>
                                    </p:animEffect>
                                  </p:childTnLst>
                                </p:cTn>
                              </p:par>
                            </p:childTnLst>
                          </p:cTn>
                        </p:par>
                        <p:par>
                          <p:cTn id="290" fill="hold">
                            <p:stCondLst>
                              <p:cond delay="35000"/>
                            </p:stCondLst>
                            <p:childTnLst>
                              <p:par>
                                <p:cTn id="291" presetID="10" presetClass="entr" presetSubtype="0" fill="hold" nodeType="afterEffect">
                                  <p:stCondLst>
                                    <p:cond delay="0"/>
                                  </p:stCondLst>
                                  <p:childTnLst>
                                    <p:set>
                                      <p:cBhvr>
                                        <p:cTn id="292" dur="1" fill="hold">
                                          <p:stCondLst>
                                            <p:cond delay="0"/>
                                          </p:stCondLst>
                                        </p:cTn>
                                        <p:tgtEl>
                                          <p:spTgt spid="95">
                                            <p:txEl>
                                              <p:pRg st="3" end="3"/>
                                            </p:txEl>
                                          </p:spTgt>
                                        </p:tgtEl>
                                        <p:attrNameLst>
                                          <p:attrName>style.visibility</p:attrName>
                                        </p:attrNameLst>
                                      </p:cBhvr>
                                      <p:to>
                                        <p:strVal val="visible"/>
                                      </p:to>
                                    </p:set>
                                    <p:animEffect transition="in" filter="fade">
                                      <p:cBhvr>
                                        <p:cTn id="293" dur="500"/>
                                        <p:tgtEl>
                                          <p:spTgt spid="95">
                                            <p:txEl>
                                              <p:pRg st="3" end="3"/>
                                            </p:txEl>
                                          </p:spTgt>
                                        </p:tgtEl>
                                      </p:cBhvr>
                                    </p:animEffect>
                                  </p:childTnLst>
                                </p:cTn>
                              </p:par>
                            </p:childTnLst>
                          </p:cTn>
                        </p:par>
                        <p:par>
                          <p:cTn id="294" fill="hold">
                            <p:stCondLst>
                              <p:cond delay="35500"/>
                            </p:stCondLst>
                            <p:childTnLst>
                              <p:par>
                                <p:cTn id="295" presetID="10" presetClass="entr" presetSubtype="0" fill="hold" nodeType="afterEffect">
                                  <p:stCondLst>
                                    <p:cond delay="0"/>
                                  </p:stCondLst>
                                  <p:childTnLst>
                                    <p:set>
                                      <p:cBhvr>
                                        <p:cTn id="296" dur="1" fill="hold">
                                          <p:stCondLst>
                                            <p:cond delay="0"/>
                                          </p:stCondLst>
                                        </p:cTn>
                                        <p:tgtEl>
                                          <p:spTgt spid="95">
                                            <p:txEl>
                                              <p:pRg st="4" end="4"/>
                                            </p:txEl>
                                          </p:spTgt>
                                        </p:tgtEl>
                                        <p:attrNameLst>
                                          <p:attrName>style.visibility</p:attrName>
                                        </p:attrNameLst>
                                      </p:cBhvr>
                                      <p:to>
                                        <p:strVal val="visible"/>
                                      </p:to>
                                    </p:set>
                                    <p:animEffect transition="in" filter="fade">
                                      <p:cBhvr>
                                        <p:cTn id="297" dur="500"/>
                                        <p:tgtEl>
                                          <p:spTgt spid="95">
                                            <p:txEl>
                                              <p:pRg st="4" end="4"/>
                                            </p:txEl>
                                          </p:spTgt>
                                        </p:tgtEl>
                                      </p:cBhvr>
                                    </p:animEffect>
                                  </p:childTnLst>
                                </p:cTn>
                              </p:par>
                            </p:childTnLst>
                          </p:cTn>
                        </p:par>
                        <p:par>
                          <p:cTn id="298" fill="hold">
                            <p:stCondLst>
                              <p:cond delay="36000"/>
                            </p:stCondLst>
                            <p:childTnLst>
                              <p:par>
                                <p:cTn id="299" presetID="10" presetClass="entr" presetSubtype="0" fill="hold" nodeType="afterEffect">
                                  <p:stCondLst>
                                    <p:cond delay="0"/>
                                  </p:stCondLst>
                                  <p:childTnLst>
                                    <p:set>
                                      <p:cBhvr>
                                        <p:cTn id="300" dur="1" fill="hold">
                                          <p:stCondLst>
                                            <p:cond delay="0"/>
                                          </p:stCondLst>
                                        </p:cTn>
                                        <p:tgtEl>
                                          <p:spTgt spid="95">
                                            <p:txEl>
                                              <p:pRg st="5" end="5"/>
                                            </p:txEl>
                                          </p:spTgt>
                                        </p:tgtEl>
                                        <p:attrNameLst>
                                          <p:attrName>style.visibility</p:attrName>
                                        </p:attrNameLst>
                                      </p:cBhvr>
                                      <p:to>
                                        <p:strVal val="visible"/>
                                      </p:to>
                                    </p:set>
                                    <p:animEffect transition="in" filter="fade">
                                      <p:cBhvr>
                                        <p:cTn id="301" dur="500"/>
                                        <p:tgtEl>
                                          <p:spTgt spid="95">
                                            <p:txEl>
                                              <p:pRg st="5" end="5"/>
                                            </p:txEl>
                                          </p:spTgt>
                                        </p:tgtEl>
                                      </p:cBhvr>
                                    </p:animEffect>
                                  </p:childTnLst>
                                </p:cTn>
                              </p:par>
                            </p:childTnLst>
                          </p:cTn>
                        </p:par>
                        <p:par>
                          <p:cTn id="302" fill="hold">
                            <p:stCondLst>
                              <p:cond delay="36500"/>
                            </p:stCondLst>
                            <p:childTnLst>
                              <p:par>
                                <p:cTn id="303" presetID="10" presetClass="entr" presetSubtype="0" fill="hold" nodeType="afterEffect">
                                  <p:stCondLst>
                                    <p:cond delay="0"/>
                                  </p:stCondLst>
                                  <p:childTnLst>
                                    <p:set>
                                      <p:cBhvr>
                                        <p:cTn id="304" dur="1" fill="hold">
                                          <p:stCondLst>
                                            <p:cond delay="0"/>
                                          </p:stCondLst>
                                        </p:cTn>
                                        <p:tgtEl>
                                          <p:spTgt spid="95">
                                            <p:txEl>
                                              <p:pRg st="6" end="6"/>
                                            </p:txEl>
                                          </p:spTgt>
                                        </p:tgtEl>
                                        <p:attrNameLst>
                                          <p:attrName>style.visibility</p:attrName>
                                        </p:attrNameLst>
                                      </p:cBhvr>
                                      <p:to>
                                        <p:strVal val="visible"/>
                                      </p:to>
                                    </p:set>
                                    <p:animEffect transition="in" filter="fade">
                                      <p:cBhvr>
                                        <p:cTn id="305" dur="500"/>
                                        <p:tgtEl>
                                          <p:spTgt spid="95">
                                            <p:txEl>
                                              <p:pRg st="6" end="6"/>
                                            </p:txEl>
                                          </p:spTgt>
                                        </p:tgtEl>
                                      </p:cBhvr>
                                    </p:animEffect>
                                  </p:childTnLst>
                                </p:cTn>
                              </p:par>
                            </p:childTnLst>
                          </p:cTn>
                        </p:par>
                        <p:par>
                          <p:cTn id="306" fill="hold">
                            <p:stCondLst>
                              <p:cond delay="37000"/>
                            </p:stCondLst>
                            <p:childTnLst>
                              <p:par>
                                <p:cTn id="307" presetID="10" presetClass="entr" presetSubtype="0" fill="hold" nodeType="afterEffect">
                                  <p:stCondLst>
                                    <p:cond delay="0"/>
                                  </p:stCondLst>
                                  <p:childTnLst>
                                    <p:set>
                                      <p:cBhvr>
                                        <p:cTn id="308" dur="1" fill="hold">
                                          <p:stCondLst>
                                            <p:cond delay="0"/>
                                          </p:stCondLst>
                                        </p:cTn>
                                        <p:tgtEl>
                                          <p:spTgt spid="95">
                                            <p:txEl>
                                              <p:pRg st="7" end="7"/>
                                            </p:txEl>
                                          </p:spTgt>
                                        </p:tgtEl>
                                        <p:attrNameLst>
                                          <p:attrName>style.visibility</p:attrName>
                                        </p:attrNameLst>
                                      </p:cBhvr>
                                      <p:to>
                                        <p:strVal val="visible"/>
                                      </p:to>
                                    </p:set>
                                    <p:animEffect transition="in" filter="fade">
                                      <p:cBhvr>
                                        <p:cTn id="309" dur="500"/>
                                        <p:tgtEl>
                                          <p:spTgt spid="95">
                                            <p:txEl>
                                              <p:pRg st="7" end="7"/>
                                            </p:txEl>
                                          </p:spTgt>
                                        </p:tgtEl>
                                      </p:cBhvr>
                                    </p:animEffect>
                                  </p:childTnLst>
                                </p:cTn>
                              </p:par>
                            </p:childTnLst>
                          </p:cTn>
                        </p:par>
                        <p:par>
                          <p:cTn id="310" fill="hold">
                            <p:stCondLst>
                              <p:cond delay="37500"/>
                            </p:stCondLst>
                            <p:childTnLst>
                              <p:par>
                                <p:cTn id="311" presetID="10" presetClass="entr" presetSubtype="0" fill="hold" nodeType="afterEffect">
                                  <p:stCondLst>
                                    <p:cond delay="0"/>
                                  </p:stCondLst>
                                  <p:childTnLst>
                                    <p:set>
                                      <p:cBhvr>
                                        <p:cTn id="312" dur="1" fill="hold">
                                          <p:stCondLst>
                                            <p:cond delay="0"/>
                                          </p:stCondLst>
                                        </p:cTn>
                                        <p:tgtEl>
                                          <p:spTgt spid="95">
                                            <p:txEl>
                                              <p:pRg st="8" end="8"/>
                                            </p:txEl>
                                          </p:spTgt>
                                        </p:tgtEl>
                                        <p:attrNameLst>
                                          <p:attrName>style.visibility</p:attrName>
                                        </p:attrNameLst>
                                      </p:cBhvr>
                                      <p:to>
                                        <p:strVal val="visible"/>
                                      </p:to>
                                    </p:set>
                                    <p:animEffect transition="in" filter="fade">
                                      <p:cBhvr>
                                        <p:cTn id="313" dur="500"/>
                                        <p:tgtEl>
                                          <p:spTgt spid="95">
                                            <p:txEl>
                                              <p:pRg st="8" end="8"/>
                                            </p:txEl>
                                          </p:spTgt>
                                        </p:tgtEl>
                                      </p:cBhvr>
                                    </p:animEffect>
                                  </p:childTnLst>
                                </p:cTn>
                              </p:par>
                              <p:par>
                                <p:cTn id="314" presetID="2" presetClass="entr" presetSubtype="4" fill="hold" nodeType="withEffect">
                                  <p:stCondLst>
                                    <p:cond delay="0"/>
                                  </p:stCondLst>
                                  <p:childTnLst>
                                    <p:set>
                                      <p:cBhvr>
                                        <p:cTn id="315" dur="1" fill="hold">
                                          <p:stCondLst>
                                            <p:cond delay="0"/>
                                          </p:stCondLst>
                                        </p:cTn>
                                        <p:tgtEl>
                                          <p:spTgt spid="91"/>
                                        </p:tgtEl>
                                        <p:attrNameLst>
                                          <p:attrName>style.visibility</p:attrName>
                                        </p:attrNameLst>
                                      </p:cBhvr>
                                      <p:to>
                                        <p:strVal val="visible"/>
                                      </p:to>
                                    </p:set>
                                    <p:anim calcmode="lin" valueType="num">
                                      <p:cBhvr additive="base">
                                        <p:cTn id="316" dur="500"/>
                                        <p:tgtEl>
                                          <p:spTgt spid="91"/>
                                        </p:tgtEl>
                                        <p:attrNameLst>
                                          <p:attrName>ppt_y</p:attrName>
                                        </p:attrNameLst>
                                      </p:cBhvr>
                                      <p:tavLst>
                                        <p:tav tm="0">
                                          <p:val>
                                            <p:strVal val="#ppt_y+1"/>
                                          </p:val>
                                        </p:tav>
                                        <p:tav tm="100000">
                                          <p:val>
                                            <p:strVal val="#ppt_y"/>
                                          </p:val>
                                        </p:tav>
                                      </p:tavLst>
                                    </p:anim>
                                  </p:childTnLst>
                                </p:cTn>
                              </p:par>
                            </p:childTnLst>
                          </p:cTn>
                        </p:par>
                        <p:par>
                          <p:cTn id="317" fill="hold">
                            <p:stCondLst>
                              <p:cond delay="38000"/>
                            </p:stCondLst>
                            <p:childTnLst>
                              <p:par>
                                <p:cTn id="318" presetID="2" presetClass="entr" presetSubtype="4" fill="hold" nodeType="afterEffect">
                                  <p:stCondLst>
                                    <p:cond delay="0"/>
                                  </p:stCondLst>
                                  <p:childTnLst>
                                    <p:set>
                                      <p:cBhvr>
                                        <p:cTn id="319" dur="1" fill="hold">
                                          <p:stCondLst>
                                            <p:cond delay="0"/>
                                          </p:stCondLst>
                                        </p:cTn>
                                        <p:tgtEl>
                                          <p:spTgt spid="93">
                                            <p:txEl>
                                              <p:pRg st="0" end="0"/>
                                            </p:txEl>
                                          </p:spTgt>
                                        </p:tgtEl>
                                        <p:attrNameLst>
                                          <p:attrName>style.visibility</p:attrName>
                                        </p:attrNameLst>
                                      </p:cBhvr>
                                      <p:to>
                                        <p:strVal val="visible"/>
                                      </p:to>
                                    </p:set>
                                    <p:anim calcmode="lin" valueType="num">
                                      <p:cBhvr additive="base">
                                        <p:cTn id="320" dur="500"/>
                                        <p:tgtEl>
                                          <p:spTgt spid="93">
                                            <p:txEl>
                                              <p:pRg st="0" end="0"/>
                                            </p:txEl>
                                          </p:spTgt>
                                        </p:tgtEl>
                                        <p:attrNameLst>
                                          <p:attrName>ppt_y</p:attrName>
                                        </p:attrNameLst>
                                      </p:cBhvr>
                                      <p:tavLst>
                                        <p:tav tm="0">
                                          <p:val>
                                            <p:strVal val="#ppt_y+1"/>
                                          </p:val>
                                        </p:tav>
                                        <p:tav tm="100000">
                                          <p:val>
                                            <p:strVal val="#ppt_y"/>
                                          </p:val>
                                        </p:tav>
                                      </p:tavLst>
                                    </p:anim>
                                  </p:childTnLst>
                                </p:cTn>
                              </p:par>
                            </p:childTnLst>
                          </p:cTn>
                        </p:par>
                        <p:par>
                          <p:cTn id="321" fill="hold">
                            <p:stCondLst>
                              <p:cond delay="38500"/>
                            </p:stCondLst>
                            <p:childTnLst>
                              <p:par>
                                <p:cTn id="322" presetID="2" presetClass="entr" presetSubtype="4" fill="hold" nodeType="afterEffect">
                                  <p:stCondLst>
                                    <p:cond delay="0"/>
                                  </p:stCondLst>
                                  <p:childTnLst>
                                    <p:set>
                                      <p:cBhvr>
                                        <p:cTn id="323" dur="1" fill="hold">
                                          <p:stCondLst>
                                            <p:cond delay="0"/>
                                          </p:stCondLst>
                                        </p:cTn>
                                        <p:tgtEl>
                                          <p:spTgt spid="93">
                                            <p:txEl>
                                              <p:pRg st="1" end="1"/>
                                            </p:txEl>
                                          </p:spTgt>
                                        </p:tgtEl>
                                        <p:attrNameLst>
                                          <p:attrName>style.visibility</p:attrName>
                                        </p:attrNameLst>
                                      </p:cBhvr>
                                      <p:to>
                                        <p:strVal val="visible"/>
                                      </p:to>
                                    </p:set>
                                    <p:anim calcmode="lin" valueType="num">
                                      <p:cBhvr additive="base">
                                        <p:cTn id="324" dur="500"/>
                                        <p:tgtEl>
                                          <p:spTgt spid="93">
                                            <p:txEl>
                                              <p:pRg st="1" end="1"/>
                                            </p:txEl>
                                          </p:spTgt>
                                        </p:tgtEl>
                                        <p:attrNameLst>
                                          <p:attrName>ppt_y</p:attrName>
                                        </p:attrNameLst>
                                      </p:cBhvr>
                                      <p:tavLst>
                                        <p:tav tm="0">
                                          <p:val>
                                            <p:strVal val="#ppt_y+1"/>
                                          </p:val>
                                        </p:tav>
                                        <p:tav tm="100000">
                                          <p:val>
                                            <p:strVal val="#ppt_y"/>
                                          </p:val>
                                        </p:tav>
                                      </p:tavLst>
                                    </p:anim>
                                  </p:childTnLst>
                                </p:cTn>
                              </p:par>
                            </p:childTnLst>
                          </p:cTn>
                        </p:par>
                        <p:par>
                          <p:cTn id="325" fill="hold">
                            <p:stCondLst>
                              <p:cond delay="39000"/>
                            </p:stCondLst>
                            <p:childTnLst>
                              <p:par>
                                <p:cTn id="326" presetID="2" presetClass="entr" presetSubtype="4" fill="hold" nodeType="afterEffect">
                                  <p:stCondLst>
                                    <p:cond delay="0"/>
                                  </p:stCondLst>
                                  <p:childTnLst>
                                    <p:set>
                                      <p:cBhvr>
                                        <p:cTn id="327" dur="1" fill="hold">
                                          <p:stCondLst>
                                            <p:cond delay="0"/>
                                          </p:stCondLst>
                                        </p:cTn>
                                        <p:tgtEl>
                                          <p:spTgt spid="93">
                                            <p:txEl>
                                              <p:pRg st="2" end="2"/>
                                            </p:txEl>
                                          </p:spTgt>
                                        </p:tgtEl>
                                        <p:attrNameLst>
                                          <p:attrName>style.visibility</p:attrName>
                                        </p:attrNameLst>
                                      </p:cBhvr>
                                      <p:to>
                                        <p:strVal val="visible"/>
                                      </p:to>
                                    </p:set>
                                    <p:anim calcmode="lin" valueType="num">
                                      <p:cBhvr additive="base">
                                        <p:cTn id="328" dur="500"/>
                                        <p:tgtEl>
                                          <p:spTgt spid="93">
                                            <p:txEl>
                                              <p:pRg st="2" end="2"/>
                                            </p:txEl>
                                          </p:spTgt>
                                        </p:tgtEl>
                                        <p:attrNameLst>
                                          <p:attrName>ppt_y</p:attrName>
                                        </p:attrNameLst>
                                      </p:cBhvr>
                                      <p:tavLst>
                                        <p:tav tm="0">
                                          <p:val>
                                            <p:strVal val="#ppt_y+1"/>
                                          </p:val>
                                        </p:tav>
                                        <p:tav tm="100000">
                                          <p:val>
                                            <p:strVal val="#ppt_y"/>
                                          </p:val>
                                        </p:tav>
                                      </p:tavLst>
                                    </p:anim>
                                  </p:childTnLst>
                                </p:cTn>
                              </p:par>
                            </p:childTnLst>
                          </p:cTn>
                        </p:par>
                        <p:par>
                          <p:cTn id="329" fill="hold">
                            <p:stCondLst>
                              <p:cond delay="39500"/>
                            </p:stCondLst>
                            <p:childTnLst>
                              <p:par>
                                <p:cTn id="330" presetID="2" presetClass="entr" presetSubtype="4" fill="hold" nodeType="afterEffect">
                                  <p:stCondLst>
                                    <p:cond delay="0"/>
                                  </p:stCondLst>
                                  <p:childTnLst>
                                    <p:set>
                                      <p:cBhvr>
                                        <p:cTn id="331" dur="1" fill="hold">
                                          <p:stCondLst>
                                            <p:cond delay="0"/>
                                          </p:stCondLst>
                                        </p:cTn>
                                        <p:tgtEl>
                                          <p:spTgt spid="93">
                                            <p:txEl>
                                              <p:pRg st="3" end="3"/>
                                            </p:txEl>
                                          </p:spTgt>
                                        </p:tgtEl>
                                        <p:attrNameLst>
                                          <p:attrName>style.visibility</p:attrName>
                                        </p:attrNameLst>
                                      </p:cBhvr>
                                      <p:to>
                                        <p:strVal val="visible"/>
                                      </p:to>
                                    </p:set>
                                    <p:anim calcmode="lin" valueType="num">
                                      <p:cBhvr additive="base">
                                        <p:cTn id="332" dur="500"/>
                                        <p:tgtEl>
                                          <p:spTgt spid="93">
                                            <p:txEl>
                                              <p:pRg st="3" end="3"/>
                                            </p:txEl>
                                          </p:spTgt>
                                        </p:tgtEl>
                                        <p:attrNameLst>
                                          <p:attrName>ppt_y</p:attrName>
                                        </p:attrNameLst>
                                      </p:cBhvr>
                                      <p:tavLst>
                                        <p:tav tm="0">
                                          <p:val>
                                            <p:strVal val="#ppt_y+1"/>
                                          </p:val>
                                        </p:tav>
                                        <p:tav tm="100000">
                                          <p:val>
                                            <p:strVal val="#ppt_y"/>
                                          </p:val>
                                        </p:tav>
                                      </p:tavLst>
                                    </p:anim>
                                  </p:childTnLst>
                                </p:cTn>
                              </p:par>
                            </p:childTnLst>
                          </p:cTn>
                        </p:par>
                        <p:par>
                          <p:cTn id="333" fill="hold">
                            <p:stCondLst>
                              <p:cond delay="40000"/>
                            </p:stCondLst>
                            <p:childTnLst>
                              <p:par>
                                <p:cTn id="334" presetID="2" presetClass="entr" presetSubtype="4" fill="hold" nodeType="afterEffect">
                                  <p:stCondLst>
                                    <p:cond delay="0"/>
                                  </p:stCondLst>
                                  <p:childTnLst>
                                    <p:set>
                                      <p:cBhvr>
                                        <p:cTn id="335" dur="1" fill="hold">
                                          <p:stCondLst>
                                            <p:cond delay="0"/>
                                          </p:stCondLst>
                                        </p:cTn>
                                        <p:tgtEl>
                                          <p:spTgt spid="93">
                                            <p:txEl>
                                              <p:pRg st="4" end="4"/>
                                            </p:txEl>
                                          </p:spTgt>
                                        </p:tgtEl>
                                        <p:attrNameLst>
                                          <p:attrName>style.visibility</p:attrName>
                                        </p:attrNameLst>
                                      </p:cBhvr>
                                      <p:to>
                                        <p:strVal val="visible"/>
                                      </p:to>
                                    </p:set>
                                    <p:anim calcmode="lin" valueType="num">
                                      <p:cBhvr additive="base">
                                        <p:cTn id="336" dur="500"/>
                                        <p:tgtEl>
                                          <p:spTgt spid="93">
                                            <p:txEl>
                                              <p:pRg st="4" end="4"/>
                                            </p:txEl>
                                          </p:spTgt>
                                        </p:tgtEl>
                                        <p:attrNameLst>
                                          <p:attrName>ppt_y</p:attrName>
                                        </p:attrNameLst>
                                      </p:cBhvr>
                                      <p:tavLst>
                                        <p:tav tm="0">
                                          <p:val>
                                            <p:strVal val="#ppt_y+1"/>
                                          </p:val>
                                        </p:tav>
                                        <p:tav tm="100000">
                                          <p:val>
                                            <p:strVal val="#ppt_y"/>
                                          </p:val>
                                        </p:tav>
                                      </p:tavLst>
                                    </p:anim>
                                  </p:childTnLst>
                                </p:cTn>
                              </p:par>
                            </p:childTnLst>
                          </p:cTn>
                        </p:par>
                        <p:par>
                          <p:cTn id="337" fill="hold">
                            <p:stCondLst>
                              <p:cond delay="40500"/>
                            </p:stCondLst>
                            <p:childTnLst>
                              <p:par>
                                <p:cTn id="338" presetID="2" presetClass="entr" presetSubtype="4" fill="hold" nodeType="afterEffect">
                                  <p:stCondLst>
                                    <p:cond delay="0"/>
                                  </p:stCondLst>
                                  <p:childTnLst>
                                    <p:set>
                                      <p:cBhvr>
                                        <p:cTn id="339" dur="1" fill="hold">
                                          <p:stCondLst>
                                            <p:cond delay="0"/>
                                          </p:stCondLst>
                                        </p:cTn>
                                        <p:tgtEl>
                                          <p:spTgt spid="93">
                                            <p:txEl>
                                              <p:pRg st="5" end="5"/>
                                            </p:txEl>
                                          </p:spTgt>
                                        </p:tgtEl>
                                        <p:attrNameLst>
                                          <p:attrName>style.visibility</p:attrName>
                                        </p:attrNameLst>
                                      </p:cBhvr>
                                      <p:to>
                                        <p:strVal val="visible"/>
                                      </p:to>
                                    </p:set>
                                    <p:anim calcmode="lin" valueType="num">
                                      <p:cBhvr additive="base">
                                        <p:cTn id="340" dur="500"/>
                                        <p:tgtEl>
                                          <p:spTgt spid="93">
                                            <p:txEl>
                                              <p:pRg st="5" end="5"/>
                                            </p:txEl>
                                          </p:spTgt>
                                        </p:tgtEl>
                                        <p:attrNameLst>
                                          <p:attrName>ppt_y</p:attrName>
                                        </p:attrNameLst>
                                      </p:cBhvr>
                                      <p:tavLst>
                                        <p:tav tm="0">
                                          <p:val>
                                            <p:strVal val="#ppt_y+1"/>
                                          </p:val>
                                        </p:tav>
                                        <p:tav tm="100000">
                                          <p:val>
                                            <p:strVal val="#ppt_y"/>
                                          </p:val>
                                        </p:tav>
                                      </p:tavLst>
                                    </p:anim>
                                  </p:childTnLst>
                                </p:cTn>
                              </p:par>
                            </p:childTnLst>
                          </p:cTn>
                        </p:par>
                        <p:par>
                          <p:cTn id="341" fill="hold">
                            <p:stCondLst>
                              <p:cond delay="41000"/>
                            </p:stCondLst>
                            <p:childTnLst>
                              <p:par>
                                <p:cTn id="342" presetID="2" presetClass="entr" presetSubtype="4" fill="hold" nodeType="afterEffect">
                                  <p:stCondLst>
                                    <p:cond delay="0"/>
                                  </p:stCondLst>
                                  <p:childTnLst>
                                    <p:set>
                                      <p:cBhvr>
                                        <p:cTn id="343" dur="1" fill="hold">
                                          <p:stCondLst>
                                            <p:cond delay="0"/>
                                          </p:stCondLst>
                                        </p:cTn>
                                        <p:tgtEl>
                                          <p:spTgt spid="93">
                                            <p:txEl>
                                              <p:pRg st="6" end="6"/>
                                            </p:txEl>
                                          </p:spTgt>
                                        </p:tgtEl>
                                        <p:attrNameLst>
                                          <p:attrName>style.visibility</p:attrName>
                                        </p:attrNameLst>
                                      </p:cBhvr>
                                      <p:to>
                                        <p:strVal val="visible"/>
                                      </p:to>
                                    </p:set>
                                    <p:anim calcmode="lin" valueType="num">
                                      <p:cBhvr additive="base">
                                        <p:cTn id="344" dur="500"/>
                                        <p:tgtEl>
                                          <p:spTgt spid="93">
                                            <p:txEl>
                                              <p:pRg st="6" end="6"/>
                                            </p:txEl>
                                          </p:spTgt>
                                        </p:tgtEl>
                                        <p:attrNameLst>
                                          <p:attrName>ppt_y</p:attrName>
                                        </p:attrNameLst>
                                      </p:cBhvr>
                                      <p:tavLst>
                                        <p:tav tm="0">
                                          <p:val>
                                            <p:strVal val="#ppt_y+1"/>
                                          </p:val>
                                        </p:tav>
                                        <p:tav tm="100000">
                                          <p:val>
                                            <p:strVal val="#ppt_y"/>
                                          </p:val>
                                        </p:tav>
                                      </p:tavLst>
                                    </p:anim>
                                  </p:childTnLst>
                                </p:cTn>
                              </p:par>
                            </p:childTnLst>
                          </p:cTn>
                        </p:par>
                        <p:par>
                          <p:cTn id="345" fill="hold">
                            <p:stCondLst>
                              <p:cond delay="41500"/>
                            </p:stCondLst>
                            <p:childTnLst>
                              <p:par>
                                <p:cTn id="346" presetID="2" presetClass="entr" presetSubtype="4" fill="hold" nodeType="afterEffect">
                                  <p:stCondLst>
                                    <p:cond delay="0"/>
                                  </p:stCondLst>
                                  <p:childTnLst>
                                    <p:set>
                                      <p:cBhvr>
                                        <p:cTn id="347" dur="1" fill="hold">
                                          <p:stCondLst>
                                            <p:cond delay="0"/>
                                          </p:stCondLst>
                                        </p:cTn>
                                        <p:tgtEl>
                                          <p:spTgt spid="93">
                                            <p:txEl>
                                              <p:pRg st="7" end="7"/>
                                            </p:txEl>
                                          </p:spTgt>
                                        </p:tgtEl>
                                        <p:attrNameLst>
                                          <p:attrName>style.visibility</p:attrName>
                                        </p:attrNameLst>
                                      </p:cBhvr>
                                      <p:to>
                                        <p:strVal val="visible"/>
                                      </p:to>
                                    </p:set>
                                    <p:anim calcmode="lin" valueType="num">
                                      <p:cBhvr additive="base">
                                        <p:cTn id="348" dur="500"/>
                                        <p:tgtEl>
                                          <p:spTgt spid="93">
                                            <p:txEl>
                                              <p:pRg st="7" end="7"/>
                                            </p:txEl>
                                          </p:spTgt>
                                        </p:tgtEl>
                                        <p:attrNameLst>
                                          <p:attrName>ppt_y</p:attrName>
                                        </p:attrNameLst>
                                      </p:cBhvr>
                                      <p:tavLst>
                                        <p:tav tm="0">
                                          <p:val>
                                            <p:strVal val="#ppt_y+1"/>
                                          </p:val>
                                        </p:tav>
                                        <p:tav tm="100000">
                                          <p:val>
                                            <p:strVal val="#ppt_y"/>
                                          </p:val>
                                        </p:tav>
                                      </p:tavLst>
                                    </p:anim>
                                  </p:childTnLst>
                                </p:cTn>
                              </p:par>
                            </p:childTnLst>
                          </p:cTn>
                        </p:par>
                        <p:par>
                          <p:cTn id="349" fill="hold">
                            <p:stCondLst>
                              <p:cond delay="42000"/>
                            </p:stCondLst>
                            <p:childTnLst>
                              <p:par>
                                <p:cTn id="350" presetID="2" presetClass="entr" presetSubtype="4" fill="hold" nodeType="afterEffect">
                                  <p:stCondLst>
                                    <p:cond delay="0"/>
                                  </p:stCondLst>
                                  <p:childTnLst>
                                    <p:set>
                                      <p:cBhvr>
                                        <p:cTn id="351" dur="1" fill="hold">
                                          <p:stCondLst>
                                            <p:cond delay="0"/>
                                          </p:stCondLst>
                                        </p:cTn>
                                        <p:tgtEl>
                                          <p:spTgt spid="93">
                                            <p:txEl>
                                              <p:pRg st="8" end="8"/>
                                            </p:txEl>
                                          </p:spTgt>
                                        </p:tgtEl>
                                        <p:attrNameLst>
                                          <p:attrName>style.visibility</p:attrName>
                                        </p:attrNameLst>
                                      </p:cBhvr>
                                      <p:to>
                                        <p:strVal val="visible"/>
                                      </p:to>
                                    </p:set>
                                    <p:anim calcmode="lin" valueType="num">
                                      <p:cBhvr additive="base">
                                        <p:cTn id="352" dur="500"/>
                                        <p:tgtEl>
                                          <p:spTgt spid="93">
                                            <p:txEl>
                                              <p:pRg st="8" end="8"/>
                                            </p:txEl>
                                          </p:spTgt>
                                        </p:tgtEl>
                                        <p:attrNameLst>
                                          <p:attrName>ppt_y</p:attrName>
                                        </p:attrNameLst>
                                      </p:cBhvr>
                                      <p:tavLst>
                                        <p:tav tm="0">
                                          <p:val>
                                            <p:strVal val="#ppt_y+1"/>
                                          </p:val>
                                        </p:tav>
                                        <p:tav tm="100000">
                                          <p:val>
                                            <p:strVal val="#ppt_y"/>
                                          </p:val>
                                        </p:tav>
                                      </p:tavLst>
                                    </p:anim>
                                  </p:childTnLst>
                                </p:cTn>
                              </p:par>
                            </p:childTnLst>
                          </p:cTn>
                        </p:par>
                        <p:par>
                          <p:cTn id="353" fill="hold">
                            <p:stCondLst>
                              <p:cond delay="42500"/>
                            </p:stCondLst>
                            <p:childTnLst>
                              <p:par>
                                <p:cTn id="354" presetID="2" presetClass="entr" presetSubtype="4" fill="hold" nodeType="afterEffect">
                                  <p:stCondLst>
                                    <p:cond delay="0"/>
                                  </p:stCondLst>
                                  <p:childTnLst>
                                    <p:set>
                                      <p:cBhvr>
                                        <p:cTn id="355" dur="1" fill="hold">
                                          <p:stCondLst>
                                            <p:cond delay="0"/>
                                          </p:stCondLst>
                                        </p:cTn>
                                        <p:tgtEl>
                                          <p:spTgt spid="92">
                                            <p:txEl>
                                              <p:pRg st="0" end="0"/>
                                            </p:txEl>
                                          </p:spTgt>
                                        </p:tgtEl>
                                        <p:attrNameLst>
                                          <p:attrName>style.visibility</p:attrName>
                                        </p:attrNameLst>
                                      </p:cBhvr>
                                      <p:to>
                                        <p:strVal val="visible"/>
                                      </p:to>
                                    </p:set>
                                    <p:anim calcmode="lin" valueType="num">
                                      <p:cBhvr additive="base">
                                        <p:cTn id="356" dur="500"/>
                                        <p:tgtEl>
                                          <p:spTgt spid="92">
                                            <p:txEl>
                                              <p:pRg st="0" end="0"/>
                                            </p:txEl>
                                          </p:spTgt>
                                        </p:tgtEl>
                                        <p:attrNameLst>
                                          <p:attrName>ppt_y</p:attrName>
                                        </p:attrNameLst>
                                      </p:cBhvr>
                                      <p:tavLst>
                                        <p:tav tm="0">
                                          <p:val>
                                            <p:strVal val="#ppt_y+1"/>
                                          </p:val>
                                        </p:tav>
                                        <p:tav tm="100000">
                                          <p:val>
                                            <p:strVal val="#ppt_y"/>
                                          </p:val>
                                        </p:tav>
                                      </p:tavLst>
                                    </p:anim>
                                  </p:childTnLst>
                                </p:cTn>
                              </p:par>
                            </p:childTnLst>
                          </p:cTn>
                        </p:par>
                        <p:par>
                          <p:cTn id="357" fill="hold">
                            <p:stCondLst>
                              <p:cond delay="43000"/>
                            </p:stCondLst>
                            <p:childTnLst>
                              <p:par>
                                <p:cTn id="358" presetID="2" presetClass="entr" presetSubtype="4" fill="hold" nodeType="afterEffect">
                                  <p:stCondLst>
                                    <p:cond delay="0"/>
                                  </p:stCondLst>
                                  <p:childTnLst>
                                    <p:set>
                                      <p:cBhvr>
                                        <p:cTn id="359" dur="1" fill="hold">
                                          <p:stCondLst>
                                            <p:cond delay="0"/>
                                          </p:stCondLst>
                                        </p:cTn>
                                        <p:tgtEl>
                                          <p:spTgt spid="92">
                                            <p:txEl>
                                              <p:pRg st="1" end="1"/>
                                            </p:txEl>
                                          </p:spTgt>
                                        </p:tgtEl>
                                        <p:attrNameLst>
                                          <p:attrName>style.visibility</p:attrName>
                                        </p:attrNameLst>
                                      </p:cBhvr>
                                      <p:to>
                                        <p:strVal val="visible"/>
                                      </p:to>
                                    </p:set>
                                    <p:anim calcmode="lin" valueType="num">
                                      <p:cBhvr additive="base">
                                        <p:cTn id="360" dur="500"/>
                                        <p:tgtEl>
                                          <p:spTgt spid="92">
                                            <p:txEl>
                                              <p:pRg st="1" end="1"/>
                                            </p:txEl>
                                          </p:spTgt>
                                        </p:tgtEl>
                                        <p:attrNameLst>
                                          <p:attrName>ppt_y</p:attrName>
                                        </p:attrNameLst>
                                      </p:cBhvr>
                                      <p:tavLst>
                                        <p:tav tm="0">
                                          <p:val>
                                            <p:strVal val="#ppt_y+1"/>
                                          </p:val>
                                        </p:tav>
                                        <p:tav tm="100000">
                                          <p:val>
                                            <p:strVal val="#ppt_y"/>
                                          </p:val>
                                        </p:tav>
                                      </p:tavLst>
                                    </p:anim>
                                  </p:childTnLst>
                                </p:cTn>
                              </p:par>
                            </p:childTnLst>
                          </p:cTn>
                        </p:par>
                        <p:par>
                          <p:cTn id="361" fill="hold">
                            <p:stCondLst>
                              <p:cond delay="43500"/>
                            </p:stCondLst>
                            <p:childTnLst>
                              <p:par>
                                <p:cTn id="362" presetID="2" presetClass="entr" presetSubtype="4" fill="hold" nodeType="afterEffect">
                                  <p:stCondLst>
                                    <p:cond delay="0"/>
                                  </p:stCondLst>
                                  <p:childTnLst>
                                    <p:set>
                                      <p:cBhvr>
                                        <p:cTn id="363" dur="1" fill="hold">
                                          <p:stCondLst>
                                            <p:cond delay="0"/>
                                          </p:stCondLst>
                                        </p:cTn>
                                        <p:tgtEl>
                                          <p:spTgt spid="92">
                                            <p:txEl>
                                              <p:pRg st="2" end="2"/>
                                            </p:txEl>
                                          </p:spTgt>
                                        </p:tgtEl>
                                        <p:attrNameLst>
                                          <p:attrName>style.visibility</p:attrName>
                                        </p:attrNameLst>
                                      </p:cBhvr>
                                      <p:to>
                                        <p:strVal val="visible"/>
                                      </p:to>
                                    </p:set>
                                    <p:anim calcmode="lin" valueType="num">
                                      <p:cBhvr additive="base">
                                        <p:cTn id="364" dur="500"/>
                                        <p:tgtEl>
                                          <p:spTgt spid="92">
                                            <p:txEl>
                                              <p:pRg st="2" end="2"/>
                                            </p:txEl>
                                          </p:spTgt>
                                        </p:tgtEl>
                                        <p:attrNameLst>
                                          <p:attrName>ppt_y</p:attrName>
                                        </p:attrNameLst>
                                      </p:cBhvr>
                                      <p:tavLst>
                                        <p:tav tm="0">
                                          <p:val>
                                            <p:strVal val="#ppt_y+1"/>
                                          </p:val>
                                        </p:tav>
                                        <p:tav tm="100000">
                                          <p:val>
                                            <p:strVal val="#ppt_y"/>
                                          </p:val>
                                        </p:tav>
                                      </p:tavLst>
                                    </p:anim>
                                  </p:childTnLst>
                                </p:cTn>
                              </p:par>
                            </p:childTnLst>
                          </p:cTn>
                        </p:par>
                        <p:par>
                          <p:cTn id="365" fill="hold">
                            <p:stCondLst>
                              <p:cond delay="44000"/>
                            </p:stCondLst>
                            <p:childTnLst>
                              <p:par>
                                <p:cTn id="366" presetID="2" presetClass="entr" presetSubtype="4" fill="hold" nodeType="afterEffect">
                                  <p:stCondLst>
                                    <p:cond delay="0"/>
                                  </p:stCondLst>
                                  <p:childTnLst>
                                    <p:set>
                                      <p:cBhvr>
                                        <p:cTn id="367" dur="1" fill="hold">
                                          <p:stCondLst>
                                            <p:cond delay="0"/>
                                          </p:stCondLst>
                                        </p:cTn>
                                        <p:tgtEl>
                                          <p:spTgt spid="92">
                                            <p:txEl>
                                              <p:pRg st="3" end="3"/>
                                            </p:txEl>
                                          </p:spTgt>
                                        </p:tgtEl>
                                        <p:attrNameLst>
                                          <p:attrName>style.visibility</p:attrName>
                                        </p:attrNameLst>
                                      </p:cBhvr>
                                      <p:to>
                                        <p:strVal val="visible"/>
                                      </p:to>
                                    </p:set>
                                    <p:anim calcmode="lin" valueType="num">
                                      <p:cBhvr additive="base">
                                        <p:cTn id="368" dur="500"/>
                                        <p:tgtEl>
                                          <p:spTgt spid="92">
                                            <p:txEl>
                                              <p:pRg st="3" end="3"/>
                                            </p:txEl>
                                          </p:spTgt>
                                        </p:tgtEl>
                                        <p:attrNameLst>
                                          <p:attrName>ppt_y</p:attrName>
                                        </p:attrNameLst>
                                      </p:cBhvr>
                                      <p:tavLst>
                                        <p:tav tm="0">
                                          <p:val>
                                            <p:strVal val="#ppt_y+1"/>
                                          </p:val>
                                        </p:tav>
                                        <p:tav tm="100000">
                                          <p:val>
                                            <p:strVal val="#ppt_y"/>
                                          </p:val>
                                        </p:tav>
                                      </p:tavLst>
                                    </p:anim>
                                  </p:childTnLst>
                                </p:cTn>
                              </p:par>
                            </p:childTnLst>
                          </p:cTn>
                        </p:par>
                        <p:par>
                          <p:cTn id="369" fill="hold">
                            <p:stCondLst>
                              <p:cond delay="44500"/>
                            </p:stCondLst>
                            <p:childTnLst>
                              <p:par>
                                <p:cTn id="370" presetID="2" presetClass="entr" presetSubtype="4" fill="hold" nodeType="afterEffect">
                                  <p:stCondLst>
                                    <p:cond delay="0"/>
                                  </p:stCondLst>
                                  <p:childTnLst>
                                    <p:set>
                                      <p:cBhvr>
                                        <p:cTn id="371" dur="1" fill="hold">
                                          <p:stCondLst>
                                            <p:cond delay="0"/>
                                          </p:stCondLst>
                                        </p:cTn>
                                        <p:tgtEl>
                                          <p:spTgt spid="92">
                                            <p:txEl>
                                              <p:pRg st="4" end="4"/>
                                            </p:txEl>
                                          </p:spTgt>
                                        </p:tgtEl>
                                        <p:attrNameLst>
                                          <p:attrName>style.visibility</p:attrName>
                                        </p:attrNameLst>
                                      </p:cBhvr>
                                      <p:to>
                                        <p:strVal val="visible"/>
                                      </p:to>
                                    </p:set>
                                    <p:anim calcmode="lin" valueType="num">
                                      <p:cBhvr additive="base">
                                        <p:cTn id="372" dur="500"/>
                                        <p:tgtEl>
                                          <p:spTgt spid="92">
                                            <p:txEl>
                                              <p:pRg st="4" end="4"/>
                                            </p:txEl>
                                          </p:spTgt>
                                        </p:tgtEl>
                                        <p:attrNameLst>
                                          <p:attrName>ppt_y</p:attrName>
                                        </p:attrNameLst>
                                      </p:cBhvr>
                                      <p:tavLst>
                                        <p:tav tm="0">
                                          <p:val>
                                            <p:strVal val="#ppt_y+1"/>
                                          </p:val>
                                        </p:tav>
                                        <p:tav tm="100000">
                                          <p:val>
                                            <p:strVal val="#ppt_y"/>
                                          </p:val>
                                        </p:tav>
                                      </p:tavLst>
                                    </p:anim>
                                  </p:childTnLst>
                                </p:cTn>
                              </p:par>
                            </p:childTnLst>
                          </p:cTn>
                        </p:par>
                        <p:par>
                          <p:cTn id="373" fill="hold">
                            <p:stCondLst>
                              <p:cond delay="45000"/>
                            </p:stCondLst>
                            <p:childTnLst>
                              <p:par>
                                <p:cTn id="374" presetID="2" presetClass="entr" presetSubtype="4" fill="hold" nodeType="afterEffect">
                                  <p:stCondLst>
                                    <p:cond delay="0"/>
                                  </p:stCondLst>
                                  <p:childTnLst>
                                    <p:set>
                                      <p:cBhvr>
                                        <p:cTn id="375" dur="1" fill="hold">
                                          <p:stCondLst>
                                            <p:cond delay="0"/>
                                          </p:stCondLst>
                                        </p:cTn>
                                        <p:tgtEl>
                                          <p:spTgt spid="92">
                                            <p:txEl>
                                              <p:pRg st="5" end="5"/>
                                            </p:txEl>
                                          </p:spTgt>
                                        </p:tgtEl>
                                        <p:attrNameLst>
                                          <p:attrName>style.visibility</p:attrName>
                                        </p:attrNameLst>
                                      </p:cBhvr>
                                      <p:to>
                                        <p:strVal val="visible"/>
                                      </p:to>
                                    </p:set>
                                    <p:anim calcmode="lin" valueType="num">
                                      <p:cBhvr additive="base">
                                        <p:cTn id="376" dur="500"/>
                                        <p:tgtEl>
                                          <p:spTgt spid="92">
                                            <p:txEl>
                                              <p:pRg st="5" end="5"/>
                                            </p:txEl>
                                          </p:spTgt>
                                        </p:tgtEl>
                                        <p:attrNameLst>
                                          <p:attrName>ppt_y</p:attrName>
                                        </p:attrNameLst>
                                      </p:cBhvr>
                                      <p:tavLst>
                                        <p:tav tm="0">
                                          <p:val>
                                            <p:strVal val="#ppt_y+1"/>
                                          </p:val>
                                        </p:tav>
                                        <p:tav tm="100000">
                                          <p:val>
                                            <p:strVal val="#ppt_y"/>
                                          </p:val>
                                        </p:tav>
                                      </p:tavLst>
                                    </p:anim>
                                  </p:childTnLst>
                                </p:cTn>
                              </p:par>
                            </p:childTnLst>
                          </p:cTn>
                        </p:par>
                        <p:par>
                          <p:cTn id="377" fill="hold">
                            <p:stCondLst>
                              <p:cond delay="45500"/>
                            </p:stCondLst>
                            <p:childTnLst>
                              <p:par>
                                <p:cTn id="378" presetID="2" presetClass="entr" presetSubtype="4" fill="hold" nodeType="afterEffect">
                                  <p:stCondLst>
                                    <p:cond delay="0"/>
                                  </p:stCondLst>
                                  <p:childTnLst>
                                    <p:set>
                                      <p:cBhvr>
                                        <p:cTn id="379" dur="1" fill="hold">
                                          <p:stCondLst>
                                            <p:cond delay="0"/>
                                          </p:stCondLst>
                                        </p:cTn>
                                        <p:tgtEl>
                                          <p:spTgt spid="92">
                                            <p:txEl>
                                              <p:pRg st="6" end="6"/>
                                            </p:txEl>
                                          </p:spTgt>
                                        </p:tgtEl>
                                        <p:attrNameLst>
                                          <p:attrName>style.visibility</p:attrName>
                                        </p:attrNameLst>
                                      </p:cBhvr>
                                      <p:to>
                                        <p:strVal val="visible"/>
                                      </p:to>
                                    </p:set>
                                    <p:anim calcmode="lin" valueType="num">
                                      <p:cBhvr additive="base">
                                        <p:cTn id="380" dur="500"/>
                                        <p:tgtEl>
                                          <p:spTgt spid="92">
                                            <p:txEl>
                                              <p:pRg st="6" end="6"/>
                                            </p:txEl>
                                          </p:spTgt>
                                        </p:tgtEl>
                                        <p:attrNameLst>
                                          <p:attrName>ppt_y</p:attrName>
                                        </p:attrNameLst>
                                      </p:cBhvr>
                                      <p:tavLst>
                                        <p:tav tm="0">
                                          <p:val>
                                            <p:strVal val="#ppt_y+1"/>
                                          </p:val>
                                        </p:tav>
                                        <p:tav tm="100000">
                                          <p:val>
                                            <p:strVal val="#ppt_y"/>
                                          </p:val>
                                        </p:tav>
                                      </p:tavLst>
                                    </p:anim>
                                  </p:childTnLst>
                                </p:cTn>
                              </p:par>
                            </p:childTnLst>
                          </p:cTn>
                        </p:par>
                        <p:par>
                          <p:cTn id="381" fill="hold">
                            <p:stCondLst>
                              <p:cond delay="46000"/>
                            </p:stCondLst>
                            <p:childTnLst>
                              <p:par>
                                <p:cTn id="382" presetID="2" presetClass="entr" presetSubtype="4" fill="hold" nodeType="afterEffect">
                                  <p:stCondLst>
                                    <p:cond delay="0"/>
                                  </p:stCondLst>
                                  <p:childTnLst>
                                    <p:set>
                                      <p:cBhvr>
                                        <p:cTn id="383" dur="1" fill="hold">
                                          <p:stCondLst>
                                            <p:cond delay="0"/>
                                          </p:stCondLst>
                                        </p:cTn>
                                        <p:tgtEl>
                                          <p:spTgt spid="92">
                                            <p:txEl>
                                              <p:pRg st="7" end="7"/>
                                            </p:txEl>
                                          </p:spTgt>
                                        </p:tgtEl>
                                        <p:attrNameLst>
                                          <p:attrName>style.visibility</p:attrName>
                                        </p:attrNameLst>
                                      </p:cBhvr>
                                      <p:to>
                                        <p:strVal val="visible"/>
                                      </p:to>
                                    </p:set>
                                    <p:anim calcmode="lin" valueType="num">
                                      <p:cBhvr additive="base">
                                        <p:cTn id="384" dur="500"/>
                                        <p:tgtEl>
                                          <p:spTgt spid="92">
                                            <p:txEl>
                                              <p:pRg st="7" end="7"/>
                                            </p:txEl>
                                          </p:spTgt>
                                        </p:tgtEl>
                                        <p:attrNameLst>
                                          <p:attrName>ppt_y</p:attrName>
                                        </p:attrNameLst>
                                      </p:cBhvr>
                                      <p:tavLst>
                                        <p:tav tm="0">
                                          <p:val>
                                            <p:strVal val="#ppt_y+1"/>
                                          </p:val>
                                        </p:tav>
                                        <p:tav tm="100000">
                                          <p:val>
                                            <p:strVal val="#ppt_y"/>
                                          </p:val>
                                        </p:tav>
                                      </p:tavLst>
                                    </p:anim>
                                  </p:childTnLst>
                                </p:cTn>
                              </p:par>
                            </p:childTnLst>
                          </p:cTn>
                        </p:par>
                        <p:par>
                          <p:cTn id="385" fill="hold">
                            <p:stCondLst>
                              <p:cond delay="46500"/>
                            </p:stCondLst>
                            <p:childTnLst>
                              <p:par>
                                <p:cTn id="386" presetID="2" presetClass="entr" presetSubtype="4" fill="hold" nodeType="afterEffect">
                                  <p:stCondLst>
                                    <p:cond delay="0"/>
                                  </p:stCondLst>
                                  <p:childTnLst>
                                    <p:set>
                                      <p:cBhvr>
                                        <p:cTn id="387" dur="1" fill="hold">
                                          <p:stCondLst>
                                            <p:cond delay="0"/>
                                          </p:stCondLst>
                                        </p:cTn>
                                        <p:tgtEl>
                                          <p:spTgt spid="92">
                                            <p:txEl>
                                              <p:pRg st="8" end="8"/>
                                            </p:txEl>
                                          </p:spTgt>
                                        </p:tgtEl>
                                        <p:attrNameLst>
                                          <p:attrName>style.visibility</p:attrName>
                                        </p:attrNameLst>
                                      </p:cBhvr>
                                      <p:to>
                                        <p:strVal val="visible"/>
                                      </p:to>
                                    </p:set>
                                    <p:anim calcmode="lin" valueType="num">
                                      <p:cBhvr additive="base">
                                        <p:cTn id="388" dur="500"/>
                                        <p:tgtEl>
                                          <p:spTgt spid="92">
                                            <p:txEl>
                                              <p:pRg st="8" end="8"/>
                                            </p:txEl>
                                          </p:spTgt>
                                        </p:tgtEl>
                                        <p:attrNameLst>
                                          <p:attrName>ppt_y</p:attrName>
                                        </p:attrNameLst>
                                      </p:cBhvr>
                                      <p:tavLst>
                                        <p:tav tm="0">
                                          <p:val>
                                            <p:strVal val="#ppt_y+1"/>
                                          </p:val>
                                        </p:tav>
                                        <p:tav tm="100000">
                                          <p:val>
                                            <p:strVal val="#ppt_y"/>
                                          </p:val>
                                        </p:tav>
                                      </p:tavLst>
                                    </p:anim>
                                  </p:childTnLst>
                                </p:cTn>
                              </p:par>
                            </p:childTnLst>
                          </p:cTn>
                        </p:par>
                        <p:par>
                          <p:cTn id="389" fill="hold">
                            <p:stCondLst>
                              <p:cond delay="47000"/>
                            </p:stCondLst>
                            <p:childTnLst>
                              <p:par>
                                <p:cTn id="390" presetID="2" presetClass="entr" presetSubtype="1" fill="hold" nodeType="afterEffect">
                                  <p:stCondLst>
                                    <p:cond delay="0"/>
                                  </p:stCondLst>
                                  <p:childTnLst>
                                    <p:set>
                                      <p:cBhvr>
                                        <p:cTn id="391" dur="1" fill="hold">
                                          <p:stCondLst>
                                            <p:cond delay="0"/>
                                          </p:stCondLst>
                                        </p:cTn>
                                        <p:tgtEl>
                                          <p:spTgt spid="99"/>
                                        </p:tgtEl>
                                        <p:attrNameLst>
                                          <p:attrName>style.visibility</p:attrName>
                                        </p:attrNameLst>
                                      </p:cBhvr>
                                      <p:to>
                                        <p:strVal val="visible"/>
                                      </p:to>
                                    </p:set>
                                    <p:anim calcmode="lin" valueType="num">
                                      <p:cBhvr additive="base">
                                        <p:cTn id="392" dur="500"/>
                                        <p:tgtEl>
                                          <p:spTgt spid="99"/>
                                        </p:tgtEl>
                                        <p:attrNameLst>
                                          <p:attrName>ppt_y</p:attrName>
                                        </p:attrNameLst>
                                      </p:cBhvr>
                                      <p:tavLst>
                                        <p:tav tm="0">
                                          <p:val>
                                            <p:strVal val="#ppt_y-1"/>
                                          </p:val>
                                        </p:tav>
                                        <p:tav tm="100000">
                                          <p:val>
                                            <p:strVal val="#ppt_y"/>
                                          </p:val>
                                        </p:tav>
                                      </p:tavLst>
                                    </p:anim>
                                  </p:childTnLst>
                                </p:cTn>
                              </p:par>
                            </p:childTnLst>
                          </p:cTn>
                        </p:par>
                        <p:par>
                          <p:cTn id="393" fill="hold">
                            <p:stCondLst>
                              <p:cond delay="47500"/>
                            </p:stCondLst>
                            <p:childTnLst>
                              <p:par>
                                <p:cTn id="394" presetID="10" presetClass="entr" presetSubtype="0" fill="hold" nodeType="afterEffect">
                                  <p:stCondLst>
                                    <p:cond delay="0"/>
                                  </p:stCondLst>
                                  <p:childTnLst>
                                    <p:set>
                                      <p:cBhvr>
                                        <p:cTn id="395" dur="1" fill="hold">
                                          <p:stCondLst>
                                            <p:cond delay="0"/>
                                          </p:stCondLst>
                                        </p:cTn>
                                        <p:tgtEl>
                                          <p:spTgt spid="100">
                                            <p:txEl>
                                              <p:pRg st="0" end="0"/>
                                            </p:txEl>
                                          </p:spTgt>
                                        </p:tgtEl>
                                        <p:attrNameLst>
                                          <p:attrName>style.visibility</p:attrName>
                                        </p:attrNameLst>
                                      </p:cBhvr>
                                      <p:to>
                                        <p:strVal val="visible"/>
                                      </p:to>
                                    </p:set>
                                    <p:animEffect transition="in" filter="fade">
                                      <p:cBhvr>
                                        <p:cTn id="396" dur="500"/>
                                        <p:tgtEl>
                                          <p:spTgt spid="100">
                                            <p:txEl>
                                              <p:pRg st="0" end="0"/>
                                            </p:txEl>
                                          </p:spTgt>
                                        </p:tgtEl>
                                      </p:cBhvr>
                                    </p:animEffect>
                                  </p:childTnLst>
                                </p:cTn>
                              </p:par>
                            </p:childTnLst>
                          </p:cTn>
                        </p:par>
                        <p:par>
                          <p:cTn id="397" fill="hold">
                            <p:stCondLst>
                              <p:cond delay="48000"/>
                            </p:stCondLst>
                            <p:childTnLst>
                              <p:par>
                                <p:cTn id="398" presetID="10" presetClass="entr" presetSubtype="0" fill="hold" nodeType="afterEffect">
                                  <p:stCondLst>
                                    <p:cond delay="0"/>
                                  </p:stCondLst>
                                  <p:childTnLst>
                                    <p:set>
                                      <p:cBhvr>
                                        <p:cTn id="399" dur="1" fill="hold">
                                          <p:stCondLst>
                                            <p:cond delay="0"/>
                                          </p:stCondLst>
                                        </p:cTn>
                                        <p:tgtEl>
                                          <p:spTgt spid="100">
                                            <p:txEl>
                                              <p:pRg st="1" end="1"/>
                                            </p:txEl>
                                          </p:spTgt>
                                        </p:tgtEl>
                                        <p:attrNameLst>
                                          <p:attrName>style.visibility</p:attrName>
                                        </p:attrNameLst>
                                      </p:cBhvr>
                                      <p:to>
                                        <p:strVal val="visible"/>
                                      </p:to>
                                    </p:set>
                                    <p:animEffect transition="in" filter="fade">
                                      <p:cBhvr>
                                        <p:cTn id="400" dur="500"/>
                                        <p:tgtEl>
                                          <p:spTgt spid="100">
                                            <p:txEl>
                                              <p:pRg st="1" end="1"/>
                                            </p:txEl>
                                          </p:spTgt>
                                        </p:tgtEl>
                                      </p:cBhvr>
                                    </p:animEffect>
                                  </p:childTnLst>
                                </p:cTn>
                              </p:par>
                            </p:childTnLst>
                          </p:cTn>
                        </p:par>
                        <p:par>
                          <p:cTn id="401" fill="hold">
                            <p:stCondLst>
                              <p:cond delay="48500"/>
                            </p:stCondLst>
                            <p:childTnLst>
                              <p:par>
                                <p:cTn id="402" presetID="10" presetClass="entr" presetSubtype="0" fill="hold" nodeType="afterEffect">
                                  <p:stCondLst>
                                    <p:cond delay="0"/>
                                  </p:stCondLst>
                                  <p:childTnLst>
                                    <p:set>
                                      <p:cBhvr>
                                        <p:cTn id="403" dur="1" fill="hold">
                                          <p:stCondLst>
                                            <p:cond delay="0"/>
                                          </p:stCondLst>
                                        </p:cTn>
                                        <p:tgtEl>
                                          <p:spTgt spid="100">
                                            <p:txEl>
                                              <p:pRg st="2" end="2"/>
                                            </p:txEl>
                                          </p:spTgt>
                                        </p:tgtEl>
                                        <p:attrNameLst>
                                          <p:attrName>style.visibility</p:attrName>
                                        </p:attrNameLst>
                                      </p:cBhvr>
                                      <p:to>
                                        <p:strVal val="visible"/>
                                      </p:to>
                                    </p:set>
                                    <p:animEffect transition="in" filter="fade">
                                      <p:cBhvr>
                                        <p:cTn id="404" dur="500"/>
                                        <p:tgtEl>
                                          <p:spTgt spid="100">
                                            <p:txEl>
                                              <p:pRg st="2" end="2"/>
                                            </p:txEl>
                                          </p:spTgt>
                                        </p:tgtEl>
                                      </p:cBhvr>
                                    </p:animEffect>
                                  </p:childTnLst>
                                </p:cTn>
                              </p:par>
                            </p:childTnLst>
                          </p:cTn>
                        </p:par>
                        <p:par>
                          <p:cTn id="405" fill="hold">
                            <p:stCondLst>
                              <p:cond delay="49000"/>
                            </p:stCondLst>
                            <p:childTnLst>
                              <p:par>
                                <p:cTn id="406" presetID="10" presetClass="entr" presetSubtype="0" fill="hold" nodeType="afterEffect">
                                  <p:stCondLst>
                                    <p:cond delay="0"/>
                                  </p:stCondLst>
                                  <p:childTnLst>
                                    <p:set>
                                      <p:cBhvr>
                                        <p:cTn id="407" dur="1" fill="hold">
                                          <p:stCondLst>
                                            <p:cond delay="0"/>
                                          </p:stCondLst>
                                        </p:cTn>
                                        <p:tgtEl>
                                          <p:spTgt spid="100">
                                            <p:txEl>
                                              <p:pRg st="3" end="3"/>
                                            </p:txEl>
                                          </p:spTgt>
                                        </p:tgtEl>
                                        <p:attrNameLst>
                                          <p:attrName>style.visibility</p:attrName>
                                        </p:attrNameLst>
                                      </p:cBhvr>
                                      <p:to>
                                        <p:strVal val="visible"/>
                                      </p:to>
                                    </p:set>
                                    <p:animEffect transition="in" filter="fade">
                                      <p:cBhvr>
                                        <p:cTn id="408" dur="500"/>
                                        <p:tgtEl>
                                          <p:spTgt spid="100">
                                            <p:txEl>
                                              <p:pRg st="3" end="3"/>
                                            </p:txEl>
                                          </p:spTgt>
                                        </p:tgtEl>
                                      </p:cBhvr>
                                    </p:animEffect>
                                  </p:childTnLst>
                                </p:cTn>
                              </p:par>
                            </p:childTnLst>
                          </p:cTn>
                        </p:par>
                        <p:par>
                          <p:cTn id="409" fill="hold">
                            <p:stCondLst>
                              <p:cond delay="49500"/>
                            </p:stCondLst>
                            <p:childTnLst>
                              <p:par>
                                <p:cTn id="410" presetID="10" presetClass="entr" presetSubtype="0" fill="hold" nodeType="afterEffect">
                                  <p:stCondLst>
                                    <p:cond delay="0"/>
                                  </p:stCondLst>
                                  <p:childTnLst>
                                    <p:set>
                                      <p:cBhvr>
                                        <p:cTn id="411" dur="1" fill="hold">
                                          <p:stCondLst>
                                            <p:cond delay="0"/>
                                          </p:stCondLst>
                                        </p:cTn>
                                        <p:tgtEl>
                                          <p:spTgt spid="100">
                                            <p:txEl>
                                              <p:pRg st="4" end="4"/>
                                            </p:txEl>
                                          </p:spTgt>
                                        </p:tgtEl>
                                        <p:attrNameLst>
                                          <p:attrName>style.visibility</p:attrName>
                                        </p:attrNameLst>
                                      </p:cBhvr>
                                      <p:to>
                                        <p:strVal val="visible"/>
                                      </p:to>
                                    </p:set>
                                    <p:animEffect transition="in" filter="fade">
                                      <p:cBhvr>
                                        <p:cTn id="412" dur="500"/>
                                        <p:tgtEl>
                                          <p:spTgt spid="100">
                                            <p:txEl>
                                              <p:pRg st="4" end="4"/>
                                            </p:txEl>
                                          </p:spTgt>
                                        </p:tgtEl>
                                      </p:cBhvr>
                                    </p:animEffect>
                                  </p:childTnLst>
                                </p:cTn>
                              </p:par>
                            </p:childTnLst>
                          </p:cTn>
                        </p:par>
                        <p:par>
                          <p:cTn id="413" fill="hold">
                            <p:stCondLst>
                              <p:cond delay="50000"/>
                            </p:stCondLst>
                            <p:childTnLst>
                              <p:par>
                                <p:cTn id="414" presetID="10" presetClass="entr" presetSubtype="0" fill="hold" nodeType="afterEffect">
                                  <p:stCondLst>
                                    <p:cond delay="0"/>
                                  </p:stCondLst>
                                  <p:childTnLst>
                                    <p:set>
                                      <p:cBhvr>
                                        <p:cTn id="415" dur="1" fill="hold">
                                          <p:stCondLst>
                                            <p:cond delay="0"/>
                                          </p:stCondLst>
                                        </p:cTn>
                                        <p:tgtEl>
                                          <p:spTgt spid="100">
                                            <p:txEl>
                                              <p:pRg st="5" end="5"/>
                                            </p:txEl>
                                          </p:spTgt>
                                        </p:tgtEl>
                                        <p:attrNameLst>
                                          <p:attrName>style.visibility</p:attrName>
                                        </p:attrNameLst>
                                      </p:cBhvr>
                                      <p:to>
                                        <p:strVal val="visible"/>
                                      </p:to>
                                    </p:set>
                                    <p:animEffect transition="in" filter="fade">
                                      <p:cBhvr>
                                        <p:cTn id="416" dur="500"/>
                                        <p:tgtEl>
                                          <p:spTgt spid="100">
                                            <p:txEl>
                                              <p:pRg st="5" end="5"/>
                                            </p:txEl>
                                          </p:spTgt>
                                        </p:tgtEl>
                                      </p:cBhvr>
                                    </p:animEffect>
                                  </p:childTnLst>
                                </p:cTn>
                              </p:par>
                            </p:childTnLst>
                          </p:cTn>
                        </p:par>
                        <p:par>
                          <p:cTn id="417" fill="hold">
                            <p:stCondLst>
                              <p:cond delay="50500"/>
                            </p:stCondLst>
                            <p:childTnLst>
                              <p:par>
                                <p:cTn id="418" presetID="10" presetClass="entr" presetSubtype="0" fill="hold" nodeType="afterEffect">
                                  <p:stCondLst>
                                    <p:cond delay="0"/>
                                  </p:stCondLst>
                                  <p:childTnLst>
                                    <p:set>
                                      <p:cBhvr>
                                        <p:cTn id="419" dur="1" fill="hold">
                                          <p:stCondLst>
                                            <p:cond delay="0"/>
                                          </p:stCondLst>
                                        </p:cTn>
                                        <p:tgtEl>
                                          <p:spTgt spid="100">
                                            <p:txEl>
                                              <p:pRg st="6" end="6"/>
                                            </p:txEl>
                                          </p:spTgt>
                                        </p:tgtEl>
                                        <p:attrNameLst>
                                          <p:attrName>style.visibility</p:attrName>
                                        </p:attrNameLst>
                                      </p:cBhvr>
                                      <p:to>
                                        <p:strVal val="visible"/>
                                      </p:to>
                                    </p:set>
                                    <p:animEffect transition="in" filter="fade">
                                      <p:cBhvr>
                                        <p:cTn id="420" dur="500"/>
                                        <p:tgtEl>
                                          <p:spTgt spid="100">
                                            <p:txEl>
                                              <p:pRg st="6" end="6"/>
                                            </p:txEl>
                                          </p:spTgt>
                                        </p:tgtEl>
                                      </p:cBhvr>
                                    </p:animEffect>
                                  </p:childTnLst>
                                </p:cTn>
                              </p:par>
                            </p:childTnLst>
                          </p:cTn>
                        </p:par>
                        <p:par>
                          <p:cTn id="421" fill="hold">
                            <p:stCondLst>
                              <p:cond delay="51000"/>
                            </p:stCondLst>
                            <p:childTnLst>
                              <p:par>
                                <p:cTn id="422" presetID="10" presetClass="entr" presetSubtype="0" fill="hold" nodeType="afterEffect">
                                  <p:stCondLst>
                                    <p:cond delay="0"/>
                                  </p:stCondLst>
                                  <p:childTnLst>
                                    <p:set>
                                      <p:cBhvr>
                                        <p:cTn id="423" dur="1" fill="hold">
                                          <p:stCondLst>
                                            <p:cond delay="0"/>
                                          </p:stCondLst>
                                        </p:cTn>
                                        <p:tgtEl>
                                          <p:spTgt spid="100">
                                            <p:txEl>
                                              <p:pRg st="7" end="7"/>
                                            </p:txEl>
                                          </p:spTgt>
                                        </p:tgtEl>
                                        <p:attrNameLst>
                                          <p:attrName>style.visibility</p:attrName>
                                        </p:attrNameLst>
                                      </p:cBhvr>
                                      <p:to>
                                        <p:strVal val="visible"/>
                                      </p:to>
                                    </p:set>
                                    <p:animEffect transition="in" filter="fade">
                                      <p:cBhvr>
                                        <p:cTn id="424" dur="500"/>
                                        <p:tgtEl>
                                          <p:spTgt spid="100">
                                            <p:txEl>
                                              <p:pRg st="7" end="7"/>
                                            </p:txEl>
                                          </p:spTgt>
                                        </p:tgtEl>
                                      </p:cBhvr>
                                    </p:animEffect>
                                  </p:childTnLst>
                                </p:cTn>
                              </p:par>
                            </p:childTnLst>
                          </p:cTn>
                        </p:par>
                        <p:par>
                          <p:cTn id="425" fill="hold">
                            <p:stCondLst>
                              <p:cond delay="51500"/>
                            </p:stCondLst>
                            <p:childTnLst>
                              <p:par>
                                <p:cTn id="426" presetID="10" presetClass="entr" presetSubtype="0" fill="hold" nodeType="afterEffect">
                                  <p:stCondLst>
                                    <p:cond delay="0"/>
                                  </p:stCondLst>
                                  <p:childTnLst>
                                    <p:set>
                                      <p:cBhvr>
                                        <p:cTn id="427" dur="1" fill="hold">
                                          <p:stCondLst>
                                            <p:cond delay="0"/>
                                          </p:stCondLst>
                                        </p:cTn>
                                        <p:tgtEl>
                                          <p:spTgt spid="100">
                                            <p:txEl>
                                              <p:pRg st="8" end="8"/>
                                            </p:txEl>
                                          </p:spTgt>
                                        </p:tgtEl>
                                        <p:attrNameLst>
                                          <p:attrName>style.visibility</p:attrName>
                                        </p:attrNameLst>
                                      </p:cBhvr>
                                      <p:to>
                                        <p:strVal val="visible"/>
                                      </p:to>
                                    </p:set>
                                    <p:animEffect transition="in" filter="fade">
                                      <p:cBhvr>
                                        <p:cTn id="428" dur="500"/>
                                        <p:tgtEl>
                                          <p:spTgt spid="100">
                                            <p:txEl>
                                              <p:pRg st="8" end="8"/>
                                            </p:txEl>
                                          </p:spTgt>
                                        </p:tgtEl>
                                      </p:cBhvr>
                                    </p:animEffect>
                                  </p:childTnLst>
                                </p:cTn>
                              </p:par>
                              <p:par>
                                <p:cTn id="429" presetID="2" presetClass="entr" presetSubtype="4" fill="hold" nodeType="withEffect">
                                  <p:stCondLst>
                                    <p:cond delay="0"/>
                                  </p:stCondLst>
                                  <p:childTnLst>
                                    <p:set>
                                      <p:cBhvr>
                                        <p:cTn id="430" dur="1" fill="hold">
                                          <p:stCondLst>
                                            <p:cond delay="0"/>
                                          </p:stCondLst>
                                        </p:cTn>
                                        <p:tgtEl>
                                          <p:spTgt spid="96"/>
                                        </p:tgtEl>
                                        <p:attrNameLst>
                                          <p:attrName>style.visibility</p:attrName>
                                        </p:attrNameLst>
                                      </p:cBhvr>
                                      <p:to>
                                        <p:strVal val="visible"/>
                                      </p:to>
                                    </p:set>
                                    <p:anim calcmode="lin" valueType="num">
                                      <p:cBhvr additive="base">
                                        <p:cTn id="431" dur="500"/>
                                        <p:tgtEl>
                                          <p:spTgt spid="96"/>
                                        </p:tgtEl>
                                        <p:attrNameLst>
                                          <p:attrName>ppt_y</p:attrName>
                                        </p:attrNameLst>
                                      </p:cBhvr>
                                      <p:tavLst>
                                        <p:tav tm="0">
                                          <p:val>
                                            <p:strVal val="#ppt_y+1"/>
                                          </p:val>
                                        </p:tav>
                                        <p:tav tm="100000">
                                          <p:val>
                                            <p:strVal val="#ppt_y"/>
                                          </p:val>
                                        </p:tav>
                                      </p:tavLst>
                                    </p:anim>
                                  </p:childTnLst>
                                </p:cTn>
                              </p:par>
                            </p:childTnLst>
                          </p:cTn>
                        </p:par>
                        <p:par>
                          <p:cTn id="432" fill="hold">
                            <p:stCondLst>
                              <p:cond delay="52000"/>
                            </p:stCondLst>
                            <p:childTnLst>
                              <p:par>
                                <p:cTn id="433" presetID="2" presetClass="entr" presetSubtype="4" fill="hold" nodeType="afterEffect">
                                  <p:stCondLst>
                                    <p:cond delay="0"/>
                                  </p:stCondLst>
                                  <p:childTnLst>
                                    <p:set>
                                      <p:cBhvr>
                                        <p:cTn id="434" dur="1" fill="hold">
                                          <p:stCondLst>
                                            <p:cond delay="0"/>
                                          </p:stCondLst>
                                        </p:cTn>
                                        <p:tgtEl>
                                          <p:spTgt spid="98">
                                            <p:txEl>
                                              <p:pRg st="0" end="0"/>
                                            </p:txEl>
                                          </p:spTgt>
                                        </p:tgtEl>
                                        <p:attrNameLst>
                                          <p:attrName>style.visibility</p:attrName>
                                        </p:attrNameLst>
                                      </p:cBhvr>
                                      <p:to>
                                        <p:strVal val="visible"/>
                                      </p:to>
                                    </p:set>
                                    <p:anim calcmode="lin" valueType="num">
                                      <p:cBhvr additive="base">
                                        <p:cTn id="435" dur="500"/>
                                        <p:tgtEl>
                                          <p:spTgt spid="98">
                                            <p:txEl>
                                              <p:pRg st="0" end="0"/>
                                            </p:txEl>
                                          </p:spTgt>
                                        </p:tgtEl>
                                        <p:attrNameLst>
                                          <p:attrName>ppt_y</p:attrName>
                                        </p:attrNameLst>
                                      </p:cBhvr>
                                      <p:tavLst>
                                        <p:tav tm="0">
                                          <p:val>
                                            <p:strVal val="#ppt_y+1"/>
                                          </p:val>
                                        </p:tav>
                                        <p:tav tm="100000">
                                          <p:val>
                                            <p:strVal val="#ppt_y"/>
                                          </p:val>
                                        </p:tav>
                                      </p:tavLst>
                                    </p:anim>
                                  </p:childTnLst>
                                </p:cTn>
                              </p:par>
                            </p:childTnLst>
                          </p:cTn>
                        </p:par>
                        <p:par>
                          <p:cTn id="436" fill="hold">
                            <p:stCondLst>
                              <p:cond delay="52500"/>
                            </p:stCondLst>
                            <p:childTnLst>
                              <p:par>
                                <p:cTn id="437" presetID="2" presetClass="entr" presetSubtype="4" fill="hold" nodeType="afterEffect">
                                  <p:stCondLst>
                                    <p:cond delay="0"/>
                                  </p:stCondLst>
                                  <p:childTnLst>
                                    <p:set>
                                      <p:cBhvr>
                                        <p:cTn id="438" dur="1" fill="hold">
                                          <p:stCondLst>
                                            <p:cond delay="0"/>
                                          </p:stCondLst>
                                        </p:cTn>
                                        <p:tgtEl>
                                          <p:spTgt spid="98">
                                            <p:txEl>
                                              <p:pRg st="1" end="1"/>
                                            </p:txEl>
                                          </p:spTgt>
                                        </p:tgtEl>
                                        <p:attrNameLst>
                                          <p:attrName>style.visibility</p:attrName>
                                        </p:attrNameLst>
                                      </p:cBhvr>
                                      <p:to>
                                        <p:strVal val="visible"/>
                                      </p:to>
                                    </p:set>
                                    <p:anim calcmode="lin" valueType="num">
                                      <p:cBhvr additive="base">
                                        <p:cTn id="439" dur="500"/>
                                        <p:tgtEl>
                                          <p:spTgt spid="98">
                                            <p:txEl>
                                              <p:pRg st="1" end="1"/>
                                            </p:txEl>
                                          </p:spTgt>
                                        </p:tgtEl>
                                        <p:attrNameLst>
                                          <p:attrName>ppt_y</p:attrName>
                                        </p:attrNameLst>
                                      </p:cBhvr>
                                      <p:tavLst>
                                        <p:tav tm="0">
                                          <p:val>
                                            <p:strVal val="#ppt_y+1"/>
                                          </p:val>
                                        </p:tav>
                                        <p:tav tm="100000">
                                          <p:val>
                                            <p:strVal val="#ppt_y"/>
                                          </p:val>
                                        </p:tav>
                                      </p:tavLst>
                                    </p:anim>
                                  </p:childTnLst>
                                </p:cTn>
                              </p:par>
                            </p:childTnLst>
                          </p:cTn>
                        </p:par>
                        <p:par>
                          <p:cTn id="440" fill="hold">
                            <p:stCondLst>
                              <p:cond delay="53000"/>
                            </p:stCondLst>
                            <p:childTnLst>
                              <p:par>
                                <p:cTn id="441" presetID="2" presetClass="entr" presetSubtype="4" fill="hold" nodeType="afterEffect">
                                  <p:stCondLst>
                                    <p:cond delay="0"/>
                                  </p:stCondLst>
                                  <p:childTnLst>
                                    <p:set>
                                      <p:cBhvr>
                                        <p:cTn id="442" dur="1" fill="hold">
                                          <p:stCondLst>
                                            <p:cond delay="0"/>
                                          </p:stCondLst>
                                        </p:cTn>
                                        <p:tgtEl>
                                          <p:spTgt spid="98">
                                            <p:txEl>
                                              <p:pRg st="2" end="2"/>
                                            </p:txEl>
                                          </p:spTgt>
                                        </p:tgtEl>
                                        <p:attrNameLst>
                                          <p:attrName>style.visibility</p:attrName>
                                        </p:attrNameLst>
                                      </p:cBhvr>
                                      <p:to>
                                        <p:strVal val="visible"/>
                                      </p:to>
                                    </p:set>
                                    <p:anim calcmode="lin" valueType="num">
                                      <p:cBhvr additive="base">
                                        <p:cTn id="443" dur="500"/>
                                        <p:tgtEl>
                                          <p:spTgt spid="98">
                                            <p:txEl>
                                              <p:pRg st="2" end="2"/>
                                            </p:txEl>
                                          </p:spTgt>
                                        </p:tgtEl>
                                        <p:attrNameLst>
                                          <p:attrName>ppt_y</p:attrName>
                                        </p:attrNameLst>
                                      </p:cBhvr>
                                      <p:tavLst>
                                        <p:tav tm="0">
                                          <p:val>
                                            <p:strVal val="#ppt_y+1"/>
                                          </p:val>
                                        </p:tav>
                                        <p:tav tm="100000">
                                          <p:val>
                                            <p:strVal val="#ppt_y"/>
                                          </p:val>
                                        </p:tav>
                                      </p:tavLst>
                                    </p:anim>
                                  </p:childTnLst>
                                </p:cTn>
                              </p:par>
                            </p:childTnLst>
                          </p:cTn>
                        </p:par>
                        <p:par>
                          <p:cTn id="444" fill="hold">
                            <p:stCondLst>
                              <p:cond delay="53500"/>
                            </p:stCondLst>
                            <p:childTnLst>
                              <p:par>
                                <p:cTn id="445" presetID="2" presetClass="entr" presetSubtype="4" fill="hold" nodeType="afterEffect">
                                  <p:stCondLst>
                                    <p:cond delay="0"/>
                                  </p:stCondLst>
                                  <p:childTnLst>
                                    <p:set>
                                      <p:cBhvr>
                                        <p:cTn id="446" dur="1" fill="hold">
                                          <p:stCondLst>
                                            <p:cond delay="0"/>
                                          </p:stCondLst>
                                        </p:cTn>
                                        <p:tgtEl>
                                          <p:spTgt spid="98">
                                            <p:txEl>
                                              <p:pRg st="3" end="3"/>
                                            </p:txEl>
                                          </p:spTgt>
                                        </p:tgtEl>
                                        <p:attrNameLst>
                                          <p:attrName>style.visibility</p:attrName>
                                        </p:attrNameLst>
                                      </p:cBhvr>
                                      <p:to>
                                        <p:strVal val="visible"/>
                                      </p:to>
                                    </p:set>
                                    <p:anim calcmode="lin" valueType="num">
                                      <p:cBhvr additive="base">
                                        <p:cTn id="447" dur="500"/>
                                        <p:tgtEl>
                                          <p:spTgt spid="98">
                                            <p:txEl>
                                              <p:pRg st="3" end="3"/>
                                            </p:txEl>
                                          </p:spTgt>
                                        </p:tgtEl>
                                        <p:attrNameLst>
                                          <p:attrName>ppt_y</p:attrName>
                                        </p:attrNameLst>
                                      </p:cBhvr>
                                      <p:tavLst>
                                        <p:tav tm="0">
                                          <p:val>
                                            <p:strVal val="#ppt_y+1"/>
                                          </p:val>
                                        </p:tav>
                                        <p:tav tm="100000">
                                          <p:val>
                                            <p:strVal val="#ppt_y"/>
                                          </p:val>
                                        </p:tav>
                                      </p:tavLst>
                                    </p:anim>
                                  </p:childTnLst>
                                </p:cTn>
                              </p:par>
                            </p:childTnLst>
                          </p:cTn>
                        </p:par>
                        <p:par>
                          <p:cTn id="448" fill="hold">
                            <p:stCondLst>
                              <p:cond delay="54000"/>
                            </p:stCondLst>
                            <p:childTnLst>
                              <p:par>
                                <p:cTn id="449" presetID="2" presetClass="entr" presetSubtype="4" fill="hold" nodeType="afterEffect">
                                  <p:stCondLst>
                                    <p:cond delay="0"/>
                                  </p:stCondLst>
                                  <p:childTnLst>
                                    <p:set>
                                      <p:cBhvr>
                                        <p:cTn id="450" dur="1" fill="hold">
                                          <p:stCondLst>
                                            <p:cond delay="0"/>
                                          </p:stCondLst>
                                        </p:cTn>
                                        <p:tgtEl>
                                          <p:spTgt spid="98">
                                            <p:txEl>
                                              <p:pRg st="4" end="4"/>
                                            </p:txEl>
                                          </p:spTgt>
                                        </p:tgtEl>
                                        <p:attrNameLst>
                                          <p:attrName>style.visibility</p:attrName>
                                        </p:attrNameLst>
                                      </p:cBhvr>
                                      <p:to>
                                        <p:strVal val="visible"/>
                                      </p:to>
                                    </p:set>
                                    <p:anim calcmode="lin" valueType="num">
                                      <p:cBhvr additive="base">
                                        <p:cTn id="451" dur="500"/>
                                        <p:tgtEl>
                                          <p:spTgt spid="98">
                                            <p:txEl>
                                              <p:pRg st="4" end="4"/>
                                            </p:txEl>
                                          </p:spTgt>
                                        </p:tgtEl>
                                        <p:attrNameLst>
                                          <p:attrName>ppt_y</p:attrName>
                                        </p:attrNameLst>
                                      </p:cBhvr>
                                      <p:tavLst>
                                        <p:tav tm="0">
                                          <p:val>
                                            <p:strVal val="#ppt_y+1"/>
                                          </p:val>
                                        </p:tav>
                                        <p:tav tm="100000">
                                          <p:val>
                                            <p:strVal val="#ppt_y"/>
                                          </p:val>
                                        </p:tav>
                                      </p:tavLst>
                                    </p:anim>
                                  </p:childTnLst>
                                </p:cTn>
                              </p:par>
                            </p:childTnLst>
                          </p:cTn>
                        </p:par>
                        <p:par>
                          <p:cTn id="452" fill="hold">
                            <p:stCondLst>
                              <p:cond delay="54500"/>
                            </p:stCondLst>
                            <p:childTnLst>
                              <p:par>
                                <p:cTn id="453" presetID="2" presetClass="entr" presetSubtype="4" fill="hold" nodeType="afterEffect">
                                  <p:stCondLst>
                                    <p:cond delay="0"/>
                                  </p:stCondLst>
                                  <p:childTnLst>
                                    <p:set>
                                      <p:cBhvr>
                                        <p:cTn id="454" dur="1" fill="hold">
                                          <p:stCondLst>
                                            <p:cond delay="0"/>
                                          </p:stCondLst>
                                        </p:cTn>
                                        <p:tgtEl>
                                          <p:spTgt spid="98">
                                            <p:txEl>
                                              <p:pRg st="5" end="5"/>
                                            </p:txEl>
                                          </p:spTgt>
                                        </p:tgtEl>
                                        <p:attrNameLst>
                                          <p:attrName>style.visibility</p:attrName>
                                        </p:attrNameLst>
                                      </p:cBhvr>
                                      <p:to>
                                        <p:strVal val="visible"/>
                                      </p:to>
                                    </p:set>
                                    <p:anim calcmode="lin" valueType="num">
                                      <p:cBhvr additive="base">
                                        <p:cTn id="455" dur="500"/>
                                        <p:tgtEl>
                                          <p:spTgt spid="98">
                                            <p:txEl>
                                              <p:pRg st="5" end="5"/>
                                            </p:txEl>
                                          </p:spTgt>
                                        </p:tgtEl>
                                        <p:attrNameLst>
                                          <p:attrName>ppt_y</p:attrName>
                                        </p:attrNameLst>
                                      </p:cBhvr>
                                      <p:tavLst>
                                        <p:tav tm="0">
                                          <p:val>
                                            <p:strVal val="#ppt_y+1"/>
                                          </p:val>
                                        </p:tav>
                                        <p:tav tm="100000">
                                          <p:val>
                                            <p:strVal val="#ppt_y"/>
                                          </p:val>
                                        </p:tav>
                                      </p:tavLst>
                                    </p:anim>
                                  </p:childTnLst>
                                </p:cTn>
                              </p:par>
                            </p:childTnLst>
                          </p:cTn>
                        </p:par>
                        <p:par>
                          <p:cTn id="456" fill="hold">
                            <p:stCondLst>
                              <p:cond delay="55000"/>
                            </p:stCondLst>
                            <p:childTnLst>
                              <p:par>
                                <p:cTn id="457" presetID="2" presetClass="entr" presetSubtype="4" fill="hold" nodeType="afterEffect">
                                  <p:stCondLst>
                                    <p:cond delay="0"/>
                                  </p:stCondLst>
                                  <p:childTnLst>
                                    <p:set>
                                      <p:cBhvr>
                                        <p:cTn id="458" dur="1" fill="hold">
                                          <p:stCondLst>
                                            <p:cond delay="0"/>
                                          </p:stCondLst>
                                        </p:cTn>
                                        <p:tgtEl>
                                          <p:spTgt spid="98">
                                            <p:txEl>
                                              <p:pRg st="6" end="6"/>
                                            </p:txEl>
                                          </p:spTgt>
                                        </p:tgtEl>
                                        <p:attrNameLst>
                                          <p:attrName>style.visibility</p:attrName>
                                        </p:attrNameLst>
                                      </p:cBhvr>
                                      <p:to>
                                        <p:strVal val="visible"/>
                                      </p:to>
                                    </p:set>
                                    <p:anim calcmode="lin" valueType="num">
                                      <p:cBhvr additive="base">
                                        <p:cTn id="459" dur="500"/>
                                        <p:tgtEl>
                                          <p:spTgt spid="98">
                                            <p:txEl>
                                              <p:pRg st="6" end="6"/>
                                            </p:txEl>
                                          </p:spTgt>
                                        </p:tgtEl>
                                        <p:attrNameLst>
                                          <p:attrName>ppt_y</p:attrName>
                                        </p:attrNameLst>
                                      </p:cBhvr>
                                      <p:tavLst>
                                        <p:tav tm="0">
                                          <p:val>
                                            <p:strVal val="#ppt_y+1"/>
                                          </p:val>
                                        </p:tav>
                                        <p:tav tm="100000">
                                          <p:val>
                                            <p:strVal val="#ppt_y"/>
                                          </p:val>
                                        </p:tav>
                                      </p:tavLst>
                                    </p:anim>
                                  </p:childTnLst>
                                </p:cTn>
                              </p:par>
                            </p:childTnLst>
                          </p:cTn>
                        </p:par>
                        <p:par>
                          <p:cTn id="460" fill="hold">
                            <p:stCondLst>
                              <p:cond delay="55500"/>
                            </p:stCondLst>
                            <p:childTnLst>
                              <p:par>
                                <p:cTn id="461" presetID="2" presetClass="entr" presetSubtype="4" fill="hold" nodeType="afterEffect">
                                  <p:stCondLst>
                                    <p:cond delay="0"/>
                                  </p:stCondLst>
                                  <p:childTnLst>
                                    <p:set>
                                      <p:cBhvr>
                                        <p:cTn id="462" dur="1" fill="hold">
                                          <p:stCondLst>
                                            <p:cond delay="0"/>
                                          </p:stCondLst>
                                        </p:cTn>
                                        <p:tgtEl>
                                          <p:spTgt spid="98">
                                            <p:txEl>
                                              <p:pRg st="7" end="7"/>
                                            </p:txEl>
                                          </p:spTgt>
                                        </p:tgtEl>
                                        <p:attrNameLst>
                                          <p:attrName>style.visibility</p:attrName>
                                        </p:attrNameLst>
                                      </p:cBhvr>
                                      <p:to>
                                        <p:strVal val="visible"/>
                                      </p:to>
                                    </p:set>
                                    <p:anim calcmode="lin" valueType="num">
                                      <p:cBhvr additive="base">
                                        <p:cTn id="463" dur="500"/>
                                        <p:tgtEl>
                                          <p:spTgt spid="98">
                                            <p:txEl>
                                              <p:pRg st="7" end="7"/>
                                            </p:txEl>
                                          </p:spTgt>
                                        </p:tgtEl>
                                        <p:attrNameLst>
                                          <p:attrName>ppt_y</p:attrName>
                                        </p:attrNameLst>
                                      </p:cBhvr>
                                      <p:tavLst>
                                        <p:tav tm="0">
                                          <p:val>
                                            <p:strVal val="#ppt_y+1"/>
                                          </p:val>
                                        </p:tav>
                                        <p:tav tm="100000">
                                          <p:val>
                                            <p:strVal val="#ppt_y"/>
                                          </p:val>
                                        </p:tav>
                                      </p:tavLst>
                                    </p:anim>
                                  </p:childTnLst>
                                </p:cTn>
                              </p:par>
                            </p:childTnLst>
                          </p:cTn>
                        </p:par>
                        <p:par>
                          <p:cTn id="464" fill="hold">
                            <p:stCondLst>
                              <p:cond delay="56000"/>
                            </p:stCondLst>
                            <p:childTnLst>
                              <p:par>
                                <p:cTn id="465" presetID="2" presetClass="entr" presetSubtype="4" fill="hold" nodeType="afterEffect">
                                  <p:stCondLst>
                                    <p:cond delay="0"/>
                                  </p:stCondLst>
                                  <p:childTnLst>
                                    <p:set>
                                      <p:cBhvr>
                                        <p:cTn id="466" dur="1" fill="hold">
                                          <p:stCondLst>
                                            <p:cond delay="0"/>
                                          </p:stCondLst>
                                        </p:cTn>
                                        <p:tgtEl>
                                          <p:spTgt spid="98">
                                            <p:txEl>
                                              <p:pRg st="8" end="8"/>
                                            </p:txEl>
                                          </p:spTgt>
                                        </p:tgtEl>
                                        <p:attrNameLst>
                                          <p:attrName>style.visibility</p:attrName>
                                        </p:attrNameLst>
                                      </p:cBhvr>
                                      <p:to>
                                        <p:strVal val="visible"/>
                                      </p:to>
                                    </p:set>
                                    <p:anim calcmode="lin" valueType="num">
                                      <p:cBhvr additive="base">
                                        <p:cTn id="467" dur="500"/>
                                        <p:tgtEl>
                                          <p:spTgt spid="98">
                                            <p:txEl>
                                              <p:pRg st="8" end="8"/>
                                            </p:txEl>
                                          </p:spTgt>
                                        </p:tgtEl>
                                        <p:attrNameLst>
                                          <p:attrName>ppt_y</p:attrName>
                                        </p:attrNameLst>
                                      </p:cBhvr>
                                      <p:tavLst>
                                        <p:tav tm="0">
                                          <p:val>
                                            <p:strVal val="#ppt_y+1"/>
                                          </p:val>
                                        </p:tav>
                                        <p:tav tm="100000">
                                          <p:val>
                                            <p:strVal val="#ppt_y"/>
                                          </p:val>
                                        </p:tav>
                                      </p:tavLst>
                                    </p:anim>
                                  </p:childTnLst>
                                </p:cTn>
                              </p:par>
                            </p:childTnLst>
                          </p:cTn>
                        </p:par>
                        <p:par>
                          <p:cTn id="468" fill="hold">
                            <p:stCondLst>
                              <p:cond delay="56500"/>
                            </p:stCondLst>
                            <p:childTnLst>
                              <p:par>
                                <p:cTn id="469" presetID="2" presetClass="entr" presetSubtype="4" fill="hold" nodeType="afterEffect">
                                  <p:stCondLst>
                                    <p:cond delay="0"/>
                                  </p:stCondLst>
                                  <p:childTnLst>
                                    <p:set>
                                      <p:cBhvr>
                                        <p:cTn id="470" dur="1" fill="hold">
                                          <p:stCondLst>
                                            <p:cond delay="0"/>
                                          </p:stCondLst>
                                        </p:cTn>
                                        <p:tgtEl>
                                          <p:spTgt spid="97">
                                            <p:txEl>
                                              <p:pRg st="0" end="0"/>
                                            </p:txEl>
                                          </p:spTgt>
                                        </p:tgtEl>
                                        <p:attrNameLst>
                                          <p:attrName>style.visibility</p:attrName>
                                        </p:attrNameLst>
                                      </p:cBhvr>
                                      <p:to>
                                        <p:strVal val="visible"/>
                                      </p:to>
                                    </p:set>
                                    <p:anim calcmode="lin" valueType="num">
                                      <p:cBhvr additive="base">
                                        <p:cTn id="471" dur="500"/>
                                        <p:tgtEl>
                                          <p:spTgt spid="97">
                                            <p:txEl>
                                              <p:pRg st="0" end="0"/>
                                            </p:txEl>
                                          </p:spTgt>
                                        </p:tgtEl>
                                        <p:attrNameLst>
                                          <p:attrName>ppt_y</p:attrName>
                                        </p:attrNameLst>
                                      </p:cBhvr>
                                      <p:tavLst>
                                        <p:tav tm="0">
                                          <p:val>
                                            <p:strVal val="#ppt_y+1"/>
                                          </p:val>
                                        </p:tav>
                                        <p:tav tm="100000">
                                          <p:val>
                                            <p:strVal val="#ppt_y"/>
                                          </p:val>
                                        </p:tav>
                                      </p:tavLst>
                                    </p:anim>
                                  </p:childTnLst>
                                </p:cTn>
                              </p:par>
                            </p:childTnLst>
                          </p:cTn>
                        </p:par>
                        <p:par>
                          <p:cTn id="472" fill="hold">
                            <p:stCondLst>
                              <p:cond delay="57000"/>
                            </p:stCondLst>
                            <p:childTnLst>
                              <p:par>
                                <p:cTn id="473" presetID="2" presetClass="entr" presetSubtype="4" fill="hold" nodeType="afterEffect">
                                  <p:stCondLst>
                                    <p:cond delay="0"/>
                                  </p:stCondLst>
                                  <p:childTnLst>
                                    <p:set>
                                      <p:cBhvr>
                                        <p:cTn id="474" dur="1" fill="hold">
                                          <p:stCondLst>
                                            <p:cond delay="0"/>
                                          </p:stCondLst>
                                        </p:cTn>
                                        <p:tgtEl>
                                          <p:spTgt spid="97">
                                            <p:txEl>
                                              <p:pRg st="1" end="1"/>
                                            </p:txEl>
                                          </p:spTgt>
                                        </p:tgtEl>
                                        <p:attrNameLst>
                                          <p:attrName>style.visibility</p:attrName>
                                        </p:attrNameLst>
                                      </p:cBhvr>
                                      <p:to>
                                        <p:strVal val="visible"/>
                                      </p:to>
                                    </p:set>
                                    <p:anim calcmode="lin" valueType="num">
                                      <p:cBhvr additive="base">
                                        <p:cTn id="475" dur="500"/>
                                        <p:tgtEl>
                                          <p:spTgt spid="97">
                                            <p:txEl>
                                              <p:pRg st="1" end="1"/>
                                            </p:txEl>
                                          </p:spTgt>
                                        </p:tgtEl>
                                        <p:attrNameLst>
                                          <p:attrName>ppt_y</p:attrName>
                                        </p:attrNameLst>
                                      </p:cBhvr>
                                      <p:tavLst>
                                        <p:tav tm="0">
                                          <p:val>
                                            <p:strVal val="#ppt_y+1"/>
                                          </p:val>
                                        </p:tav>
                                        <p:tav tm="100000">
                                          <p:val>
                                            <p:strVal val="#ppt_y"/>
                                          </p:val>
                                        </p:tav>
                                      </p:tavLst>
                                    </p:anim>
                                  </p:childTnLst>
                                </p:cTn>
                              </p:par>
                            </p:childTnLst>
                          </p:cTn>
                        </p:par>
                        <p:par>
                          <p:cTn id="476" fill="hold">
                            <p:stCondLst>
                              <p:cond delay="57500"/>
                            </p:stCondLst>
                            <p:childTnLst>
                              <p:par>
                                <p:cTn id="477" presetID="2" presetClass="entr" presetSubtype="4" fill="hold" nodeType="afterEffect">
                                  <p:stCondLst>
                                    <p:cond delay="0"/>
                                  </p:stCondLst>
                                  <p:childTnLst>
                                    <p:set>
                                      <p:cBhvr>
                                        <p:cTn id="478" dur="1" fill="hold">
                                          <p:stCondLst>
                                            <p:cond delay="0"/>
                                          </p:stCondLst>
                                        </p:cTn>
                                        <p:tgtEl>
                                          <p:spTgt spid="97">
                                            <p:txEl>
                                              <p:pRg st="2" end="2"/>
                                            </p:txEl>
                                          </p:spTgt>
                                        </p:tgtEl>
                                        <p:attrNameLst>
                                          <p:attrName>style.visibility</p:attrName>
                                        </p:attrNameLst>
                                      </p:cBhvr>
                                      <p:to>
                                        <p:strVal val="visible"/>
                                      </p:to>
                                    </p:set>
                                    <p:anim calcmode="lin" valueType="num">
                                      <p:cBhvr additive="base">
                                        <p:cTn id="479" dur="500"/>
                                        <p:tgtEl>
                                          <p:spTgt spid="97">
                                            <p:txEl>
                                              <p:pRg st="2" end="2"/>
                                            </p:txEl>
                                          </p:spTgt>
                                        </p:tgtEl>
                                        <p:attrNameLst>
                                          <p:attrName>ppt_y</p:attrName>
                                        </p:attrNameLst>
                                      </p:cBhvr>
                                      <p:tavLst>
                                        <p:tav tm="0">
                                          <p:val>
                                            <p:strVal val="#ppt_y+1"/>
                                          </p:val>
                                        </p:tav>
                                        <p:tav tm="100000">
                                          <p:val>
                                            <p:strVal val="#ppt_y"/>
                                          </p:val>
                                        </p:tav>
                                      </p:tavLst>
                                    </p:anim>
                                  </p:childTnLst>
                                </p:cTn>
                              </p:par>
                            </p:childTnLst>
                          </p:cTn>
                        </p:par>
                        <p:par>
                          <p:cTn id="480" fill="hold">
                            <p:stCondLst>
                              <p:cond delay="58000"/>
                            </p:stCondLst>
                            <p:childTnLst>
                              <p:par>
                                <p:cTn id="481" presetID="2" presetClass="entr" presetSubtype="4" fill="hold" nodeType="afterEffect">
                                  <p:stCondLst>
                                    <p:cond delay="0"/>
                                  </p:stCondLst>
                                  <p:childTnLst>
                                    <p:set>
                                      <p:cBhvr>
                                        <p:cTn id="482" dur="1" fill="hold">
                                          <p:stCondLst>
                                            <p:cond delay="0"/>
                                          </p:stCondLst>
                                        </p:cTn>
                                        <p:tgtEl>
                                          <p:spTgt spid="97">
                                            <p:txEl>
                                              <p:pRg st="3" end="3"/>
                                            </p:txEl>
                                          </p:spTgt>
                                        </p:tgtEl>
                                        <p:attrNameLst>
                                          <p:attrName>style.visibility</p:attrName>
                                        </p:attrNameLst>
                                      </p:cBhvr>
                                      <p:to>
                                        <p:strVal val="visible"/>
                                      </p:to>
                                    </p:set>
                                    <p:anim calcmode="lin" valueType="num">
                                      <p:cBhvr additive="base">
                                        <p:cTn id="483" dur="500"/>
                                        <p:tgtEl>
                                          <p:spTgt spid="97">
                                            <p:txEl>
                                              <p:pRg st="3" end="3"/>
                                            </p:txEl>
                                          </p:spTgt>
                                        </p:tgtEl>
                                        <p:attrNameLst>
                                          <p:attrName>ppt_y</p:attrName>
                                        </p:attrNameLst>
                                      </p:cBhvr>
                                      <p:tavLst>
                                        <p:tav tm="0">
                                          <p:val>
                                            <p:strVal val="#ppt_y+1"/>
                                          </p:val>
                                        </p:tav>
                                        <p:tav tm="100000">
                                          <p:val>
                                            <p:strVal val="#ppt_y"/>
                                          </p:val>
                                        </p:tav>
                                      </p:tavLst>
                                    </p:anim>
                                  </p:childTnLst>
                                </p:cTn>
                              </p:par>
                            </p:childTnLst>
                          </p:cTn>
                        </p:par>
                        <p:par>
                          <p:cTn id="484" fill="hold">
                            <p:stCondLst>
                              <p:cond delay="58500"/>
                            </p:stCondLst>
                            <p:childTnLst>
                              <p:par>
                                <p:cTn id="485" presetID="2" presetClass="entr" presetSubtype="4" fill="hold" nodeType="afterEffect">
                                  <p:stCondLst>
                                    <p:cond delay="0"/>
                                  </p:stCondLst>
                                  <p:childTnLst>
                                    <p:set>
                                      <p:cBhvr>
                                        <p:cTn id="486" dur="1" fill="hold">
                                          <p:stCondLst>
                                            <p:cond delay="0"/>
                                          </p:stCondLst>
                                        </p:cTn>
                                        <p:tgtEl>
                                          <p:spTgt spid="97">
                                            <p:txEl>
                                              <p:pRg st="4" end="4"/>
                                            </p:txEl>
                                          </p:spTgt>
                                        </p:tgtEl>
                                        <p:attrNameLst>
                                          <p:attrName>style.visibility</p:attrName>
                                        </p:attrNameLst>
                                      </p:cBhvr>
                                      <p:to>
                                        <p:strVal val="visible"/>
                                      </p:to>
                                    </p:set>
                                    <p:anim calcmode="lin" valueType="num">
                                      <p:cBhvr additive="base">
                                        <p:cTn id="487" dur="500"/>
                                        <p:tgtEl>
                                          <p:spTgt spid="97">
                                            <p:txEl>
                                              <p:pRg st="4" end="4"/>
                                            </p:txEl>
                                          </p:spTgt>
                                        </p:tgtEl>
                                        <p:attrNameLst>
                                          <p:attrName>ppt_y</p:attrName>
                                        </p:attrNameLst>
                                      </p:cBhvr>
                                      <p:tavLst>
                                        <p:tav tm="0">
                                          <p:val>
                                            <p:strVal val="#ppt_y+1"/>
                                          </p:val>
                                        </p:tav>
                                        <p:tav tm="100000">
                                          <p:val>
                                            <p:strVal val="#ppt_y"/>
                                          </p:val>
                                        </p:tav>
                                      </p:tavLst>
                                    </p:anim>
                                  </p:childTnLst>
                                </p:cTn>
                              </p:par>
                            </p:childTnLst>
                          </p:cTn>
                        </p:par>
                        <p:par>
                          <p:cTn id="488" fill="hold">
                            <p:stCondLst>
                              <p:cond delay="59000"/>
                            </p:stCondLst>
                            <p:childTnLst>
                              <p:par>
                                <p:cTn id="489" presetID="2" presetClass="entr" presetSubtype="4" fill="hold" nodeType="afterEffect">
                                  <p:stCondLst>
                                    <p:cond delay="0"/>
                                  </p:stCondLst>
                                  <p:childTnLst>
                                    <p:set>
                                      <p:cBhvr>
                                        <p:cTn id="490" dur="1" fill="hold">
                                          <p:stCondLst>
                                            <p:cond delay="0"/>
                                          </p:stCondLst>
                                        </p:cTn>
                                        <p:tgtEl>
                                          <p:spTgt spid="97">
                                            <p:txEl>
                                              <p:pRg st="5" end="5"/>
                                            </p:txEl>
                                          </p:spTgt>
                                        </p:tgtEl>
                                        <p:attrNameLst>
                                          <p:attrName>style.visibility</p:attrName>
                                        </p:attrNameLst>
                                      </p:cBhvr>
                                      <p:to>
                                        <p:strVal val="visible"/>
                                      </p:to>
                                    </p:set>
                                    <p:anim calcmode="lin" valueType="num">
                                      <p:cBhvr additive="base">
                                        <p:cTn id="491" dur="500"/>
                                        <p:tgtEl>
                                          <p:spTgt spid="97">
                                            <p:txEl>
                                              <p:pRg st="5" end="5"/>
                                            </p:txEl>
                                          </p:spTgt>
                                        </p:tgtEl>
                                        <p:attrNameLst>
                                          <p:attrName>ppt_y</p:attrName>
                                        </p:attrNameLst>
                                      </p:cBhvr>
                                      <p:tavLst>
                                        <p:tav tm="0">
                                          <p:val>
                                            <p:strVal val="#ppt_y+1"/>
                                          </p:val>
                                        </p:tav>
                                        <p:tav tm="100000">
                                          <p:val>
                                            <p:strVal val="#ppt_y"/>
                                          </p:val>
                                        </p:tav>
                                      </p:tavLst>
                                    </p:anim>
                                  </p:childTnLst>
                                </p:cTn>
                              </p:par>
                            </p:childTnLst>
                          </p:cTn>
                        </p:par>
                        <p:par>
                          <p:cTn id="492" fill="hold">
                            <p:stCondLst>
                              <p:cond delay="59500"/>
                            </p:stCondLst>
                            <p:childTnLst>
                              <p:par>
                                <p:cTn id="493" presetID="2" presetClass="entr" presetSubtype="4" fill="hold" nodeType="afterEffect">
                                  <p:stCondLst>
                                    <p:cond delay="0"/>
                                  </p:stCondLst>
                                  <p:childTnLst>
                                    <p:set>
                                      <p:cBhvr>
                                        <p:cTn id="494" dur="1" fill="hold">
                                          <p:stCondLst>
                                            <p:cond delay="0"/>
                                          </p:stCondLst>
                                        </p:cTn>
                                        <p:tgtEl>
                                          <p:spTgt spid="97">
                                            <p:txEl>
                                              <p:pRg st="6" end="6"/>
                                            </p:txEl>
                                          </p:spTgt>
                                        </p:tgtEl>
                                        <p:attrNameLst>
                                          <p:attrName>style.visibility</p:attrName>
                                        </p:attrNameLst>
                                      </p:cBhvr>
                                      <p:to>
                                        <p:strVal val="visible"/>
                                      </p:to>
                                    </p:set>
                                    <p:anim calcmode="lin" valueType="num">
                                      <p:cBhvr additive="base">
                                        <p:cTn id="495" dur="500"/>
                                        <p:tgtEl>
                                          <p:spTgt spid="97">
                                            <p:txEl>
                                              <p:pRg st="6" end="6"/>
                                            </p:txEl>
                                          </p:spTgt>
                                        </p:tgtEl>
                                        <p:attrNameLst>
                                          <p:attrName>ppt_y</p:attrName>
                                        </p:attrNameLst>
                                      </p:cBhvr>
                                      <p:tavLst>
                                        <p:tav tm="0">
                                          <p:val>
                                            <p:strVal val="#ppt_y+1"/>
                                          </p:val>
                                        </p:tav>
                                        <p:tav tm="100000">
                                          <p:val>
                                            <p:strVal val="#ppt_y"/>
                                          </p:val>
                                        </p:tav>
                                      </p:tavLst>
                                    </p:anim>
                                  </p:childTnLst>
                                </p:cTn>
                              </p:par>
                            </p:childTnLst>
                          </p:cTn>
                        </p:par>
                        <p:par>
                          <p:cTn id="496" fill="hold">
                            <p:stCondLst>
                              <p:cond delay="60000"/>
                            </p:stCondLst>
                            <p:childTnLst>
                              <p:par>
                                <p:cTn id="497" presetID="2" presetClass="entr" presetSubtype="4" fill="hold" nodeType="afterEffect">
                                  <p:stCondLst>
                                    <p:cond delay="0"/>
                                  </p:stCondLst>
                                  <p:childTnLst>
                                    <p:set>
                                      <p:cBhvr>
                                        <p:cTn id="498" dur="1" fill="hold">
                                          <p:stCondLst>
                                            <p:cond delay="0"/>
                                          </p:stCondLst>
                                        </p:cTn>
                                        <p:tgtEl>
                                          <p:spTgt spid="97">
                                            <p:txEl>
                                              <p:pRg st="7" end="7"/>
                                            </p:txEl>
                                          </p:spTgt>
                                        </p:tgtEl>
                                        <p:attrNameLst>
                                          <p:attrName>style.visibility</p:attrName>
                                        </p:attrNameLst>
                                      </p:cBhvr>
                                      <p:to>
                                        <p:strVal val="visible"/>
                                      </p:to>
                                    </p:set>
                                    <p:anim calcmode="lin" valueType="num">
                                      <p:cBhvr additive="base">
                                        <p:cTn id="499" dur="500"/>
                                        <p:tgtEl>
                                          <p:spTgt spid="97">
                                            <p:txEl>
                                              <p:pRg st="7" end="7"/>
                                            </p:txEl>
                                          </p:spTgt>
                                        </p:tgtEl>
                                        <p:attrNameLst>
                                          <p:attrName>ppt_y</p:attrName>
                                        </p:attrNameLst>
                                      </p:cBhvr>
                                      <p:tavLst>
                                        <p:tav tm="0">
                                          <p:val>
                                            <p:strVal val="#ppt_y+1"/>
                                          </p:val>
                                        </p:tav>
                                        <p:tav tm="100000">
                                          <p:val>
                                            <p:strVal val="#ppt_y"/>
                                          </p:val>
                                        </p:tav>
                                      </p:tavLst>
                                    </p:anim>
                                  </p:childTnLst>
                                </p:cTn>
                              </p:par>
                            </p:childTnLst>
                          </p:cTn>
                        </p:par>
                        <p:par>
                          <p:cTn id="500" fill="hold">
                            <p:stCondLst>
                              <p:cond delay="60500"/>
                            </p:stCondLst>
                            <p:childTnLst>
                              <p:par>
                                <p:cTn id="501" presetID="2" presetClass="entr" presetSubtype="4" fill="hold" nodeType="afterEffect">
                                  <p:stCondLst>
                                    <p:cond delay="0"/>
                                  </p:stCondLst>
                                  <p:childTnLst>
                                    <p:set>
                                      <p:cBhvr>
                                        <p:cTn id="502" dur="1" fill="hold">
                                          <p:stCondLst>
                                            <p:cond delay="0"/>
                                          </p:stCondLst>
                                        </p:cTn>
                                        <p:tgtEl>
                                          <p:spTgt spid="97">
                                            <p:txEl>
                                              <p:pRg st="8" end="8"/>
                                            </p:txEl>
                                          </p:spTgt>
                                        </p:tgtEl>
                                        <p:attrNameLst>
                                          <p:attrName>style.visibility</p:attrName>
                                        </p:attrNameLst>
                                      </p:cBhvr>
                                      <p:to>
                                        <p:strVal val="visible"/>
                                      </p:to>
                                    </p:set>
                                    <p:anim calcmode="lin" valueType="num">
                                      <p:cBhvr additive="base">
                                        <p:cTn id="503" dur="500"/>
                                        <p:tgtEl>
                                          <p:spTgt spid="97">
                                            <p:txEl>
                                              <p:pRg st="8" end="8"/>
                                            </p:txEl>
                                          </p:spTgt>
                                        </p:tgtEl>
                                        <p:attrNameLst>
                                          <p:attrName>ppt_y</p:attrName>
                                        </p:attrNameLst>
                                      </p:cBhvr>
                                      <p:tavLst>
                                        <p:tav tm="0">
                                          <p:val>
                                            <p:strVal val="#ppt_y+1"/>
                                          </p:val>
                                        </p:tav>
                                        <p:tav tm="100000">
                                          <p:val>
                                            <p:strVal val="#ppt_y"/>
                                          </p:val>
                                        </p:tav>
                                      </p:tavLst>
                                    </p:anim>
                                  </p:childTnLst>
                                </p:cTn>
                              </p:par>
                            </p:childTnLst>
                          </p:cTn>
                        </p:par>
                        <p:par>
                          <p:cTn id="504" fill="hold">
                            <p:stCondLst>
                              <p:cond delay="61000"/>
                            </p:stCondLst>
                            <p:childTnLst>
                              <p:par>
                                <p:cTn id="505" presetID="2" presetClass="entr" presetSubtype="1" fill="hold" nodeType="afterEffect">
                                  <p:stCondLst>
                                    <p:cond delay="0"/>
                                  </p:stCondLst>
                                  <p:childTnLst>
                                    <p:set>
                                      <p:cBhvr>
                                        <p:cTn id="506" dur="1" fill="hold">
                                          <p:stCondLst>
                                            <p:cond delay="0"/>
                                          </p:stCondLst>
                                        </p:cTn>
                                        <p:tgtEl>
                                          <p:spTgt spid="104"/>
                                        </p:tgtEl>
                                        <p:attrNameLst>
                                          <p:attrName>style.visibility</p:attrName>
                                        </p:attrNameLst>
                                      </p:cBhvr>
                                      <p:to>
                                        <p:strVal val="visible"/>
                                      </p:to>
                                    </p:set>
                                    <p:anim calcmode="lin" valueType="num">
                                      <p:cBhvr additive="base">
                                        <p:cTn id="507" dur="500"/>
                                        <p:tgtEl>
                                          <p:spTgt spid="104"/>
                                        </p:tgtEl>
                                        <p:attrNameLst>
                                          <p:attrName>ppt_y</p:attrName>
                                        </p:attrNameLst>
                                      </p:cBhvr>
                                      <p:tavLst>
                                        <p:tav tm="0">
                                          <p:val>
                                            <p:strVal val="#ppt_y-1"/>
                                          </p:val>
                                        </p:tav>
                                        <p:tav tm="100000">
                                          <p:val>
                                            <p:strVal val="#ppt_y"/>
                                          </p:val>
                                        </p:tav>
                                      </p:tavLst>
                                    </p:anim>
                                  </p:childTnLst>
                                </p:cTn>
                              </p:par>
                            </p:childTnLst>
                          </p:cTn>
                        </p:par>
                        <p:par>
                          <p:cTn id="508" fill="hold">
                            <p:stCondLst>
                              <p:cond delay="61500"/>
                            </p:stCondLst>
                            <p:childTnLst>
                              <p:par>
                                <p:cTn id="509" presetID="10" presetClass="entr" presetSubtype="0" fill="hold" nodeType="afterEffect">
                                  <p:stCondLst>
                                    <p:cond delay="0"/>
                                  </p:stCondLst>
                                  <p:childTnLst>
                                    <p:set>
                                      <p:cBhvr>
                                        <p:cTn id="510" dur="1" fill="hold">
                                          <p:stCondLst>
                                            <p:cond delay="0"/>
                                          </p:stCondLst>
                                        </p:cTn>
                                        <p:tgtEl>
                                          <p:spTgt spid="105">
                                            <p:txEl>
                                              <p:pRg st="0" end="0"/>
                                            </p:txEl>
                                          </p:spTgt>
                                        </p:tgtEl>
                                        <p:attrNameLst>
                                          <p:attrName>style.visibility</p:attrName>
                                        </p:attrNameLst>
                                      </p:cBhvr>
                                      <p:to>
                                        <p:strVal val="visible"/>
                                      </p:to>
                                    </p:set>
                                    <p:animEffect transition="in" filter="fade">
                                      <p:cBhvr>
                                        <p:cTn id="511" dur="500"/>
                                        <p:tgtEl>
                                          <p:spTgt spid="105">
                                            <p:txEl>
                                              <p:pRg st="0" end="0"/>
                                            </p:txEl>
                                          </p:spTgt>
                                        </p:tgtEl>
                                      </p:cBhvr>
                                    </p:animEffect>
                                  </p:childTnLst>
                                </p:cTn>
                              </p:par>
                            </p:childTnLst>
                          </p:cTn>
                        </p:par>
                        <p:par>
                          <p:cTn id="512" fill="hold">
                            <p:stCondLst>
                              <p:cond delay="62000"/>
                            </p:stCondLst>
                            <p:childTnLst>
                              <p:par>
                                <p:cTn id="513" presetID="10" presetClass="entr" presetSubtype="0" fill="hold" nodeType="afterEffect">
                                  <p:stCondLst>
                                    <p:cond delay="0"/>
                                  </p:stCondLst>
                                  <p:childTnLst>
                                    <p:set>
                                      <p:cBhvr>
                                        <p:cTn id="514" dur="1" fill="hold">
                                          <p:stCondLst>
                                            <p:cond delay="0"/>
                                          </p:stCondLst>
                                        </p:cTn>
                                        <p:tgtEl>
                                          <p:spTgt spid="105">
                                            <p:txEl>
                                              <p:pRg st="1" end="1"/>
                                            </p:txEl>
                                          </p:spTgt>
                                        </p:tgtEl>
                                        <p:attrNameLst>
                                          <p:attrName>style.visibility</p:attrName>
                                        </p:attrNameLst>
                                      </p:cBhvr>
                                      <p:to>
                                        <p:strVal val="visible"/>
                                      </p:to>
                                    </p:set>
                                    <p:animEffect transition="in" filter="fade">
                                      <p:cBhvr>
                                        <p:cTn id="515" dur="500"/>
                                        <p:tgtEl>
                                          <p:spTgt spid="105">
                                            <p:txEl>
                                              <p:pRg st="1" end="1"/>
                                            </p:txEl>
                                          </p:spTgt>
                                        </p:tgtEl>
                                      </p:cBhvr>
                                    </p:animEffect>
                                  </p:childTnLst>
                                </p:cTn>
                              </p:par>
                            </p:childTnLst>
                          </p:cTn>
                        </p:par>
                        <p:par>
                          <p:cTn id="516" fill="hold">
                            <p:stCondLst>
                              <p:cond delay="62500"/>
                            </p:stCondLst>
                            <p:childTnLst>
                              <p:par>
                                <p:cTn id="517" presetID="10" presetClass="entr" presetSubtype="0" fill="hold" nodeType="afterEffect">
                                  <p:stCondLst>
                                    <p:cond delay="0"/>
                                  </p:stCondLst>
                                  <p:childTnLst>
                                    <p:set>
                                      <p:cBhvr>
                                        <p:cTn id="518" dur="1" fill="hold">
                                          <p:stCondLst>
                                            <p:cond delay="0"/>
                                          </p:stCondLst>
                                        </p:cTn>
                                        <p:tgtEl>
                                          <p:spTgt spid="105">
                                            <p:txEl>
                                              <p:pRg st="2" end="2"/>
                                            </p:txEl>
                                          </p:spTgt>
                                        </p:tgtEl>
                                        <p:attrNameLst>
                                          <p:attrName>style.visibility</p:attrName>
                                        </p:attrNameLst>
                                      </p:cBhvr>
                                      <p:to>
                                        <p:strVal val="visible"/>
                                      </p:to>
                                    </p:set>
                                    <p:animEffect transition="in" filter="fade">
                                      <p:cBhvr>
                                        <p:cTn id="519" dur="500"/>
                                        <p:tgtEl>
                                          <p:spTgt spid="105">
                                            <p:txEl>
                                              <p:pRg st="2" end="2"/>
                                            </p:txEl>
                                          </p:spTgt>
                                        </p:tgtEl>
                                      </p:cBhvr>
                                    </p:animEffect>
                                  </p:childTnLst>
                                </p:cTn>
                              </p:par>
                            </p:childTnLst>
                          </p:cTn>
                        </p:par>
                        <p:par>
                          <p:cTn id="520" fill="hold">
                            <p:stCondLst>
                              <p:cond delay="63000"/>
                            </p:stCondLst>
                            <p:childTnLst>
                              <p:par>
                                <p:cTn id="521" presetID="10" presetClass="entr" presetSubtype="0" fill="hold" nodeType="afterEffect">
                                  <p:stCondLst>
                                    <p:cond delay="0"/>
                                  </p:stCondLst>
                                  <p:childTnLst>
                                    <p:set>
                                      <p:cBhvr>
                                        <p:cTn id="522" dur="1" fill="hold">
                                          <p:stCondLst>
                                            <p:cond delay="0"/>
                                          </p:stCondLst>
                                        </p:cTn>
                                        <p:tgtEl>
                                          <p:spTgt spid="105">
                                            <p:txEl>
                                              <p:pRg st="3" end="3"/>
                                            </p:txEl>
                                          </p:spTgt>
                                        </p:tgtEl>
                                        <p:attrNameLst>
                                          <p:attrName>style.visibility</p:attrName>
                                        </p:attrNameLst>
                                      </p:cBhvr>
                                      <p:to>
                                        <p:strVal val="visible"/>
                                      </p:to>
                                    </p:set>
                                    <p:animEffect transition="in" filter="fade">
                                      <p:cBhvr>
                                        <p:cTn id="523" dur="500"/>
                                        <p:tgtEl>
                                          <p:spTgt spid="105">
                                            <p:txEl>
                                              <p:pRg st="3" end="3"/>
                                            </p:txEl>
                                          </p:spTgt>
                                        </p:tgtEl>
                                      </p:cBhvr>
                                    </p:animEffect>
                                  </p:childTnLst>
                                </p:cTn>
                              </p:par>
                            </p:childTnLst>
                          </p:cTn>
                        </p:par>
                        <p:par>
                          <p:cTn id="524" fill="hold">
                            <p:stCondLst>
                              <p:cond delay="63500"/>
                            </p:stCondLst>
                            <p:childTnLst>
                              <p:par>
                                <p:cTn id="525" presetID="10" presetClass="entr" presetSubtype="0" fill="hold" nodeType="afterEffect">
                                  <p:stCondLst>
                                    <p:cond delay="0"/>
                                  </p:stCondLst>
                                  <p:childTnLst>
                                    <p:set>
                                      <p:cBhvr>
                                        <p:cTn id="526" dur="1" fill="hold">
                                          <p:stCondLst>
                                            <p:cond delay="0"/>
                                          </p:stCondLst>
                                        </p:cTn>
                                        <p:tgtEl>
                                          <p:spTgt spid="105">
                                            <p:txEl>
                                              <p:pRg st="4" end="4"/>
                                            </p:txEl>
                                          </p:spTgt>
                                        </p:tgtEl>
                                        <p:attrNameLst>
                                          <p:attrName>style.visibility</p:attrName>
                                        </p:attrNameLst>
                                      </p:cBhvr>
                                      <p:to>
                                        <p:strVal val="visible"/>
                                      </p:to>
                                    </p:set>
                                    <p:animEffect transition="in" filter="fade">
                                      <p:cBhvr>
                                        <p:cTn id="527" dur="500"/>
                                        <p:tgtEl>
                                          <p:spTgt spid="105">
                                            <p:txEl>
                                              <p:pRg st="4" end="4"/>
                                            </p:txEl>
                                          </p:spTgt>
                                        </p:tgtEl>
                                      </p:cBhvr>
                                    </p:animEffect>
                                  </p:childTnLst>
                                </p:cTn>
                              </p:par>
                            </p:childTnLst>
                          </p:cTn>
                        </p:par>
                        <p:par>
                          <p:cTn id="528" fill="hold">
                            <p:stCondLst>
                              <p:cond delay="64000"/>
                            </p:stCondLst>
                            <p:childTnLst>
                              <p:par>
                                <p:cTn id="529" presetID="10" presetClass="entr" presetSubtype="0" fill="hold" nodeType="afterEffect">
                                  <p:stCondLst>
                                    <p:cond delay="0"/>
                                  </p:stCondLst>
                                  <p:childTnLst>
                                    <p:set>
                                      <p:cBhvr>
                                        <p:cTn id="530" dur="1" fill="hold">
                                          <p:stCondLst>
                                            <p:cond delay="0"/>
                                          </p:stCondLst>
                                        </p:cTn>
                                        <p:tgtEl>
                                          <p:spTgt spid="105">
                                            <p:txEl>
                                              <p:pRg st="5" end="5"/>
                                            </p:txEl>
                                          </p:spTgt>
                                        </p:tgtEl>
                                        <p:attrNameLst>
                                          <p:attrName>style.visibility</p:attrName>
                                        </p:attrNameLst>
                                      </p:cBhvr>
                                      <p:to>
                                        <p:strVal val="visible"/>
                                      </p:to>
                                    </p:set>
                                    <p:animEffect transition="in" filter="fade">
                                      <p:cBhvr>
                                        <p:cTn id="531" dur="500"/>
                                        <p:tgtEl>
                                          <p:spTgt spid="105">
                                            <p:txEl>
                                              <p:pRg st="5" end="5"/>
                                            </p:txEl>
                                          </p:spTgt>
                                        </p:tgtEl>
                                      </p:cBhvr>
                                    </p:animEffect>
                                  </p:childTnLst>
                                </p:cTn>
                              </p:par>
                            </p:childTnLst>
                          </p:cTn>
                        </p:par>
                        <p:par>
                          <p:cTn id="532" fill="hold">
                            <p:stCondLst>
                              <p:cond delay="64500"/>
                            </p:stCondLst>
                            <p:childTnLst>
                              <p:par>
                                <p:cTn id="533" presetID="10" presetClass="entr" presetSubtype="0" fill="hold" nodeType="afterEffect">
                                  <p:stCondLst>
                                    <p:cond delay="0"/>
                                  </p:stCondLst>
                                  <p:childTnLst>
                                    <p:set>
                                      <p:cBhvr>
                                        <p:cTn id="534" dur="1" fill="hold">
                                          <p:stCondLst>
                                            <p:cond delay="0"/>
                                          </p:stCondLst>
                                        </p:cTn>
                                        <p:tgtEl>
                                          <p:spTgt spid="105">
                                            <p:txEl>
                                              <p:pRg st="6" end="6"/>
                                            </p:txEl>
                                          </p:spTgt>
                                        </p:tgtEl>
                                        <p:attrNameLst>
                                          <p:attrName>style.visibility</p:attrName>
                                        </p:attrNameLst>
                                      </p:cBhvr>
                                      <p:to>
                                        <p:strVal val="visible"/>
                                      </p:to>
                                    </p:set>
                                    <p:animEffect transition="in" filter="fade">
                                      <p:cBhvr>
                                        <p:cTn id="535" dur="500"/>
                                        <p:tgtEl>
                                          <p:spTgt spid="105">
                                            <p:txEl>
                                              <p:pRg st="6" end="6"/>
                                            </p:txEl>
                                          </p:spTgt>
                                        </p:tgtEl>
                                      </p:cBhvr>
                                    </p:animEffect>
                                  </p:childTnLst>
                                </p:cTn>
                              </p:par>
                            </p:childTnLst>
                          </p:cTn>
                        </p:par>
                        <p:par>
                          <p:cTn id="536" fill="hold">
                            <p:stCondLst>
                              <p:cond delay="65000"/>
                            </p:stCondLst>
                            <p:childTnLst>
                              <p:par>
                                <p:cTn id="537" presetID="10" presetClass="entr" presetSubtype="0" fill="hold" nodeType="afterEffect">
                                  <p:stCondLst>
                                    <p:cond delay="0"/>
                                  </p:stCondLst>
                                  <p:childTnLst>
                                    <p:set>
                                      <p:cBhvr>
                                        <p:cTn id="538" dur="1" fill="hold">
                                          <p:stCondLst>
                                            <p:cond delay="0"/>
                                          </p:stCondLst>
                                        </p:cTn>
                                        <p:tgtEl>
                                          <p:spTgt spid="105">
                                            <p:txEl>
                                              <p:pRg st="7" end="7"/>
                                            </p:txEl>
                                          </p:spTgt>
                                        </p:tgtEl>
                                        <p:attrNameLst>
                                          <p:attrName>style.visibility</p:attrName>
                                        </p:attrNameLst>
                                      </p:cBhvr>
                                      <p:to>
                                        <p:strVal val="visible"/>
                                      </p:to>
                                    </p:set>
                                    <p:animEffect transition="in" filter="fade">
                                      <p:cBhvr>
                                        <p:cTn id="539" dur="500"/>
                                        <p:tgtEl>
                                          <p:spTgt spid="105">
                                            <p:txEl>
                                              <p:pRg st="7" end="7"/>
                                            </p:txEl>
                                          </p:spTgt>
                                        </p:tgtEl>
                                      </p:cBhvr>
                                    </p:animEffect>
                                  </p:childTnLst>
                                </p:cTn>
                              </p:par>
                            </p:childTnLst>
                          </p:cTn>
                        </p:par>
                        <p:par>
                          <p:cTn id="540" fill="hold">
                            <p:stCondLst>
                              <p:cond delay="65500"/>
                            </p:stCondLst>
                            <p:childTnLst>
                              <p:par>
                                <p:cTn id="541" presetID="10" presetClass="entr" presetSubtype="0" fill="hold" nodeType="afterEffect">
                                  <p:stCondLst>
                                    <p:cond delay="0"/>
                                  </p:stCondLst>
                                  <p:childTnLst>
                                    <p:set>
                                      <p:cBhvr>
                                        <p:cTn id="542" dur="1" fill="hold">
                                          <p:stCondLst>
                                            <p:cond delay="0"/>
                                          </p:stCondLst>
                                        </p:cTn>
                                        <p:tgtEl>
                                          <p:spTgt spid="105">
                                            <p:txEl>
                                              <p:pRg st="8" end="8"/>
                                            </p:txEl>
                                          </p:spTgt>
                                        </p:tgtEl>
                                        <p:attrNameLst>
                                          <p:attrName>style.visibility</p:attrName>
                                        </p:attrNameLst>
                                      </p:cBhvr>
                                      <p:to>
                                        <p:strVal val="visible"/>
                                      </p:to>
                                    </p:set>
                                    <p:animEffect transition="in" filter="fade">
                                      <p:cBhvr>
                                        <p:cTn id="543" dur="500"/>
                                        <p:tgtEl>
                                          <p:spTgt spid="105">
                                            <p:txEl>
                                              <p:pRg st="8" end="8"/>
                                            </p:txEl>
                                          </p:spTgt>
                                        </p:tgtEl>
                                      </p:cBhvr>
                                    </p:animEffect>
                                  </p:childTnLst>
                                </p:cTn>
                              </p:par>
                              <p:par>
                                <p:cTn id="544" presetID="2" presetClass="entr" presetSubtype="4" fill="hold" nodeType="withEffect">
                                  <p:stCondLst>
                                    <p:cond delay="0"/>
                                  </p:stCondLst>
                                  <p:childTnLst>
                                    <p:set>
                                      <p:cBhvr>
                                        <p:cTn id="545" dur="1" fill="hold">
                                          <p:stCondLst>
                                            <p:cond delay="0"/>
                                          </p:stCondLst>
                                        </p:cTn>
                                        <p:tgtEl>
                                          <p:spTgt spid="101"/>
                                        </p:tgtEl>
                                        <p:attrNameLst>
                                          <p:attrName>style.visibility</p:attrName>
                                        </p:attrNameLst>
                                      </p:cBhvr>
                                      <p:to>
                                        <p:strVal val="visible"/>
                                      </p:to>
                                    </p:set>
                                    <p:anim calcmode="lin" valueType="num">
                                      <p:cBhvr additive="base">
                                        <p:cTn id="546" dur="500"/>
                                        <p:tgtEl>
                                          <p:spTgt spid="101"/>
                                        </p:tgtEl>
                                        <p:attrNameLst>
                                          <p:attrName>ppt_y</p:attrName>
                                        </p:attrNameLst>
                                      </p:cBhvr>
                                      <p:tavLst>
                                        <p:tav tm="0">
                                          <p:val>
                                            <p:strVal val="#ppt_y+1"/>
                                          </p:val>
                                        </p:tav>
                                        <p:tav tm="100000">
                                          <p:val>
                                            <p:strVal val="#ppt_y"/>
                                          </p:val>
                                        </p:tav>
                                      </p:tavLst>
                                    </p:anim>
                                  </p:childTnLst>
                                </p:cTn>
                              </p:par>
                            </p:childTnLst>
                          </p:cTn>
                        </p:par>
                        <p:par>
                          <p:cTn id="547" fill="hold">
                            <p:stCondLst>
                              <p:cond delay="66000"/>
                            </p:stCondLst>
                            <p:childTnLst>
                              <p:par>
                                <p:cTn id="548" presetID="2" presetClass="entr" presetSubtype="4" fill="hold" nodeType="afterEffect">
                                  <p:stCondLst>
                                    <p:cond delay="0"/>
                                  </p:stCondLst>
                                  <p:childTnLst>
                                    <p:set>
                                      <p:cBhvr>
                                        <p:cTn id="549" dur="1" fill="hold">
                                          <p:stCondLst>
                                            <p:cond delay="0"/>
                                          </p:stCondLst>
                                        </p:cTn>
                                        <p:tgtEl>
                                          <p:spTgt spid="103">
                                            <p:txEl>
                                              <p:pRg st="0" end="0"/>
                                            </p:txEl>
                                          </p:spTgt>
                                        </p:tgtEl>
                                        <p:attrNameLst>
                                          <p:attrName>style.visibility</p:attrName>
                                        </p:attrNameLst>
                                      </p:cBhvr>
                                      <p:to>
                                        <p:strVal val="visible"/>
                                      </p:to>
                                    </p:set>
                                    <p:anim calcmode="lin" valueType="num">
                                      <p:cBhvr additive="base">
                                        <p:cTn id="550" dur="500"/>
                                        <p:tgtEl>
                                          <p:spTgt spid="103">
                                            <p:txEl>
                                              <p:pRg st="0" end="0"/>
                                            </p:txEl>
                                          </p:spTgt>
                                        </p:tgtEl>
                                        <p:attrNameLst>
                                          <p:attrName>ppt_y</p:attrName>
                                        </p:attrNameLst>
                                      </p:cBhvr>
                                      <p:tavLst>
                                        <p:tav tm="0">
                                          <p:val>
                                            <p:strVal val="#ppt_y+1"/>
                                          </p:val>
                                        </p:tav>
                                        <p:tav tm="100000">
                                          <p:val>
                                            <p:strVal val="#ppt_y"/>
                                          </p:val>
                                        </p:tav>
                                      </p:tavLst>
                                    </p:anim>
                                  </p:childTnLst>
                                </p:cTn>
                              </p:par>
                            </p:childTnLst>
                          </p:cTn>
                        </p:par>
                        <p:par>
                          <p:cTn id="551" fill="hold">
                            <p:stCondLst>
                              <p:cond delay="66500"/>
                            </p:stCondLst>
                            <p:childTnLst>
                              <p:par>
                                <p:cTn id="552" presetID="2" presetClass="entr" presetSubtype="4" fill="hold" nodeType="afterEffect">
                                  <p:stCondLst>
                                    <p:cond delay="0"/>
                                  </p:stCondLst>
                                  <p:childTnLst>
                                    <p:set>
                                      <p:cBhvr>
                                        <p:cTn id="553" dur="1" fill="hold">
                                          <p:stCondLst>
                                            <p:cond delay="0"/>
                                          </p:stCondLst>
                                        </p:cTn>
                                        <p:tgtEl>
                                          <p:spTgt spid="103">
                                            <p:txEl>
                                              <p:pRg st="1" end="1"/>
                                            </p:txEl>
                                          </p:spTgt>
                                        </p:tgtEl>
                                        <p:attrNameLst>
                                          <p:attrName>style.visibility</p:attrName>
                                        </p:attrNameLst>
                                      </p:cBhvr>
                                      <p:to>
                                        <p:strVal val="visible"/>
                                      </p:to>
                                    </p:set>
                                    <p:anim calcmode="lin" valueType="num">
                                      <p:cBhvr additive="base">
                                        <p:cTn id="554" dur="500"/>
                                        <p:tgtEl>
                                          <p:spTgt spid="103">
                                            <p:txEl>
                                              <p:pRg st="1" end="1"/>
                                            </p:txEl>
                                          </p:spTgt>
                                        </p:tgtEl>
                                        <p:attrNameLst>
                                          <p:attrName>ppt_y</p:attrName>
                                        </p:attrNameLst>
                                      </p:cBhvr>
                                      <p:tavLst>
                                        <p:tav tm="0">
                                          <p:val>
                                            <p:strVal val="#ppt_y+1"/>
                                          </p:val>
                                        </p:tav>
                                        <p:tav tm="100000">
                                          <p:val>
                                            <p:strVal val="#ppt_y"/>
                                          </p:val>
                                        </p:tav>
                                      </p:tavLst>
                                    </p:anim>
                                  </p:childTnLst>
                                </p:cTn>
                              </p:par>
                            </p:childTnLst>
                          </p:cTn>
                        </p:par>
                        <p:par>
                          <p:cTn id="555" fill="hold">
                            <p:stCondLst>
                              <p:cond delay="67000"/>
                            </p:stCondLst>
                            <p:childTnLst>
                              <p:par>
                                <p:cTn id="556" presetID="2" presetClass="entr" presetSubtype="4" fill="hold" nodeType="afterEffect">
                                  <p:stCondLst>
                                    <p:cond delay="0"/>
                                  </p:stCondLst>
                                  <p:childTnLst>
                                    <p:set>
                                      <p:cBhvr>
                                        <p:cTn id="557" dur="1" fill="hold">
                                          <p:stCondLst>
                                            <p:cond delay="0"/>
                                          </p:stCondLst>
                                        </p:cTn>
                                        <p:tgtEl>
                                          <p:spTgt spid="103">
                                            <p:txEl>
                                              <p:pRg st="2" end="2"/>
                                            </p:txEl>
                                          </p:spTgt>
                                        </p:tgtEl>
                                        <p:attrNameLst>
                                          <p:attrName>style.visibility</p:attrName>
                                        </p:attrNameLst>
                                      </p:cBhvr>
                                      <p:to>
                                        <p:strVal val="visible"/>
                                      </p:to>
                                    </p:set>
                                    <p:anim calcmode="lin" valueType="num">
                                      <p:cBhvr additive="base">
                                        <p:cTn id="558" dur="500"/>
                                        <p:tgtEl>
                                          <p:spTgt spid="103">
                                            <p:txEl>
                                              <p:pRg st="2" end="2"/>
                                            </p:txEl>
                                          </p:spTgt>
                                        </p:tgtEl>
                                        <p:attrNameLst>
                                          <p:attrName>ppt_y</p:attrName>
                                        </p:attrNameLst>
                                      </p:cBhvr>
                                      <p:tavLst>
                                        <p:tav tm="0">
                                          <p:val>
                                            <p:strVal val="#ppt_y+1"/>
                                          </p:val>
                                        </p:tav>
                                        <p:tav tm="100000">
                                          <p:val>
                                            <p:strVal val="#ppt_y"/>
                                          </p:val>
                                        </p:tav>
                                      </p:tavLst>
                                    </p:anim>
                                  </p:childTnLst>
                                </p:cTn>
                              </p:par>
                            </p:childTnLst>
                          </p:cTn>
                        </p:par>
                        <p:par>
                          <p:cTn id="559" fill="hold">
                            <p:stCondLst>
                              <p:cond delay="67500"/>
                            </p:stCondLst>
                            <p:childTnLst>
                              <p:par>
                                <p:cTn id="560" presetID="2" presetClass="entr" presetSubtype="4" fill="hold" nodeType="afterEffect">
                                  <p:stCondLst>
                                    <p:cond delay="0"/>
                                  </p:stCondLst>
                                  <p:childTnLst>
                                    <p:set>
                                      <p:cBhvr>
                                        <p:cTn id="561" dur="1" fill="hold">
                                          <p:stCondLst>
                                            <p:cond delay="0"/>
                                          </p:stCondLst>
                                        </p:cTn>
                                        <p:tgtEl>
                                          <p:spTgt spid="103">
                                            <p:txEl>
                                              <p:pRg st="3" end="3"/>
                                            </p:txEl>
                                          </p:spTgt>
                                        </p:tgtEl>
                                        <p:attrNameLst>
                                          <p:attrName>style.visibility</p:attrName>
                                        </p:attrNameLst>
                                      </p:cBhvr>
                                      <p:to>
                                        <p:strVal val="visible"/>
                                      </p:to>
                                    </p:set>
                                    <p:anim calcmode="lin" valueType="num">
                                      <p:cBhvr additive="base">
                                        <p:cTn id="562" dur="500"/>
                                        <p:tgtEl>
                                          <p:spTgt spid="103">
                                            <p:txEl>
                                              <p:pRg st="3" end="3"/>
                                            </p:txEl>
                                          </p:spTgt>
                                        </p:tgtEl>
                                        <p:attrNameLst>
                                          <p:attrName>ppt_y</p:attrName>
                                        </p:attrNameLst>
                                      </p:cBhvr>
                                      <p:tavLst>
                                        <p:tav tm="0">
                                          <p:val>
                                            <p:strVal val="#ppt_y+1"/>
                                          </p:val>
                                        </p:tav>
                                        <p:tav tm="100000">
                                          <p:val>
                                            <p:strVal val="#ppt_y"/>
                                          </p:val>
                                        </p:tav>
                                      </p:tavLst>
                                    </p:anim>
                                  </p:childTnLst>
                                </p:cTn>
                              </p:par>
                            </p:childTnLst>
                          </p:cTn>
                        </p:par>
                        <p:par>
                          <p:cTn id="563" fill="hold">
                            <p:stCondLst>
                              <p:cond delay="68000"/>
                            </p:stCondLst>
                            <p:childTnLst>
                              <p:par>
                                <p:cTn id="564" presetID="2" presetClass="entr" presetSubtype="4" fill="hold" nodeType="afterEffect">
                                  <p:stCondLst>
                                    <p:cond delay="0"/>
                                  </p:stCondLst>
                                  <p:childTnLst>
                                    <p:set>
                                      <p:cBhvr>
                                        <p:cTn id="565" dur="1" fill="hold">
                                          <p:stCondLst>
                                            <p:cond delay="0"/>
                                          </p:stCondLst>
                                        </p:cTn>
                                        <p:tgtEl>
                                          <p:spTgt spid="103">
                                            <p:txEl>
                                              <p:pRg st="4" end="4"/>
                                            </p:txEl>
                                          </p:spTgt>
                                        </p:tgtEl>
                                        <p:attrNameLst>
                                          <p:attrName>style.visibility</p:attrName>
                                        </p:attrNameLst>
                                      </p:cBhvr>
                                      <p:to>
                                        <p:strVal val="visible"/>
                                      </p:to>
                                    </p:set>
                                    <p:anim calcmode="lin" valueType="num">
                                      <p:cBhvr additive="base">
                                        <p:cTn id="566" dur="500"/>
                                        <p:tgtEl>
                                          <p:spTgt spid="103">
                                            <p:txEl>
                                              <p:pRg st="4" end="4"/>
                                            </p:txEl>
                                          </p:spTgt>
                                        </p:tgtEl>
                                        <p:attrNameLst>
                                          <p:attrName>ppt_y</p:attrName>
                                        </p:attrNameLst>
                                      </p:cBhvr>
                                      <p:tavLst>
                                        <p:tav tm="0">
                                          <p:val>
                                            <p:strVal val="#ppt_y+1"/>
                                          </p:val>
                                        </p:tav>
                                        <p:tav tm="100000">
                                          <p:val>
                                            <p:strVal val="#ppt_y"/>
                                          </p:val>
                                        </p:tav>
                                      </p:tavLst>
                                    </p:anim>
                                  </p:childTnLst>
                                </p:cTn>
                              </p:par>
                            </p:childTnLst>
                          </p:cTn>
                        </p:par>
                        <p:par>
                          <p:cTn id="567" fill="hold">
                            <p:stCondLst>
                              <p:cond delay="68500"/>
                            </p:stCondLst>
                            <p:childTnLst>
                              <p:par>
                                <p:cTn id="568" presetID="2" presetClass="entr" presetSubtype="4" fill="hold" nodeType="afterEffect">
                                  <p:stCondLst>
                                    <p:cond delay="0"/>
                                  </p:stCondLst>
                                  <p:childTnLst>
                                    <p:set>
                                      <p:cBhvr>
                                        <p:cTn id="569" dur="1" fill="hold">
                                          <p:stCondLst>
                                            <p:cond delay="0"/>
                                          </p:stCondLst>
                                        </p:cTn>
                                        <p:tgtEl>
                                          <p:spTgt spid="103">
                                            <p:txEl>
                                              <p:pRg st="5" end="5"/>
                                            </p:txEl>
                                          </p:spTgt>
                                        </p:tgtEl>
                                        <p:attrNameLst>
                                          <p:attrName>style.visibility</p:attrName>
                                        </p:attrNameLst>
                                      </p:cBhvr>
                                      <p:to>
                                        <p:strVal val="visible"/>
                                      </p:to>
                                    </p:set>
                                    <p:anim calcmode="lin" valueType="num">
                                      <p:cBhvr additive="base">
                                        <p:cTn id="570" dur="500"/>
                                        <p:tgtEl>
                                          <p:spTgt spid="103">
                                            <p:txEl>
                                              <p:pRg st="5" end="5"/>
                                            </p:txEl>
                                          </p:spTgt>
                                        </p:tgtEl>
                                        <p:attrNameLst>
                                          <p:attrName>ppt_y</p:attrName>
                                        </p:attrNameLst>
                                      </p:cBhvr>
                                      <p:tavLst>
                                        <p:tav tm="0">
                                          <p:val>
                                            <p:strVal val="#ppt_y+1"/>
                                          </p:val>
                                        </p:tav>
                                        <p:tav tm="100000">
                                          <p:val>
                                            <p:strVal val="#ppt_y"/>
                                          </p:val>
                                        </p:tav>
                                      </p:tavLst>
                                    </p:anim>
                                  </p:childTnLst>
                                </p:cTn>
                              </p:par>
                            </p:childTnLst>
                          </p:cTn>
                        </p:par>
                        <p:par>
                          <p:cTn id="571" fill="hold">
                            <p:stCondLst>
                              <p:cond delay="69000"/>
                            </p:stCondLst>
                            <p:childTnLst>
                              <p:par>
                                <p:cTn id="572" presetID="2" presetClass="entr" presetSubtype="4" fill="hold" nodeType="afterEffect">
                                  <p:stCondLst>
                                    <p:cond delay="0"/>
                                  </p:stCondLst>
                                  <p:childTnLst>
                                    <p:set>
                                      <p:cBhvr>
                                        <p:cTn id="573" dur="1" fill="hold">
                                          <p:stCondLst>
                                            <p:cond delay="0"/>
                                          </p:stCondLst>
                                        </p:cTn>
                                        <p:tgtEl>
                                          <p:spTgt spid="103">
                                            <p:txEl>
                                              <p:pRg st="6" end="6"/>
                                            </p:txEl>
                                          </p:spTgt>
                                        </p:tgtEl>
                                        <p:attrNameLst>
                                          <p:attrName>style.visibility</p:attrName>
                                        </p:attrNameLst>
                                      </p:cBhvr>
                                      <p:to>
                                        <p:strVal val="visible"/>
                                      </p:to>
                                    </p:set>
                                    <p:anim calcmode="lin" valueType="num">
                                      <p:cBhvr additive="base">
                                        <p:cTn id="574" dur="500"/>
                                        <p:tgtEl>
                                          <p:spTgt spid="103">
                                            <p:txEl>
                                              <p:pRg st="6" end="6"/>
                                            </p:txEl>
                                          </p:spTgt>
                                        </p:tgtEl>
                                        <p:attrNameLst>
                                          <p:attrName>ppt_y</p:attrName>
                                        </p:attrNameLst>
                                      </p:cBhvr>
                                      <p:tavLst>
                                        <p:tav tm="0">
                                          <p:val>
                                            <p:strVal val="#ppt_y+1"/>
                                          </p:val>
                                        </p:tav>
                                        <p:tav tm="100000">
                                          <p:val>
                                            <p:strVal val="#ppt_y"/>
                                          </p:val>
                                        </p:tav>
                                      </p:tavLst>
                                    </p:anim>
                                  </p:childTnLst>
                                </p:cTn>
                              </p:par>
                            </p:childTnLst>
                          </p:cTn>
                        </p:par>
                        <p:par>
                          <p:cTn id="575" fill="hold">
                            <p:stCondLst>
                              <p:cond delay="69500"/>
                            </p:stCondLst>
                            <p:childTnLst>
                              <p:par>
                                <p:cTn id="576" presetID="2" presetClass="entr" presetSubtype="4" fill="hold" nodeType="afterEffect">
                                  <p:stCondLst>
                                    <p:cond delay="0"/>
                                  </p:stCondLst>
                                  <p:childTnLst>
                                    <p:set>
                                      <p:cBhvr>
                                        <p:cTn id="577" dur="1" fill="hold">
                                          <p:stCondLst>
                                            <p:cond delay="0"/>
                                          </p:stCondLst>
                                        </p:cTn>
                                        <p:tgtEl>
                                          <p:spTgt spid="103">
                                            <p:txEl>
                                              <p:pRg st="7" end="7"/>
                                            </p:txEl>
                                          </p:spTgt>
                                        </p:tgtEl>
                                        <p:attrNameLst>
                                          <p:attrName>style.visibility</p:attrName>
                                        </p:attrNameLst>
                                      </p:cBhvr>
                                      <p:to>
                                        <p:strVal val="visible"/>
                                      </p:to>
                                    </p:set>
                                    <p:anim calcmode="lin" valueType="num">
                                      <p:cBhvr additive="base">
                                        <p:cTn id="578" dur="500"/>
                                        <p:tgtEl>
                                          <p:spTgt spid="103">
                                            <p:txEl>
                                              <p:pRg st="7" end="7"/>
                                            </p:txEl>
                                          </p:spTgt>
                                        </p:tgtEl>
                                        <p:attrNameLst>
                                          <p:attrName>ppt_y</p:attrName>
                                        </p:attrNameLst>
                                      </p:cBhvr>
                                      <p:tavLst>
                                        <p:tav tm="0">
                                          <p:val>
                                            <p:strVal val="#ppt_y+1"/>
                                          </p:val>
                                        </p:tav>
                                        <p:tav tm="100000">
                                          <p:val>
                                            <p:strVal val="#ppt_y"/>
                                          </p:val>
                                        </p:tav>
                                      </p:tavLst>
                                    </p:anim>
                                  </p:childTnLst>
                                </p:cTn>
                              </p:par>
                            </p:childTnLst>
                          </p:cTn>
                        </p:par>
                        <p:par>
                          <p:cTn id="579" fill="hold">
                            <p:stCondLst>
                              <p:cond delay="70000"/>
                            </p:stCondLst>
                            <p:childTnLst>
                              <p:par>
                                <p:cTn id="580" presetID="2" presetClass="entr" presetSubtype="4" fill="hold" nodeType="afterEffect">
                                  <p:stCondLst>
                                    <p:cond delay="0"/>
                                  </p:stCondLst>
                                  <p:childTnLst>
                                    <p:set>
                                      <p:cBhvr>
                                        <p:cTn id="581" dur="1" fill="hold">
                                          <p:stCondLst>
                                            <p:cond delay="0"/>
                                          </p:stCondLst>
                                        </p:cTn>
                                        <p:tgtEl>
                                          <p:spTgt spid="103">
                                            <p:txEl>
                                              <p:pRg st="8" end="8"/>
                                            </p:txEl>
                                          </p:spTgt>
                                        </p:tgtEl>
                                        <p:attrNameLst>
                                          <p:attrName>style.visibility</p:attrName>
                                        </p:attrNameLst>
                                      </p:cBhvr>
                                      <p:to>
                                        <p:strVal val="visible"/>
                                      </p:to>
                                    </p:set>
                                    <p:anim calcmode="lin" valueType="num">
                                      <p:cBhvr additive="base">
                                        <p:cTn id="582" dur="500"/>
                                        <p:tgtEl>
                                          <p:spTgt spid="103">
                                            <p:txEl>
                                              <p:pRg st="8" end="8"/>
                                            </p:txEl>
                                          </p:spTgt>
                                        </p:tgtEl>
                                        <p:attrNameLst>
                                          <p:attrName>ppt_y</p:attrName>
                                        </p:attrNameLst>
                                      </p:cBhvr>
                                      <p:tavLst>
                                        <p:tav tm="0">
                                          <p:val>
                                            <p:strVal val="#ppt_y+1"/>
                                          </p:val>
                                        </p:tav>
                                        <p:tav tm="100000">
                                          <p:val>
                                            <p:strVal val="#ppt_y"/>
                                          </p:val>
                                        </p:tav>
                                      </p:tavLst>
                                    </p:anim>
                                  </p:childTnLst>
                                </p:cTn>
                              </p:par>
                            </p:childTnLst>
                          </p:cTn>
                        </p:par>
                        <p:par>
                          <p:cTn id="583" fill="hold">
                            <p:stCondLst>
                              <p:cond delay="70500"/>
                            </p:stCondLst>
                            <p:childTnLst>
                              <p:par>
                                <p:cTn id="584" presetID="2" presetClass="entr" presetSubtype="4" fill="hold" nodeType="afterEffect">
                                  <p:stCondLst>
                                    <p:cond delay="0"/>
                                  </p:stCondLst>
                                  <p:childTnLst>
                                    <p:set>
                                      <p:cBhvr>
                                        <p:cTn id="585" dur="1" fill="hold">
                                          <p:stCondLst>
                                            <p:cond delay="0"/>
                                          </p:stCondLst>
                                        </p:cTn>
                                        <p:tgtEl>
                                          <p:spTgt spid="102">
                                            <p:txEl>
                                              <p:pRg st="0" end="0"/>
                                            </p:txEl>
                                          </p:spTgt>
                                        </p:tgtEl>
                                        <p:attrNameLst>
                                          <p:attrName>style.visibility</p:attrName>
                                        </p:attrNameLst>
                                      </p:cBhvr>
                                      <p:to>
                                        <p:strVal val="visible"/>
                                      </p:to>
                                    </p:set>
                                    <p:anim calcmode="lin" valueType="num">
                                      <p:cBhvr additive="base">
                                        <p:cTn id="586" dur="500"/>
                                        <p:tgtEl>
                                          <p:spTgt spid="102">
                                            <p:txEl>
                                              <p:pRg st="0" end="0"/>
                                            </p:txEl>
                                          </p:spTgt>
                                        </p:tgtEl>
                                        <p:attrNameLst>
                                          <p:attrName>ppt_y</p:attrName>
                                        </p:attrNameLst>
                                      </p:cBhvr>
                                      <p:tavLst>
                                        <p:tav tm="0">
                                          <p:val>
                                            <p:strVal val="#ppt_y+1"/>
                                          </p:val>
                                        </p:tav>
                                        <p:tav tm="100000">
                                          <p:val>
                                            <p:strVal val="#ppt_y"/>
                                          </p:val>
                                        </p:tav>
                                      </p:tavLst>
                                    </p:anim>
                                  </p:childTnLst>
                                </p:cTn>
                              </p:par>
                            </p:childTnLst>
                          </p:cTn>
                        </p:par>
                        <p:par>
                          <p:cTn id="587" fill="hold">
                            <p:stCondLst>
                              <p:cond delay="71000"/>
                            </p:stCondLst>
                            <p:childTnLst>
                              <p:par>
                                <p:cTn id="588" presetID="2" presetClass="entr" presetSubtype="4" fill="hold" nodeType="afterEffect">
                                  <p:stCondLst>
                                    <p:cond delay="0"/>
                                  </p:stCondLst>
                                  <p:childTnLst>
                                    <p:set>
                                      <p:cBhvr>
                                        <p:cTn id="589" dur="1" fill="hold">
                                          <p:stCondLst>
                                            <p:cond delay="0"/>
                                          </p:stCondLst>
                                        </p:cTn>
                                        <p:tgtEl>
                                          <p:spTgt spid="102">
                                            <p:txEl>
                                              <p:pRg st="1" end="1"/>
                                            </p:txEl>
                                          </p:spTgt>
                                        </p:tgtEl>
                                        <p:attrNameLst>
                                          <p:attrName>style.visibility</p:attrName>
                                        </p:attrNameLst>
                                      </p:cBhvr>
                                      <p:to>
                                        <p:strVal val="visible"/>
                                      </p:to>
                                    </p:set>
                                    <p:anim calcmode="lin" valueType="num">
                                      <p:cBhvr additive="base">
                                        <p:cTn id="590" dur="500"/>
                                        <p:tgtEl>
                                          <p:spTgt spid="102">
                                            <p:txEl>
                                              <p:pRg st="1" end="1"/>
                                            </p:txEl>
                                          </p:spTgt>
                                        </p:tgtEl>
                                        <p:attrNameLst>
                                          <p:attrName>ppt_y</p:attrName>
                                        </p:attrNameLst>
                                      </p:cBhvr>
                                      <p:tavLst>
                                        <p:tav tm="0">
                                          <p:val>
                                            <p:strVal val="#ppt_y+1"/>
                                          </p:val>
                                        </p:tav>
                                        <p:tav tm="100000">
                                          <p:val>
                                            <p:strVal val="#ppt_y"/>
                                          </p:val>
                                        </p:tav>
                                      </p:tavLst>
                                    </p:anim>
                                  </p:childTnLst>
                                </p:cTn>
                              </p:par>
                            </p:childTnLst>
                          </p:cTn>
                        </p:par>
                        <p:par>
                          <p:cTn id="591" fill="hold">
                            <p:stCondLst>
                              <p:cond delay="71500"/>
                            </p:stCondLst>
                            <p:childTnLst>
                              <p:par>
                                <p:cTn id="592" presetID="2" presetClass="entr" presetSubtype="4" fill="hold" nodeType="afterEffect">
                                  <p:stCondLst>
                                    <p:cond delay="0"/>
                                  </p:stCondLst>
                                  <p:childTnLst>
                                    <p:set>
                                      <p:cBhvr>
                                        <p:cTn id="593" dur="1" fill="hold">
                                          <p:stCondLst>
                                            <p:cond delay="0"/>
                                          </p:stCondLst>
                                        </p:cTn>
                                        <p:tgtEl>
                                          <p:spTgt spid="102">
                                            <p:txEl>
                                              <p:pRg st="2" end="2"/>
                                            </p:txEl>
                                          </p:spTgt>
                                        </p:tgtEl>
                                        <p:attrNameLst>
                                          <p:attrName>style.visibility</p:attrName>
                                        </p:attrNameLst>
                                      </p:cBhvr>
                                      <p:to>
                                        <p:strVal val="visible"/>
                                      </p:to>
                                    </p:set>
                                    <p:anim calcmode="lin" valueType="num">
                                      <p:cBhvr additive="base">
                                        <p:cTn id="594" dur="500"/>
                                        <p:tgtEl>
                                          <p:spTgt spid="102">
                                            <p:txEl>
                                              <p:pRg st="2" end="2"/>
                                            </p:txEl>
                                          </p:spTgt>
                                        </p:tgtEl>
                                        <p:attrNameLst>
                                          <p:attrName>ppt_y</p:attrName>
                                        </p:attrNameLst>
                                      </p:cBhvr>
                                      <p:tavLst>
                                        <p:tav tm="0">
                                          <p:val>
                                            <p:strVal val="#ppt_y+1"/>
                                          </p:val>
                                        </p:tav>
                                        <p:tav tm="100000">
                                          <p:val>
                                            <p:strVal val="#ppt_y"/>
                                          </p:val>
                                        </p:tav>
                                      </p:tavLst>
                                    </p:anim>
                                  </p:childTnLst>
                                </p:cTn>
                              </p:par>
                            </p:childTnLst>
                          </p:cTn>
                        </p:par>
                        <p:par>
                          <p:cTn id="595" fill="hold">
                            <p:stCondLst>
                              <p:cond delay="72000"/>
                            </p:stCondLst>
                            <p:childTnLst>
                              <p:par>
                                <p:cTn id="596" presetID="2" presetClass="entr" presetSubtype="4" fill="hold" nodeType="afterEffect">
                                  <p:stCondLst>
                                    <p:cond delay="0"/>
                                  </p:stCondLst>
                                  <p:childTnLst>
                                    <p:set>
                                      <p:cBhvr>
                                        <p:cTn id="597" dur="1" fill="hold">
                                          <p:stCondLst>
                                            <p:cond delay="0"/>
                                          </p:stCondLst>
                                        </p:cTn>
                                        <p:tgtEl>
                                          <p:spTgt spid="102">
                                            <p:txEl>
                                              <p:pRg st="3" end="3"/>
                                            </p:txEl>
                                          </p:spTgt>
                                        </p:tgtEl>
                                        <p:attrNameLst>
                                          <p:attrName>style.visibility</p:attrName>
                                        </p:attrNameLst>
                                      </p:cBhvr>
                                      <p:to>
                                        <p:strVal val="visible"/>
                                      </p:to>
                                    </p:set>
                                    <p:anim calcmode="lin" valueType="num">
                                      <p:cBhvr additive="base">
                                        <p:cTn id="598" dur="500"/>
                                        <p:tgtEl>
                                          <p:spTgt spid="102">
                                            <p:txEl>
                                              <p:pRg st="3" end="3"/>
                                            </p:txEl>
                                          </p:spTgt>
                                        </p:tgtEl>
                                        <p:attrNameLst>
                                          <p:attrName>ppt_y</p:attrName>
                                        </p:attrNameLst>
                                      </p:cBhvr>
                                      <p:tavLst>
                                        <p:tav tm="0">
                                          <p:val>
                                            <p:strVal val="#ppt_y+1"/>
                                          </p:val>
                                        </p:tav>
                                        <p:tav tm="100000">
                                          <p:val>
                                            <p:strVal val="#ppt_y"/>
                                          </p:val>
                                        </p:tav>
                                      </p:tavLst>
                                    </p:anim>
                                  </p:childTnLst>
                                </p:cTn>
                              </p:par>
                            </p:childTnLst>
                          </p:cTn>
                        </p:par>
                        <p:par>
                          <p:cTn id="599" fill="hold">
                            <p:stCondLst>
                              <p:cond delay="72500"/>
                            </p:stCondLst>
                            <p:childTnLst>
                              <p:par>
                                <p:cTn id="600" presetID="2" presetClass="entr" presetSubtype="4" fill="hold" nodeType="afterEffect">
                                  <p:stCondLst>
                                    <p:cond delay="0"/>
                                  </p:stCondLst>
                                  <p:childTnLst>
                                    <p:set>
                                      <p:cBhvr>
                                        <p:cTn id="601" dur="1" fill="hold">
                                          <p:stCondLst>
                                            <p:cond delay="0"/>
                                          </p:stCondLst>
                                        </p:cTn>
                                        <p:tgtEl>
                                          <p:spTgt spid="102">
                                            <p:txEl>
                                              <p:pRg st="4" end="4"/>
                                            </p:txEl>
                                          </p:spTgt>
                                        </p:tgtEl>
                                        <p:attrNameLst>
                                          <p:attrName>style.visibility</p:attrName>
                                        </p:attrNameLst>
                                      </p:cBhvr>
                                      <p:to>
                                        <p:strVal val="visible"/>
                                      </p:to>
                                    </p:set>
                                    <p:anim calcmode="lin" valueType="num">
                                      <p:cBhvr additive="base">
                                        <p:cTn id="602" dur="500"/>
                                        <p:tgtEl>
                                          <p:spTgt spid="102">
                                            <p:txEl>
                                              <p:pRg st="4" end="4"/>
                                            </p:txEl>
                                          </p:spTgt>
                                        </p:tgtEl>
                                        <p:attrNameLst>
                                          <p:attrName>ppt_y</p:attrName>
                                        </p:attrNameLst>
                                      </p:cBhvr>
                                      <p:tavLst>
                                        <p:tav tm="0">
                                          <p:val>
                                            <p:strVal val="#ppt_y+1"/>
                                          </p:val>
                                        </p:tav>
                                        <p:tav tm="100000">
                                          <p:val>
                                            <p:strVal val="#ppt_y"/>
                                          </p:val>
                                        </p:tav>
                                      </p:tavLst>
                                    </p:anim>
                                  </p:childTnLst>
                                </p:cTn>
                              </p:par>
                            </p:childTnLst>
                          </p:cTn>
                        </p:par>
                        <p:par>
                          <p:cTn id="603" fill="hold">
                            <p:stCondLst>
                              <p:cond delay="73000"/>
                            </p:stCondLst>
                            <p:childTnLst>
                              <p:par>
                                <p:cTn id="604" presetID="2" presetClass="entr" presetSubtype="4" fill="hold" nodeType="afterEffect">
                                  <p:stCondLst>
                                    <p:cond delay="0"/>
                                  </p:stCondLst>
                                  <p:childTnLst>
                                    <p:set>
                                      <p:cBhvr>
                                        <p:cTn id="605" dur="1" fill="hold">
                                          <p:stCondLst>
                                            <p:cond delay="0"/>
                                          </p:stCondLst>
                                        </p:cTn>
                                        <p:tgtEl>
                                          <p:spTgt spid="102">
                                            <p:txEl>
                                              <p:pRg st="5" end="5"/>
                                            </p:txEl>
                                          </p:spTgt>
                                        </p:tgtEl>
                                        <p:attrNameLst>
                                          <p:attrName>style.visibility</p:attrName>
                                        </p:attrNameLst>
                                      </p:cBhvr>
                                      <p:to>
                                        <p:strVal val="visible"/>
                                      </p:to>
                                    </p:set>
                                    <p:anim calcmode="lin" valueType="num">
                                      <p:cBhvr additive="base">
                                        <p:cTn id="606" dur="500"/>
                                        <p:tgtEl>
                                          <p:spTgt spid="102">
                                            <p:txEl>
                                              <p:pRg st="5" end="5"/>
                                            </p:txEl>
                                          </p:spTgt>
                                        </p:tgtEl>
                                        <p:attrNameLst>
                                          <p:attrName>ppt_y</p:attrName>
                                        </p:attrNameLst>
                                      </p:cBhvr>
                                      <p:tavLst>
                                        <p:tav tm="0">
                                          <p:val>
                                            <p:strVal val="#ppt_y+1"/>
                                          </p:val>
                                        </p:tav>
                                        <p:tav tm="100000">
                                          <p:val>
                                            <p:strVal val="#ppt_y"/>
                                          </p:val>
                                        </p:tav>
                                      </p:tavLst>
                                    </p:anim>
                                  </p:childTnLst>
                                </p:cTn>
                              </p:par>
                            </p:childTnLst>
                          </p:cTn>
                        </p:par>
                        <p:par>
                          <p:cTn id="607" fill="hold">
                            <p:stCondLst>
                              <p:cond delay="73500"/>
                            </p:stCondLst>
                            <p:childTnLst>
                              <p:par>
                                <p:cTn id="608" presetID="2" presetClass="entr" presetSubtype="4" fill="hold" nodeType="afterEffect">
                                  <p:stCondLst>
                                    <p:cond delay="0"/>
                                  </p:stCondLst>
                                  <p:childTnLst>
                                    <p:set>
                                      <p:cBhvr>
                                        <p:cTn id="609" dur="1" fill="hold">
                                          <p:stCondLst>
                                            <p:cond delay="0"/>
                                          </p:stCondLst>
                                        </p:cTn>
                                        <p:tgtEl>
                                          <p:spTgt spid="102">
                                            <p:txEl>
                                              <p:pRg st="6" end="6"/>
                                            </p:txEl>
                                          </p:spTgt>
                                        </p:tgtEl>
                                        <p:attrNameLst>
                                          <p:attrName>style.visibility</p:attrName>
                                        </p:attrNameLst>
                                      </p:cBhvr>
                                      <p:to>
                                        <p:strVal val="visible"/>
                                      </p:to>
                                    </p:set>
                                    <p:anim calcmode="lin" valueType="num">
                                      <p:cBhvr additive="base">
                                        <p:cTn id="610" dur="500"/>
                                        <p:tgtEl>
                                          <p:spTgt spid="102">
                                            <p:txEl>
                                              <p:pRg st="6" end="6"/>
                                            </p:txEl>
                                          </p:spTgt>
                                        </p:tgtEl>
                                        <p:attrNameLst>
                                          <p:attrName>ppt_y</p:attrName>
                                        </p:attrNameLst>
                                      </p:cBhvr>
                                      <p:tavLst>
                                        <p:tav tm="0">
                                          <p:val>
                                            <p:strVal val="#ppt_y+1"/>
                                          </p:val>
                                        </p:tav>
                                        <p:tav tm="100000">
                                          <p:val>
                                            <p:strVal val="#ppt_y"/>
                                          </p:val>
                                        </p:tav>
                                      </p:tavLst>
                                    </p:anim>
                                  </p:childTnLst>
                                </p:cTn>
                              </p:par>
                            </p:childTnLst>
                          </p:cTn>
                        </p:par>
                        <p:par>
                          <p:cTn id="611" fill="hold">
                            <p:stCondLst>
                              <p:cond delay="74000"/>
                            </p:stCondLst>
                            <p:childTnLst>
                              <p:par>
                                <p:cTn id="612" presetID="2" presetClass="entr" presetSubtype="4" fill="hold" nodeType="afterEffect">
                                  <p:stCondLst>
                                    <p:cond delay="0"/>
                                  </p:stCondLst>
                                  <p:childTnLst>
                                    <p:set>
                                      <p:cBhvr>
                                        <p:cTn id="613" dur="1" fill="hold">
                                          <p:stCondLst>
                                            <p:cond delay="0"/>
                                          </p:stCondLst>
                                        </p:cTn>
                                        <p:tgtEl>
                                          <p:spTgt spid="102">
                                            <p:txEl>
                                              <p:pRg st="7" end="7"/>
                                            </p:txEl>
                                          </p:spTgt>
                                        </p:tgtEl>
                                        <p:attrNameLst>
                                          <p:attrName>style.visibility</p:attrName>
                                        </p:attrNameLst>
                                      </p:cBhvr>
                                      <p:to>
                                        <p:strVal val="visible"/>
                                      </p:to>
                                    </p:set>
                                    <p:anim calcmode="lin" valueType="num">
                                      <p:cBhvr additive="base">
                                        <p:cTn id="614" dur="500"/>
                                        <p:tgtEl>
                                          <p:spTgt spid="102">
                                            <p:txEl>
                                              <p:pRg st="7" end="7"/>
                                            </p:txEl>
                                          </p:spTgt>
                                        </p:tgtEl>
                                        <p:attrNameLst>
                                          <p:attrName>ppt_y</p:attrName>
                                        </p:attrNameLst>
                                      </p:cBhvr>
                                      <p:tavLst>
                                        <p:tav tm="0">
                                          <p:val>
                                            <p:strVal val="#ppt_y+1"/>
                                          </p:val>
                                        </p:tav>
                                        <p:tav tm="100000">
                                          <p:val>
                                            <p:strVal val="#ppt_y"/>
                                          </p:val>
                                        </p:tav>
                                      </p:tavLst>
                                    </p:anim>
                                  </p:childTnLst>
                                </p:cTn>
                              </p:par>
                            </p:childTnLst>
                          </p:cTn>
                        </p:par>
                        <p:par>
                          <p:cTn id="615" fill="hold">
                            <p:stCondLst>
                              <p:cond delay="74500"/>
                            </p:stCondLst>
                            <p:childTnLst>
                              <p:par>
                                <p:cTn id="616" presetID="2" presetClass="entr" presetSubtype="4" fill="hold" nodeType="afterEffect">
                                  <p:stCondLst>
                                    <p:cond delay="0"/>
                                  </p:stCondLst>
                                  <p:childTnLst>
                                    <p:set>
                                      <p:cBhvr>
                                        <p:cTn id="617" dur="1" fill="hold">
                                          <p:stCondLst>
                                            <p:cond delay="0"/>
                                          </p:stCondLst>
                                        </p:cTn>
                                        <p:tgtEl>
                                          <p:spTgt spid="102">
                                            <p:txEl>
                                              <p:pRg st="8" end="8"/>
                                            </p:txEl>
                                          </p:spTgt>
                                        </p:tgtEl>
                                        <p:attrNameLst>
                                          <p:attrName>style.visibility</p:attrName>
                                        </p:attrNameLst>
                                      </p:cBhvr>
                                      <p:to>
                                        <p:strVal val="visible"/>
                                      </p:to>
                                    </p:set>
                                    <p:anim calcmode="lin" valueType="num">
                                      <p:cBhvr additive="base">
                                        <p:cTn id="618" dur="500"/>
                                        <p:tgtEl>
                                          <p:spTgt spid="10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Pic Ver">
  <p:cSld name="Four Pic Ver">
    <p:spTree>
      <p:nvGrpSpPr>
        <p:cNvPr id="1" name="Shape 108"/>
        <p:cNvGrpSpPr/>
        <p:nvPr/>
      </p:nvGrpSpPr>
      <p:grpSpPr>
        <a:xfrm>
          <a:off x="0" y="0"/>
          <a:ext cx="0" cy="0"/>
          <a:chOff x="0" y="0"/>
          <a:chExt cx="0" cy="0"/>
        </a:xfrm>
      </p:grpSpPr>
      <p:sp>
        <p:nvSpPr>
          <p:cNvPr id="109" name="Google Shape;109;p8"/>
          <p:cNvSpPr>
            <a:spLocks noGrp="1"/>
          </p:cNvSpPr>
          <p:nvPr>
            <p:ph type="pic" idx="2"/>
          </p:nvPr>
        </p:nvSpPr>
        <p:spPr>
          <a:xfrm>
            <a:off x="443246" y="1062333"/>
            <a:ext cx="2602150" cy="1354057"/>
          </a:xfrm>
          <a:prstGeom prst="rect">
            <a:avLst/>
          </a:prstGeom>
          <a:noFill/>
          <a:ln>
            <a:noFill/>
          </a:ln>
        </p:spPr>
      </p:sp>
      <p:sp>
        <p:nvSpPr>
          <p:cNvPr id="110" name="Google Shape;110;p8"/>
          <p:cNvSpPr/>
          <p:nvPr/>
        </p:nvSpPr>
        <p:spPr>
          <a:xfrm>
            <a:off x="443246" y="2416390"/>
            <a:ext cx="2602149"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1" name="Google Shape;111;p8"/>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Google Shape;112;p8"/>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3" name="Google Shape;113;p8"/>
          <p:cNvSpPr txBox="1">
            <a:spLocks noGrp="1"/>
          </p:cNvSpPr>
          <p:nvPr>
            <p:ph type="body" idx="3"/>
          </p:nvPr>
        </p:nvSpPr>
        <p:spPr>
          <a:xfrm>
            <a:off x="510621"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4" name="Google Shape;114;p8"/>
          <p:cNvSpPr>
            <a:spLocks noGrp="1"/>
          </p:cNvSpPr>
          <p:nvPr>
            <p:ph type="pic" idx="4"/>
          </p:nvPr>
        </p:nvSpPr>
        <p:spPr>
          <a:xfrm>
            <a:off x="3258150" y="1062333"/>
            <a:ext cx="2602150" cy="1354057"/>
          </a:xfrm>
          <a:prstGeom prst="rect">
            <a:avLst/>
          </a:prstGeom>
          <a:noFill/>
          <a:ln>
            <a:noFill/>
          </a:ln>
        </p:spPr>
      </p:sp>
      <p:sp>
        <p:nvSpPr>
          <p:cNvPr id="115" name="Google Shape;115;p8"/>
          <p:cNvSpPr/>
          <p:nvPr/>
        </p:nvSpPr>
        <p:spPr>
          <a:xfrm>
            <a:off x="3258150" y="2416390"/>
            <a:ext cx="2602149"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6" name="Google Shape;116;p8"/>
          <p:cNvSpPr txBox="1">
            <a:spLocks noGrp="1"/>
          </p:cNvSpPr>
          <p:nvPr>
            <p:ph type="body" idx="5"/>
          </p:nvPr>
        </p:nvSpPr>
        <p:spPr>
          <a:xfrm>
            <a:off x="3325525"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7" name="Google Shape;117;p8"/>
          <p:cNvSpPr>
            <a:spLocks noGrp="1"/>
          </p:cNvSpPr>
          <p:nvPr>
            <p:ph type="pic" idx="6"/>
          </p:nvPr>
        </p:nvSpPr>
        <p:spPr>
          <a:xfrm>
            <a:off x="6071075" y="1062333"/>
            <a:ext cx="2602150" cy="1354057"/>
          </a:xfrm>
          <a:prstGeom prst="rect">
            <a:avLst/>
          </a:prstGeom>
          <a:noFill/>
          <a:ln>
            <a:noFill/>
          </a:ln>
        </p:spPr>
      </p:sp>
      <p:sp>
        <p:nvSpPr>
          <p:cNvPr id="118" name="Google Shape;118;p8"/>
          <p:cNvSpPr/>
          <p:nvPr/>
        </p:nvSpPr>
        <p:spPr>
          <a:xfrm>
            <a:off x="6071075" y="2416390"/>
            <a:ext cx="2602149" cy="42091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9" name="Google Shape;119;p8"/>
          <p:cNvSpPr txBox="1">
            <a:spLocks noGrp="1"/>
          </p:cNvSpPr>
          <p:nvPr>
            <p:ph type="body" idx="7"/>
          </p:nvPr>
        </p:nvSpPr>
        <p:spPr>
          <a:xfrm>
            <a:off x="6138450" y="252226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0" name="Google Shape;120;p8"/>
          <p:cNvSpPr>
            <a:spLocks noGrp="1"/>
          </p:cNvSpPr>
          <p:nvPr>
            <p:ph type="pic" idx="8"/>
          </p:nvPr>
        </p:nvSpPr>
        <p:spPr>
          <a:xfrm>
            <a:off x="443246" y="2993063"/>
            <a:ext cx="2602150" cy="1354057"/>
          </a:xfrm>
          <a:prstGeom prst="rect">
            <a:avLst/>
          </a:prstGeom>
          <a:noFill/>
          <a:ln>
            <a:noFill/>
          </a:ln>
        </p:spPr>
      </p:sp>
      <p:sp>
        <p:nvSpPr>
          <p:cNvPr id="121" name="Google Shape;121;p8"/>
          <p:cNvSpPr/>
          <p:nvPr/>
        </p:nvSpPr>
        <p:spPr>
          <a:xfrm>
            <a:off x="443246" y="4347120"/>
            <a:ext cx="2602149" cy="42091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2" name="Google Shape;122;p8"/>
          <p:cNvSpPr txBox="1">
            <a:spLocks noGrp="1"/>
          </p:cNvSpPr>
          <p:nvPr>
            <p:ph type="body" idx="9"/>
          </p:nvPr>
        </p:nvSpPr>
        <p:spPr>
          <a:xfrm>
            <a:off x="510621"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3" name="Google Shape;123;p8"/>
          <p:cNvSpPr>
            <a:spLocks noGrp="1"/>
          </p:cNvSpPr>
          <p:nvPr>
            <p:ph type="pic" idx="13"/>
          </p:nvPr>
        </p:nvSpPr>
        <p:spPr>
          <a:xfrm>
            <a:off x="3258150" y="2993063"/>
            <a:ext cx="2602150" cy="1354057"/>
          </a:xfrm>
          <a:prstGeom prst="rect">
            <a:avLst/>
          </a:prstGeom>
          <a:noFill/>
          <a:ln>
            <a:noFill/>
          </a:ln>
        </p:spPr>
      </p:sp>
      <p:sp>
        <p:nvSpPr>
          <p:cNvPr id="124" name="Google Shape;124;p8"/>
          <p:cNvSpPr/>
          <p:nvPr/>
        </p:nvSpPr>
        <p:spPr>
          <a:xfrm>
            <a:off x="3258150" y="4347120"/>
            <a:ext cx="2602149" cy="4209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5" name="Google Shape;125;p8"/>
          <p:cNvSpPr txBox="1">
            <a:spLocks noGrp="1"/>
          </p:cNvSpPr>
          <p:nvPr>
            <p:ph type="body" idx="14"/>
          </p:nvPr>
        </p:nvSpPr>
        <p:spPr>
          <a:xfrm>
            <a:off x="3325525"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6" name="Google Shape;126;p8"/>
          <p:cNvSpPr>
            <a:spLocks noGrp="1"/>
          </p:cNvSpPr>
          <p:nvPr>
            <p:ph type="pic" idx="15"/>
          </p:nvPr>
        </p:nvSpPr>
        <p:spPr>
          <a:xfrm>
            <a:off x="6071075" y="2993063"/>
            <a:ext cx="2602150" cy="1354057"/>
          </a:xfrm>
          <a:prstGeom prst="rect">
            <a:avLst/>
          </a:prstGeom>
          <a:noFill/>
          <a:ln>
            <a:noFill/>
          </a:ln>
        </p:spPr>
      </p:sp>
      <p:sp>
        <p:nvSpPr>
          <p:cNvPr id="127" name="Google Shape;127;p8"/>
          <p:cNvSpPr/>
          <p:nvPr/>
        </p:nvSpPr>
        <p:spPr>
          <a:xfrm>
            <a:off x="6071075" y="4347120"/>
            <a:ext cx="2602149" cy="42091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8" name="Google Shape;128;p8"/>
          <p:cNvSpPr txBox="1">
            <a:spLocks noGrp="1"/>
          </p:cNvSpPr>
          <p:nvPr>
            <p:ph type="body" idx="16"/>
          </p:nvPr>
        </p:nvSpPr>
        <p:spPr>
          <a:xfrm>
            <a:off x="6138450" y="4452995"/>
            <a:ext cx="2493566" cy="19278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chemeClr val="lt1"/>
              </a:buClr>
              <a:buSzPts val="1200"/>
              <a:buFont typeface="Arial"/>
              <a:buNone/>
              <a:defRPr sz="12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29" name="Google Shape;129;p8"/>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0" name="Google Shape;130;p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2">
                                            <p:txEl>
                                              <p:pRg st="0" end="0"/>
                                            </p:txEl>
                                          </p:spTgt>
                                        </p:tgtEl>
                                        <p:attrNameLst>
                                          <p:attrName>style.visibility</p:attrName>
                                        </p:attrNameLst>
                                      </p:cBhvr>
                                      <p:to>
                                        <p:strVal val="visible"/>
                                      </p:to>
                                    </p:set>
                                    <p:animEffect transition="in" filter="fade">
                                      <p:cBhvr>
                                        <p:cTn id="11" dur="500"/>
                                        <p:tgtEl>
                                          <p:spTgt spid="11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2">
                                            <p:txEl>
                                              <p:pRg st="1" end="1"/>
                                            </p:txEl>
                                          </p:spTgt>
                                        </p:tgtEl>
                                        <p:attrNameLst>
                                          <p:attrName>style.visibility</p:attrName>
                                        </p:attrNameLst>
                                      </p:cBhvr>
                                      <p:to>
                                        <p:strVal val="visible"/>
                                      </p:to>
                                    </p:set>
                                    <p:animEffect transition="in" filter="fade">
                                      <p:cBhvr>
                                        <p:cTn id="15" dur="500"/>
                                        <p:tgtEl>
                                          <p:spTgt spid="11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2">
                                            <p:txEl>
                                              <p:pRg st="2" end="2"/>
                                            </p:txEl>
                                          </p:spTgt>
                                        </p:tgtEl>
                                        <p:attrNameLst>
                                          <p:attrName>style.visibility</p:attrName>
                                        </p:attrNameLst>
                                      </p:cBhvr>
                                      <p:to>
                                        <p:strVal val="visible"/>
                                      </p:to>
                                    </p:set>
                                    <p:animEffect transition="in" filter="fade">
                                      <p:cBhvr>
                                        <p:cTn id="19" dur="500"/>
                                        <p:tgtEl>
                                          <p:spTgt spid="11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2">
                                            <p:txEl>
                                              <p:pRg st="3" end="3"/>
                                            </p:txEl>
                                          </p:spTgt>
                                        </p:tgtEl>
                                        <p:attrNameLst>
                                          <p:attrName>style.visibility</p:attrName>
                                        </p:attrNameLst>
                                      </p:cBhvr>
                                      <p:to>
                                        <p:strVal val="visible"/>
                                      </p:to>
                                    </p:set>
                                    <p:animEffect transition="in" filter="fade">
                                      <p:cBhvr>
                                        <p:cTn id="23" dur="500"/>
                                        <p:tgtEl>
                                          <p:spTgt spid="11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Effect transition="in" filter="fade">
                                      <p:cBhvr>
                                        <p:cTn id="27" dur="500"/>
                                        <p:tgtEl>
                                          <p:spTgt spid="11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2">
                                            <p:txEl>
                                              <p:pRg st="5" end="5"/>
                                            </p:txEl>
                                          </p:spTgt>
                                        </p:tgtEl>
                                        <p:attrNameLst>
                                          <p:attrName>style.visibility</p:attrName>
                                        </p:attrNameLst>
                                      </p:cBhvr>
                                      <p:to>
                                        <p:strVal val="visible"/>
                                      </p:to>
                                    </p:set>
                                    <p:animEffect transition="in" filter="fade">
                                      <p:cBhvr>
                                        <p:cTn id="31" dur="500"/>
                                        <p:tgtEl>
                                          <p:spTgt spid="11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2">
                                            <p:txEl>
                                              <p:pRg st="6" end="6"/>
                                            </p:txEl>
                                          </p:spTgt>
                                        </p:tgtEl>
                                        <p:attrNameLst>
                                          <p:attrName>style.visibility</p:attrName>
                                        </p:attrNameLst>
                                      </p:cBhvr>
                                      <p:to>
                                        <p:strVal val="visible"/>
                                      </p:to>
                                    </p:set>
                                    <p:animEffect transition="in" filter="fade">
                                      <p:cBhvr>
                                        <p:cTn id="35" dur="500"/>
                                        <p:tgtEl>
                                          <p:spTgt spid="11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2">
                                            <p:txEl>
                                              <p:pRg st="7" end="7"/>
                                            </p:txEl>
                                          </p:spTgt>
                                        </p:tgtEl>
                                        <p:attrNameLst>
                                          <p:attrName>style.visibility</p:attrName>
                                        </p:attrNameLst>
                                      </p:cBhvr>
                                      <p:to>
                                        <p:strVal val="visible"/>
                                      </p:to>
                                    </p:set>
                                    <p:animEffect transition="in" filter="fade">
                                      <p:cBhvr>
                                        <p:cTn id="39" dur="500"/>
                                        <p:tgtEl>
                                          <p:spTgt spid="11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2">
                                            <p:txEl>
                                              <p:pRg st="8" end="8"/>
                                            </p:txEl>
                                          </p:spTgt>
                                        </p:tgtEl>
                                        <p:attrNameLst>
                                          <p:attrName>style.visibility</p:attrName>
                                        </p:attrNameLst>
                                      </p:cBhvr>
                                      <p:to>
                                        <p:strVal val="visible"/>
                                      </p:to>
                                    </p:set>
                                    <p:animEffect transition="in" filter="fade">
                                      <p:cBhvr>
                                        <p:cTn id="43" dur="500"/>
                                        <p:tgtEl>
                                          <p:spTgt spid="112">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13">
                                            <p:txEl>
                                              <p:pRg st="0" end="0"/>
                                            </p:txEl>
                                          </p:spTgt>
                                        </p:tgtEl>
                                        <p:attrNameLst>
                                          <p:attrName>style.visibility</p:attrName>
                                        </p:attrNameLst>
                                      </p:cBhvr>
                                      <p:to>
                                        <p:strVal val="visible"/>
                                      </p:to>
                                    </p:set>
                                    <p:animEffect transition="in" filter="fade">
                                      <p:cBhvr>
                                        <p:cTn id="55" dur="500"/>
                                        <p:tgtEl>
                                          <p:spTgt spid="113">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13">
                                            <p:txEl>
                                              <p:pRg st="1" end="1"/>
                                            </p:txEl>
                                          </p:spTgt>
                                        </p:tgtEl>
                                        <p:attrNameLst>
                                          <p:attrName>style.visibility</p:attrName>
                                        </p:attrNameLst>
                                      </p:cBhvr>
                                      <p:to>
                                        <p:strVal val="visible"/>
                                      </p:to>
                                    </p:set>
                                    <p:animEffect transition="in" filter="fade">
                                      <p:cBhvr>
                                        <p:cTn id="59" dur="500"/>
                                        <p:tgtEl>
                                          <p:spTgt spid="113">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13">
                                            <p:txEl>
                                              <p:pRg st="2" end="2"/>
                                            </p:txEl>
                                          </p:spTgt>
                                        </p:tgtEl>
                                        <p:attrNameLst>
                                          <p:attrName>style.visibility</p:attrName>
                                        </p:attrNameLst>
                                      </p:cBhvr>
                                      <p:to>
                                        <p:strVal val="visible"/>
                                      </p:to>
                                    </p:set>
                                    <p:animEffect transition="in" filter="fade">
                                      <p:cBhvr>
                                        <p:cTn id="63" dur="500"/>
                                        <p:tgtEl>
                                          <p:spTgt spid="113">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13">
                                            <p:txEl>
                                              <p:pRg st="3" end="3"/>
                                            </p:txEl>
                                          </p:spTgt>
                                        </p:tgtEl>
                                        <p:attrNameLst>
                                          <p:attrName>style.visibility</p:attrName>
                                        </p:attrNameLst>
                                      </p:cBhvr>
                                      <p:to>
                                        <p:strVal val="visible"/>
                                      </p:to>
                                    </p:set>
                                    <p:animEffect transition="in" filter="fade">
                                      <p:cBhvr>
                                        <p:cTn id="67" dur="500"/>
                                        <p:tgtEl>
                                          <p:spTgt spid="113">
                                            <p:txEl>
                                              <p:pRg st="3" end="3"/>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13">
                                            <p:txEl>
                                              <p:pRg st="4" end="4"/>
                                            </p:txEl>
                                          </p:spTgt>
                                        </p:tgtEl>
                                        <p:attrNameLst>
                                          <p:attrName>style.visibility</p:attrName>
                                        </p:attrNameLst>
                                      </p:cBhvr>
                                      <p:to>
                                        <p:strVal val="visible"/>
                                      </p:to>
                                    </p:set>
                                    <p:animEffect transition="in" filter="fade">
                                      <p:cBhvr>
                                        <p:cTn id="71" dur="500"/>
                                        <p:tgtEl>
                                          <p:spTgt spid="113">
                                            <p:txEl>
                                              <p:pRg st="4" end="4"/>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13">
                                            <p:txEl>
                                              <p:pRg st="5" end="5"/>
                                            </p:txEl>
                                          </p:spTgt>
                                        </p:tgtEl>
                                        <p:attrNameLst>
                                          <p:attrName>style.visibility</p:attrName>
                                        </p:attrNameLst>
                                      </p:cBhvr>
                                      <p:to>
                                        <p:strVal val="visible"/>
                                      </p:to>
                                    </p:set>
                                    <p:animEffect transition="in" filter="fade">
                                      <p:cBhvr>
                                        <p:cTn id="75" dur="500"/>
                                        <p:tgtEl>
                                          <p:spTgt spid="113">
                                            <p:txEl>
                                              <p:pRg st="5" end="5"/>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13">
                                            <p:txEl>
                                              <p:pRg st="6" end="6"/>
                                            </p:txEl>
                                          </p:spTgt>
                                        </p:tgtEl>
                                        <p:attrNameLst>
                                          <p:attrName>style.visibility</p:attrName>
                                        </p:attrNameLst>
                                      </p:cBhvr>
                                      <p:to>
                                        <p:strVal val="visible"/>
                                      </p:to>
                                    </p:set>
                                    <p:animEffect transition="in" filter="fade">
                                      <p:cBhvr>
                                        <p:cTn id="79" dur="500"/>
                                        <p:tgtEl>
                                          <p:spTgt spid="113">
                                            <p:txEl>
                                              <p:pRg st="6" end="6"/>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113">
                                            <p:txEl>
                                              <p:pRg st="7" end="7"/>
                                            </p:txEl>
                                          </p:spTgt>
                                        </p:tgtEl>
                                        <p:attrNameLst>
                                          <p:attrName>style.visibility</p:attrName>
                                        </p:attrNameLst>
                                      </p:cBhvr>
                                      <p:to>
                                        <p:strVal val="visible"/>
                                      </p:to>
                                    </p:set>
                                    <p:animEffect transition="in" filter="fade">
                                      <p:cBhvr>
                                        <p:cTn id="83" dur="500"/>
                                        <p:tgtEl>
                                          <p:spTgt spid="113">
                                            <p:txEl>
                                              <p:pRg st="7" end="7"/>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113">
                                            <p:txEl>
                                              <p:pRg st="8" end="8"/>
                                            </p:txEl>
                                          </p:spTgt>
                                        </p:tgtEl>
                                        <p:attrNameLst>
                                          <p:attrName>style.visibility</p:attrName>
                                        </p:attrNameLst>
                                      </p:cBhvr>
                                      <p:to>
                                        <p:strVal val="visible"/>
                                      </p:to>
                                    </p:set>
                                    <p:animEffect transition="in" filter="fade">
                                      <p:cBhvr>
                                        <p:cTn id="87" dur="500"/>
                                        <p:tgtEl>
                                          <p:spTgt spid="113">
                                            <p:txEl>
                                              <p:pRg st="8" end="8"/>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14"/>
                                        </p:tgtEl>
                                        <p:attrNameLst>
                                          <p:attrName>style.visibility</p:attrName>
                                        </p:attrNameLst>
                                      </p:cBhvr>
                                      <p:to>
                                        <p:strVal val="visible"/>
                                      </p:to>
                                    </p:set>
                                    <p:animEffect transition="in" filter="fade">
                                      <p:cBhvr>
                                        <p:cTn id="91" dur="500"/>
                                        <p:tgtEl>
                                          <p:spTgt spid="114"/>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fade">
                                      <p:cBhvr>
                                        <p:cTn id="95" dur="500"/>
                                        <p:tgtEl>
                                          <p:spTgt spid="115"/>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116">
                                            <p:txEl>
                                              <p:pRg st="0" end="0"/>
                                            </p:txEl>
                                          </p:spTgt>
                                        </p:tgtEl>
                                        <p:attrNameLst>
                                          <p:attrName>style.visibility</p:attrName>
                                        </p:attrNameLst>
                                      </p:cBhvr>
                                      <p:to>
                                        <p:strVal val="visible"/>
                                      </p:to>
                                    </p:set>
                                    <p:animEffect transition="in" filter="fade">
                                      <p:cBhvr>
                                        <p:cTn id="99" dur="500"/>
                                        <p:tgtEl>
                                          <p:spTgt spid="116">
                                            <p:txEl>
                                              <p:pRg st="0" end="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116">
                                            <p:txEl>
                                              <p:pRg st="1" end="1"/>
                                            </p:txEl>
                                          </p:spTgt>
                                        </p:tgtEl>
                                        <p:attrNameLst>
                                          <p:attrName>style.visibility</p:attrName>
                                        </p:attrNameLst>
                                      </p:cBhvr>
                                      <p:to>
                                        <p:strVal val="visible"/>
                                      </p:to>
                                    </p:set>
                                    <p:animEffect transition="in" filter="fade">
                                      <p:cBhvr>
                                        <p:cTn id="103" dur="500"/>
                                        <p:tgtEl>
                                          <p:spTgt spid="116">
                                            <p:txEl>
                                              <p:pRg st="1" end="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116">
                                            <p:txEl>
                                              <p:pRg st="2" end="2"/>
                                            </p:txEl>
                                          </p:spTgt>
                                        </p:tgtEl>
                                        <p:attrNameLst>
                                          <p:attrName>style.visibility</p:attrName>
                                        </p:attrNameLst>
                                      </p:cBhvr>
                                      <p:to>
                                        <p:strVal val="visible"/>
                                      </p:to>
                                    </p:set>
                                    <p:animEffect transition="in" filter="fade">
                                      <p:cBhvr>
                                        <p:cTn id="107" dur="500"/>
                                        <p:tgtEl>
                                          <p:spTgt spid="116">
                                            <p:txEl>
                                              <p:pRg st="2" end="2"/>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116">
                                            <p:txEl>
                                              <p:pRg st="3" end="3"/>
                                            </p:txEl>
                                          </p:spTgt>
                                        </p:tgtEl>
                                        <p:attrNameLst>
                                          <p:attrName>style.visibility</p:attrName>
                                        </p:attrNameLst>
                                      </p:cBhvr>
                                      <p:to>
                                        <p:strVal val="visible"/>
                                      </p:to>
                                    </p:set>
                                    <p:animEffect transition="in" filter="fade">
                                      <p:cBhvr>
                                        <p:cTn id="111" dur="500"/>
                                        <p:tgtEl>
                                          <p:spTgt spid="116">
                                            <p:txEl>
                                              <p:pRg st="3" end="3"/>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116">
                                            <p:txEl>
                                              <p:pRg st="4" end="4"/>
                                            </p:txEl>
                                          </p:spTgt>
                                        </p:tgtEl>
                                        <p:attrNameLst>
                                          <p:attrName>style.visibility</p:attrName>
                                        </p:attrNameLst>
                                      </p:cBhvr>
                                      <p:to>
                                        <p:strVal val="visible"/>
                                      </p:to>
                                    </p:set>
                                    <p:animEffect transition="in" filter="fade">
                                      <p:cBhvr>
                                        <p:cTn id="115" dur="500"/>
                                        <p:tgtEl>
                                          <p:spTgt spid="116">
                                            <p:txEl>
                                              <p:pRg st="4" end="4"/>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116">
                                            <p:txEl>
                                              <p:pRg st="5" end="5"/>
                                            </p:txEl>
                                          </p:spTgt>
                                        </p:tgtEl>
                                        <p:attrNameLst>
                                          <p:attrName>style.visibility</p:attrName>
                                        </p:attrNameLst>
                                      </p:cBhvr>
                                      <p:to>
                                        <p:strVal val="visible"/>
                                      </p:to>
                                    </p:set>
                                    <p:animEffect transition="in" filter="fade">
                                      <p:cBhvr>
                                        <p:cTn id="119" dur="500"/>
                                        <p:tgtEl>
                                          <p:spTgt spid="116">
                                            <p:txEl>
                                              <p:pRg st="5" end="5"/>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116">
                                            <p:txEl>
                                              <p:pRg st="6" end="6"/>
                                            </p:txEl>
                                          </p:spTgt>
                                        </p:tgtEl>
                                        <p:attrNameLst>
                                          <p:attrName>style.visibility</p:attrName>
                                        </p:attrNameLst>
                                      </p:cBhvr>
                                      <p:to>
                                        <p:strVal val="visible"/>
                                      </p:to>
                                    </p:set>
                                    <p:animEffect transition="in" filter="fade">
                                      <p:cBhvr>
                                        <p:cTn id="123" dur="500"/>
                                        <p:tgtEl>
                                          <p:spTgt spid="116">
                                            <p:txEl>
                                              <p:pRg st="6" end="6"/>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116">
                                            <p:txEl>
                                              <p:pRg st="7" end="7"/>
                                            </p:txEl>
                                          </p:spTgt>
                                        </p:tgtEl>
                                        <p:attrNameLst>
                                          <p:attrName>style.visibility</p:attrName>
                                        </p:attrNameLst>
                                      </p:cBhvr>
                                      <p:to>
                                        <p:strVal val="visible"/>
                                      </p:to>
                                    </p:set>
                                    <p:animEffect transition="in" filter="fade">
                                      <p:cBhvr>
                                        <p:cTn id="127" dur="500"/>
                                        <p:tgtEl>
                                          <p:spTgt spid="116">
                                            <p:txEl>
                                              <p:pRg st="7" end="7"/>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116">
                                            <p:txEl>
                                              <p:pRg st="8" end="8"/>
                                            </p:txEl>
                                          </p:spTgt>
                                        </p:tgtEl>
                                        <p:attrNameLst>
                                          <p:attrName>style.visibility</p:attrName>
                                        </p:attrNameLst>
                                      </p:cBhvr>
                                      <p:to>
                                        <p:strVal val="visible"/>
                                      </p:to>
                                    </p:set>
                                    <p:animEffect transition="in" filter="fade">
                                      <p:cBhvr>
                                        <p:cTn id="131" dur="500"/>
                                        <p:tgtEl>
                                          <p:spTgt spid="116">
                                            <p:txEl>
                                              <p:pRg st="8" end="8"/>
                                            </p:txEl>
                                          </p:spTgt>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117"/>
                                        </p:tgtEl>
                                        <p:attrNameLst>
                                          <p:attrName>style.visibility</p:attrName>
                                        </p:attrNameLst>
                                      </p:cBhvr>
                                      <p:to>
                                        <p:strVal val="visible"/>
                                      </p:to>
                                    </p:set>
                                    <p:animEffect transition="in" filter="fade">
                                      <p:cBhvr>
                                        <p:cTn id="135" dur="500"/>
                                        <p:tgtEl>
                                          <p:spTgt spid="117"/>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118"/>
                                        </p:tgtEl>
                                        <p:attrNameLst>
                                          <p:attrName>style.visibility</p:attrName>
                                        </p:attrNameLst>
                                      </p:cBhvr>
                                      <p:to>
                                        <p:strVal val="visible"/>
                                      </p:to>
                                    </p:set>
                                    <p:animEffect transition="in" filter="fade">
                                      <p:cBhvr>
                                        <p:cTn id="139" dur="500"/>
                                        <p:tgtEl>
                                          <p:spTgt spid="118"/>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119">
                                            <p:txEl>
                                              <p:pRg st="0" end="0"/>
                                            </p:txEl>
                                          </p:spTgt>
                                        </p:tgtEl>
                                        <p:attrNameLst>
                                          <p:attrName>style.visibility</p:attrName>
                                        </p:attrNameLst>
                                      </p:cBhvr>
                                      <p:to>
                                        <p:strVal val="visible"/>
                                      </p:to>
                                    </p:set>
                                    <p:animEffect transition="in" filter="fade">
                                      <p:cBhvr>
                                        <p:cTn id="143" dur="500"/>
                                        <p:tgtEl>
                                          <p:spTgt spid="119">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119">
                                            <p:txEl>
                                              <p:pRg st="1" end="1"/>
                                            </p:txEl>
                                          </p:spTgt>
                                        </p:tgtEl>
                                        <p:attrNameLst>
                                          <p:attrName>style.visibility</p:attrName>
                                        </p:attrNameLst>
                                      </p:cBhvr>
                                      <p:to>
                                        <p:strVal val="visible"/>
                                      </p:to>
                                    </p:set>
                                    <p:animEffect transition="in" filter="fade">
                                      <p:cBhvr>
                                        <p:cTn id="147" dur="500"/>
                                        <p:tgtEl>
                                          <p:spTgt spid="119">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119">
                                            <p:txEl>
                                              <p:pRg st="2" end="2"/>
                                            </p:txEl>
                                          </p:spTgt>
                                        </p:tgtEl>
                                        <p:attrNameLst>
                                          <p:attrName>style.visibility</p:attrName>
                                        </p:attrNameLst>
                                      </p:cBhvr>
                                      <p:to>
                                        <p:strVal val="visible"/>
                                      </p:to>
                                    </p:set>
                                    <p:animEffect transition="in" filter="fade">
                                      <p:cBhvr>
                                        <p:cTn id="151" dur="500"/>
                                        <p:tgtEl>
                                          <p:spTgt spid="119">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119">
                                            <p:txEl>
                                              <p:pRg st="3" end="3"/>
                                            </p:txEl>
                                          </p:spTgt>
                                        </p:tgtEl>
                                        <p:attrNameLst>
                                          <p:attrName>style.visibility</p:attrName>
                                        </p:attrNameLst>
                                      </p:cBhvr>
                                      <p:to>
                                        <p:strVal val="visible"/>
                                      </p:to>
                                    </p:set>
                                    <p:animEffect transition="in" filter="fade">
                                      <p:cBhvr>
                                        <p:cTn id="155" dur="500"/>
                                        <p:tgtEl>
                                          <p:spTgt spid="119">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119">
                                            <p:txEl>
                                              <p:pRg st="4" end="4"/>
                                            </p:txEl>
                                          </p:spTgt>
                                        </p:tgtEl>
                                        <p:attrNameLst>
                                          <p:attrName>style.visibility</p:attrName>
                                        </p:attrNameLst>
                                      </p:cBhvr>
                                      <p:to>
                                        <p:strVal val="visible"/>
                                      </p:to>
                                    </p:set>
                                    <p:animEffect transition="in" filter="fade">
                                      <p:cBhvr>
                                        <p:cTn id="159" dur="500"/>
                                        <p:tgtEl>
                                          <p:spTgt spid="119">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119">
                                            <p:txEl>
                                              <p:pRg st="5" end="5"/>
                                            </p:txEl>
                                          </p:spTgt>
                                        </p:tgtEl>
                                        <p:attrNameLst>
                                          <p:attrName>style.visibility</p:attrName>
                                        </p:attrNameLst>
                                      </p:cBhvr>
                                      <p:to>
                                        <p:strVal val="visible"/>
                                      </p:to>
                                    </p:set>
                                    <p:animEffect transition="in" filter="fade">
                                      <p:cBhvr>
                                        <p:cTn id="163" dur="500"/>
                                        <p:tgtEl>
                                          <p:spTgt spid="119">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119">
                                            <p:txEl>
                                              <p:pRg st="6" end="6"/>
                                            </p:txEl>
                                          </p:spTgt>
                                        </p:tgtEl>
                                        <p:attrNameLst>
                                          <p:attrName>style.visibility</p:attrName>
                                        </p:attrNameLst>
                                      </p:cBhvr>
                                      <p:to>
                                        <p:strVal val="visible"/>
                                      </p:to>
                                    </p:set>
                                    <p:animEffect transition="in" filter="fade">
                                      <p:cBhvr>
                                        <p:cTn id="167" dur="500"/>
                                        <p:tgtEl>
                                          <p:spTgt spid="119">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119">
                                            <p:txEl>
                                              <p:pRg st="7" end="7"/>
                                            </p:txEl>
                                          </p:spTgt>
                                        </p:tgtEl>
                                        <p:attrNameLst>
                                          <p:attrName>style.visibility</p:attrName>
                                        </p:attrNameLst>
                                      </p:cBhvr>
                                      <p:to>
                                        <p:strVal val="visible"/>
                                      </p:to>
                                    </p:set>
                                    <p:animEffect transition="in" filter="fade">
                                      <p:cBhvr>
                                        <p:cTn id="171" dur="500"/>
                                        <p:tgtEl>
                                          <p:spTgt spid="119">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119">
                                            <p:txEl>
                                              <p:pRg st="8" end="8"/>
                                            </p:txEl>
                                          </p:spTgt>
                                        </p:tgtEl>
                                        <p:attrNameLst>
                                          <p:attrName>style.visibility</p:attrName>
                                        </p:attrNameLst>
                                      </p:cBhvr>
                                      <p:to>
                                        <p:strVal val="visible"/>
                                      </p:to>
                                    </p:set>
                                    <p:animEffect transition="in" filter="fade">
                                      <p:cBhvr>
                                        <p:cTn id="175" dur="500"/>
                                        <p:tgtEl>
                                          <p:spTgt spid="119">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fade">
                                      <p:cBhvr>
                                        <p:cTn id="179" dur="500"/>
                                        <p:tgtEl>
                                          <p:spTgt spid="120"/>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121"/>
                                        </p:tgtEl>
                                        <p:attrNameLst>
                                          <p:attrName>style.visibility</p:attrName>
                                        </p:attrNameLst>
                                      </p:cBhvr>
                                      <p:to>
                                        <p:strVal val="visible"/>
                                      </p:to>
                                    </p:set>
                                    <p:animEffect transition="in" filter="fade">
                                      <p:cBhvr>
                                        <p:cTn id="183" dur="500"/>
                                        <p:tgtEl>
                                          <p:spTgt spid="121"/>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122">
                                            <p:txEl>
                                              <p:pRg st="0" end="0"/>
                                            </p:txEl>
                                          </p:spTgt>
                                        </p:tgtEl>
                                        <p:attrNameLst>
                                          <p:attrName>style.visibility</p:attrName>
                                        </p:attrNameLst>
                                      </p:cBhvr>
                                      <p:to>
                                        <p:strVal val="visible"/>
                                      </p:to>
                                    </p:set>
                                    <p:animEffect transition="in" filter="fade">
                                      <p:cBhvr>
                                        <p:cTn id="187" dur="500"/>
                                        <p:tgtEl>
                                          <p:spTgt spid="122">
                                            <p:txEl>
                                              <p:pRg st="0" end="0"/>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122">
                                            <p:txEl>
                                              <p:pRg st="1" end="1"/>
                                            </p:txEl>
                                          </p:spTgt>
                                        </p:tgtEl>
                                        <p:attrNameLst>
                                          <p:attrName>style.visibility</p:attrName>
                                        </p:attrNameLst>
                                      </p:cBhvr>
                                      <p:to>
                                        <p:strVal val="visible"/>
                                      </p:to>
                                    </p:set>
                                    <p:animEffect transition="in" filter="fade">
                                      <p:cBhvr>
                                        <p:cTn id="191" dur="500"/>
                                        <p:tgtEl>
                                          <p:spTgt spid="122">
                                            <p:txEl>
                                              <p:pRg st="1" end="1"/>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122">
                                            <p:txEl>
                                              <p:pRg st="2" end="2"/>
                                            </p:txEl>
                                          </p:spTgt>
                                        </p:tgtEl>
                                        <p:attrNameLst>
                                          <p:attrName>style.visibility</p:attrName>
                                        </p:attrNameLst>
                                      </p:cBhvr>
                                      <p:to>
                                        <p:strVal val="visible"/>
                                      </p:to>
                                    </p:set>
                                    <p:animEffect transition="in" filter="fade">
                                      <p:cBhvr>
                                        <p:cTn id="195" dur="500"/>
                                        <p:tgtEl>
                                          <p:spTgt spid="122">
                                            <p:txEl>
                                              <p:pRg st="2" end="2"/>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122">
                                            <p:txEl>
                                              <p:pRg st="3" end="3"/>
                                            </p:txEl>
                                          </p:spTgt>
                                        </p:tgtEl>
                                        <p:attrNameLst>
                                          <p:attrName>style.visibility</p:attrName>
                                        </p:attrNameLst>
                                      </p:cBhvr>
                                      <p:to>
                                        <p:strVal val="visible"/>
                                      </p:to>
                                    </p:set>
                                    <p:animEffect transition="in" filter="fade">
                                      <p:cBhvr>
                                        <p:cTn id="199" dur="500"/>
                                        <p:tgtEl>
                                          <p:spTgt spid="122">
                                            <p:txEl>
                                              <p:pRg st="3" end="3"/>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122">
                                            <p:txEl>
                                              <p:pRg st="4" end="4"/>
                                            </p:txEl>
                                          </p:spTgt>
                                        </p:tgtEl>
                                        <p:attrNameLst>
                                          <p:attrName>style.visibility</p:attrName>
                                        </p:attrNameLst>
                                      </p:cBhvr>
                                      <p:to>
                                        <p:strVal val="visible"/>
                                      </p:to>
                                    </p:set>
                                    <p:animEffect transition="in" filter="fade">
                                      <p:cBhvr>
                                        <p:cTn id="203" dur="500"/>
                                        <p:tgtEl>
                                          <p:spTgt spid="122">
                                            <p:txEl>
                                              <p:pRg st="4" end="4"/>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122">
                                            <p:txEl>
                                              <p:pRg st="5" end="5"/>
                                            </p:txEl>
                                          </p:spTgt>
                                        </p:tgtEl>
                                        <p:attrNameLst>
                                          <p:attrName>style.visibility</p:attrName>
                                        </p:attrNameLst>
                                      </p:cBhvr>
                                      <p:to>
                                        <p:strVal val="visible"/>
                                      </p:to>
                                    </p:set>
                                    <p:animEffect transition="in" filter="fade">
                                      <p:cBhvr>
                                        <p:cTn id="207" dur="500"/>
                                        <p:tgtEl>
                                          <p:spTgt spid="122">
                                            <p:txEl>
                                              <p:pRg st="5" end="5"/>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122">
                                            <p:txEl>
                                              <p:pRg st="6" end="6"/>
                                            </p:txEl>
                                          </p:spTgt>
                                        </p:tgtEl>
                                        <p:attrNameLst>
                                          <p:attrName>style.visibility</p:attrName>
                                        </p:attrNameLst>
                                      </p:cBhvr>
                                      <p:to>
                                        <p:strVal val="visible"/>
                                      </p:to>
                                    </p:set>
                                    <p:animEffect transition="in" filter="fade">
                                      <p:cBhvr>
                                        <p:cTn id="211" dur="500"/>
                                        <p:tgtEl>
                                          <p:spTgt spid="122">
                                            <p:txEl>
                                              <p:pRg st="6" end="6"/>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122">
                                            <p:txEl>
                                              <p:pRg st="7" end="7"/>
                                            </p:txEl>
                                          </p:spTgt>
                                        </p:tgtEl>
                                        <p:attrNameLst>
                                          <p:attrName>style.visibility</p:attrName>
                                        </p:attrNameLst>
                                      </p:cBhvr>
                                      <p:to>
                                        <p:strVal val="visible"/>
                                      </p:to>
                                    </p:set>
                                    <p:animEffect transition="in" filter="fade">
                                      <p:cBhvr>
                                        <p:cTn id="215" dur="500"/>
                                        <p:tgtEl>
                                          <p:spTgt spid="122">
                                            <p:txEl>
                                              <p:pRg st="7" end="7"/>
                                            </p:txEl>
                                          </p:spTgt>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122">
                                            <p:txEl>
                                              <p:pRg st="8" end="8"/>
                                            </p:txEl>
                                          </p:spTgt>
                                        </p:tgtEl>
                                        <p:attrNameLst>
                                          <p:attrName>style.visibility</p:attrName>
                                        </p:attrNameLst>
                                      </p:cBhvr>
                                      <p:to>
                                        <p:strVal val="visible"/>
                                      </p:to>
                                    </p:set>
                                    <p:animEffect transition="in" filter="fade">
                                      <p:cBhvr>
                                        <p:cTn id="219" dur="500"/>
                                        <p:tgtEl>
                                          <p:spTgt spid="122">
                                            <p:txEl>
                                              <p:pRg st="8" end="8"/>
                                            </p:txEl>
                                          </p:spTgt>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123"/>
                                        </p:tgtEl>
                                        <p:attrNameLst>
                                          <p:attrName>style.visibility</p:attrName>
                                        </p:attrNameLst>
                                      </p:cBhvr>
                                      <p:to>
                                        <p:strVal val="visible"/>
                                      </p:to>
                                    </p:set>
                                    <p:animEffect transition="in" filter="fade">
                                      <p:cBhvr>
                                        <p:cTn id="223" dur="500"/>
                                        <p:tgtEl>
                                          <p:spTgt spid="123"/>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124"/>
                                        </p:tgtEl>
                                        <p:attrNameLst>
                                          <p:attrName>style.visibility</p:attrName>
                                        </p:attrNameLst>
                                      </p:cBhvr>
                                      <p:to>
                                        <p:strVal val="visible"/>
                                      </p:to>
                                    </p:set>
                                    <p:animEffect transition="in" filter="fade">
                                      <p:cBhvr>
                                        <p:cTn id="227" dur="500"/>
                                        <p:tgtEl>
                                          <p:spTgt spid="124"/>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125">
                                            <p:txEl>
                                              <p:pRg st="0" end="0"/>
                                            </p:txEl>
                                          </p:spTgt>
                                        </p:tgtEl>
                                        <p:attrNameLst>
                                          <p:attrName>style.visibility</p:attrName>
                                        </p:attrNameLst>
                                      </p:cBhvr>
                                      <p:to>
                                        <p:strVal val="visible"/>
                                      </p:to>
                                    </p:set>
                                    <p:animEffect transition="in" filter="fade">
                                      <p:cBhvr>
                                        <p:cTn id="231" dur="500"/>
                                        <p:tgtEl>
                                          <p:spTgt spid="125">
                                            <p:txEl>
                                              <p:pRg st="0" end="0"/>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125">
                                            <p:txEl>
                                              <p:pRg st="1" end="1"/>
                                            </p:txEl>
                                          </p:spTgt>
                                        </p:tgtEl>
                                        <p:attrNameLst>
                                          <p:attrName>style.visibility</p:attrName>
                                        </p:attrNameLst>
                                      </p:cBhvr>
                                      <p:to>
                                        <p:strVal val="visible"/>
                                      </p:to>
                                    </p:set>
                                    <p:animEffect transition="in" filter="fade">
                                      <p:cBhvr>
                                        <p:cTn id="235" dur="500"/>
                                        <p:tgtEl>
                                          <p:spTgt spid="125">
                                            <p:txEl>
                                              <p:pRg st="1" end="1"/>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125">
                                            <p:txEl>
                                              <p:pRg st="2" end="2"/>
                                            </p:txEl>
                                          </p:spTgt>
                                        </p:tgtEl>
                                        <p:attrNameLst>
                                          <p:attrName>style.visibility</p:attrName>
                                        </p:attrNameLst>
                                      </p:cBhvr>
                                      <p:to>
                                        <p:strVal val="visible"/>
                                      </p:to>
                                    </p:set>
                                    <p:animEffect transition="in" filter="fade">
                                      <p:cBhvr>
                                        <p:cTn id="239" dur="500"/>
                                        <p:tgtEl>
                                          <p:spTgt spid="125">
                                            <p:txEl>
                                              <p:pRg st="2" end="2"/>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125">
                                            <p:txEl>
                                              <p:pRg st="3" end="3"/>
                                            </p:txEl>
                                          </p:spTgt>
                                        </p:tgtEl>
                                        <p:attrNameLst>
                                          <p:attrName>style.visibility</p:attrName>
                                        </p:attrNameLst>
                                      </p:cBhvr>
                                      <p:to>
                                        <p:strVal val="visible"/>
                                      </p:to>
                                    </p:set>
                                    <p:animEffect transition="in" filter="fade">
                                      <p:cBhvr>
                                        <p:cTn id="243" dur="500"/>
                                        <p:tgtEl>
                                          <p:spTgt spid="125">
                                            <p:txEl>
                                              <p:pRg st="3" end="3"/>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125">
                                            <p:txEl>
                                              <p:pRg st="4" end="4"/>
                                            </p:txEl>
                                          </p:spTgt>
                                        </p:tgtEl>
                                        <p:attrNameLst>
                                          <p:attrName>style.visibility</p:attrName>
                                        </p:attrNameLst>
                                      </p:cBhvr>
                                      <p:to>
                                        <p:strVal val="visible"/>
                                      </p:to>
                                    </p:set>
                                    <p:animEffect transition="in" filter="fade">
                                      <p:cBhvr>
                                        <p:cTn id="247" dur="500"/>
                                        <p:tgtEl>
                                          <p:spTgt spid="125">
                                            <p:txEl>
                                              <p:pRg st="4" end="4"/>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125">
                                            <p:txEl>
                                              <p:pRg st="5" end="5"/>
                                            </p:txEl>
                                          </p:spTgt>
                                        </p:tgtEl>
                                        <p:attrNameLst>
                                          <p:attrName>style.visibility</p:attrName>
                                        </p:attrNameLst>
                                      </p:cBhvr>
                                      <p:to>
                                        <p:strVal val="visible"/>
                                      </p:to>
                                    </p:set>
                                    <p:animEffect transition="in" filter="fade">
                                      <p:cBhvr>
                                        <p:cTn id="251" dur="500"/>
                                        <p:tgtEl>
                                          <p:spTgt spid="125">
                                            <p:txEl>
                                              <p:pRg st="5" end="5"/>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125">
                                            <p:txEl>
                                              <p:pRg st="6" end="6"/>
                                            </p:txEl>
                                          </p:spTgt>
                                        </p:tgtEl>
                                        <p:attrNameLst>
                                          <p:attrName>style.visibility</p:attrName>
                                        </p:attrNameLst>
                                      </p:cBhvr>
                                      <p:to>
                                        <p:strVal val="visible"/>
                                      </p:to>
                                    </p:set>
                                    <p:animEffect transition="in" filter="fade">
                                      <p:cBhvr>
                                        <p:cTn id="255" dur="500"/>
                                        <p:tgtEl>
                                          <p:spTgt spid="125">
                                            <p:txEl>
                                              <p:pRg st="6" end="6"/>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125">
                                            <p:txEl>
                                              <p:pRg st="7" end="7"/>
                                            </p:txEl>
                                          </p:spTgt>
                                        </p:tgtEl>
                                        <p:attrNameLst>
                                          <p:attrName>style.visibility</p:attrName>
                                        </p:attrNameLst>
                                      </p:cBhvr>
                                      <p:to>
                                        <p:strVal val="visible"/>
                                      </p:to>
                                    </p:set>
                                    <p:animEffect transition="in" filter="fade">
                                      <p:cBhvr>
                                        <p:cTn id="259" dur="500"/>
                                        <p:tgtEl>
                                          <p:spTgt spid="125">
                                            <p:txEl>
                                              <p:pRg st="7" end="7"/>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125">
                                            <p:txEl>
                                              <p:pRg st="8" end="8"/>
                                            </p:txEl>
                                          </p:spTgt>
                                        </p:tgtEl>
                                        <p:attrNameLst>
                                          <p:attrName>style.visibility</p:attrName>
                                        </p:attrNameLst>
                                      </p:cBhvr>
                                      <p:to>
                                        <p:strVal val="visible"/>
                                      </p:to>
                                    </p:set>
                                    <p:animEffect transition="in" filter="fade">
                                      <p:cBhvr>
                                        <p:cTn id="263" dur="500"/>
                                        <p:tgtEl>
                                          <p:spTgt spid="125">
                                            <p:txEl>
                                              <p:pRg st="8" end="8"/>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126"/>
                                        </p:tgtEl>
                                        <p:attrNameLst>
                                          <p:attrName>style.visibility</p:attrName>
                                        </p:attrNameLst>
                                      </p:cBhvr>
                                      <p:to>
                                        <p:strVal val="visible"/>
                                      </p:to>
                                    </p:set>
                                    <p:animEffect transition="in" filter="fade">
                                      <p:cBhvr>
                                        <p:cTn id="267" dur="500"/>
                                        <p:tgtEl>
                                          <p:spTgt spid="126"/>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127"/>
                                        </p:tgtEl>
                                        <p:attrNameLst>
                                          <p:attrName>style.visibility</p:attrName>
                                        </p:attrNameLst>
                                      </p:cBhvr>
                                      <p:to>
                                        <p:strVal val="visible"/>
                                      </p:to>
                                    </p:set>
                                    <p:animEffect transition="in" filter="fade">
                                      <p:cBhvr>
                                        <p:cTn id="271" dur="500"/>
                                        <p:tgtEl>
                                          <p:spTgt spid="127"/>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128">
                                            <p:txEl>
                                              <p:pRg st="0" end="0"/>
                                            </p:txEl>
                                          </p:spTgt>
                                        </p:tgtEl>
                                        <p:attrNameLst>
                                          <p:attrName>style.visibility</p:attrName>
                                        </p:attrNameLst>
                                      </p:cBhvr>
                                      <p:to>
                                        <p:strVal val="visible"/>
                                      </p:to>
                                    </p:set>
                                    <p:animEffect transition="in" filter="fade">
                                      <p:cBhvr>
                                        <p:cTn id="275" dur="500"/>
                                        <p:tgtEl>
                                          <p:spTgt spid="128">
                                            <p:txEl>
                                              <p:pRg st="0" end="0"/>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128">
                                            <p:txEl>
                                              <p:pRg st="1" end="1"/>
                                            </p:txEl>
                                          </p:spTgt>
                                        </p:tgtEl>
                                        <p:attrNameLst>
                                          <p:attrName>style.visibility</p:attrName>
                                        </p:attrNameLst>
                                      </p:cBhvr>
                                      <p:to>
                                        <p:strVal val="visible"/>
                                      </p:to>
                                    </p:set>
                                    <p:animEffect transition="in" filter="fade">
                                      <p:cBhvr>
                                        <p:cTn id="279" dur="500"/>
                                        <p:tgtEl>
                                          <p:spTgt spid="128">
                                            <p:txEl>
                                              <p:pRg st="1" end="1"/>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128">
                                            <p:txEl>
                                              <p:pRg st="2" end="2"/>
                                            </p:txEl>
                                          </p:spTgt>
                                        </p:tgtEl>
                                        <p:attrNameLst>
                                          <p:attrName>style.visibility</p:attrName>
                                        </p:attrNameLst>
                                      </p:cBhvr>
                                      <p:to>
                                        <p:strVal val="visible"/>
                                      </p:to>
                                    </p:set>
                                    <p:animEffect transition="in" filter="fade">
                                      <p:cBhvr>
                                        <p:cTn id="283" dur="500"/>
                                        <p:tgtEl>
                                          <p:spTgt spid="128">
                                            <p:txEl>
                                              <p:pRg st="2" end="2"/>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128">
                                            <p:txEl>
                                              <p:pRg st="3" end="3"/>
                                            </p:txEl>
                                          </p:spTgt>
                                        </p:tgtEl>
                                        <p:attrNameLst>
                                          <p:attrName>style.visibility</p:attrName>
                                        </p:attrNameLst>
                                      </p:cBhvr>
                                      <p:to>
                                        <p:strVal val="visible"/>
                                      </p:to>
                                    </p:set>
                                    <p:animEffect transition="in" filter="fade">
                                      <p:cBhvr>
                                        <p:cTn id="287" dur="500"/>
                                        <p:tgtEl>
                                          <p:spTgt spid="128">
                                            <p:txEl>
                                              <p:pRg st="3" end="3"/>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128">
                                            <p:txEl>
                                              <p:pRg st="4" end="4"/>
                                            </p:txEl>
                                          </p:spTgt>
                                        </p:tgtEl>
                                        <p:attrNameLst>
                                          <p:attrName>style.visibility</p:attrName>
                                        </p:attrNameLst>
                                      </p:cBhvr>
                                      <p:to>
                                        <p:strVal val="visible"/>
                                      </p:to>
                                    </p:set>
                                    <p:animEffect transition="in" filter="fade">
                                      <p:cBhvr>
                                        <p:cTn id="291" dur="500"/>
                                        <p:tgtEl>
                                          <p:spTgt spid="128">
                                            <p:txEl>
                                              <p:pRg st="4" end="4"/>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128">
                                            <p:txEl>
                                              <p:pRg st="5" end="5"/>
                                            </p:txEl>
                                          </p:spTgt>
                                        </p:tgtEl>
                                        <p:attrNameLst>
                                          <p:attrName>style.visibility</p:attrName>
                                        </p:attrNameLst>
                                      </p:cBhvr>
                                      <p:to>
                                        <p:strVal val="visible"/>
                                      </p:to>
                                    </p:set>
                                    <p:animEffect transition="in" filter="fade">
                                      <p:cBhvr>
                                        <p:cTn id="295" dur="500"/>
                                        <p:tgtEl>
                                          <p:spTgt spid="128">
                                            <p:txEl>
                                              <p:pRg st="5" end="5"/>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128">
                                            <p:txEl>
                                              <p:pRg st="6" end="6"/>
                                            </p:txEl>
                                          </p:spTgt>
                                        </p:tgtEl>
                                        <p:attrNameLst>
                                          <p:attrName>style.visibility</p:attrName>
                                        </p:attrNameLst>
                                      </p:cBhvr>
                                      <p:to>
                                        <p:strVal val="visible"/>
                                      </p:to>
                                    </p:set>
                                    <p:animEffect transition="in" filter="fade">
                                      <p:cBhvr>
                                        <p:cTn id="299" dur="500"/>
                                        <p:tgtEl>
                                          <p:spTgt spid="128">
                                            <p:txEl>
                                              <p:pRg st="6" end="6"/>
                                            </p:txEl>
                                          </p:spTgt>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128">
                                            <p:txEl>
                                              <p:pRg st="7" end="7"/>
                                            </p:txEl>
                                          </p:spTgt>
                                        </p:tgtEl>
                                        <p:attrNameLst>
                                          <p:attrName>style.visibility</p:attrName>
                                        </p:attrNameLst>
                                      </p:cBhvr>
                                      <p:to>
                                        <p:strVal val="visible"/>
                                      </p:to>
                                    </p:set>
                                    <p:animEffect transition="in" filter="fade">
                                      <p:cBhvr>
                                        <p:cTn id="303" dur="500"/>
                                        <p:tgtEl>
                                          <p:spTgt spid="128">
                                            <p:txEl>
                                              <p:pRg st="7" end="7"/>
                                            </p:txEl>
                                          </p:spTgt>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128">
                                            <p:txEl>
                                              <p:pRg st="8" end="8"/>
                                            </p:txEl>
                                          </p:spTgt>
                                        </p:tgtEl>
                                        <p:attrNameLst>
                                          <p:attrName>style.visibility</p:attrName>
                                        </p:attrNameLst>
                                      </p:cBhvr>
                                      <p:to>
                                        <p:strVal val="visible"/>
                                      </p:to>
                                    </p:set>
                                    <p:animEffect transition="in" filter="fade">
                                      <p:cBhvr>
                                        <p:cTn id="307" dur="500"/>
                                        <p:tgtEl>
                                          <p:spTgt spid="1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04">
  <p:cSld name="Team04">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9"/>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4" name="Google Shape;134;p9"/>
          <p:cNvSpPr>
            <a:spLocks noGrp="1"/>
          </p:cNvSpPr>
          <p:nvPr>
            <p:ph type="pic" idx="2"/>
          </p:nvPr>
        </p:nvSpPr>
        <p:spPr>
          <a:xfrm>
            <a:off x="552497" y="1057375"/>
            <a:ext cx="1861204" cy="1354057"/>
          </a:xfrm>
          <a:prstGeom prst="rect">
            <a:avLst/>
          </a:prstGeom>
          <a:noFill/>
          <a:ln>
            <a:noFill/>
          </a:ln>
        </p:spPr>
      </p:sp>
      <p:sp>
        <p:nvSpPr>
          <p:cNvPr id="135" name="Google Shape;135;p9"/>
          <p:cNvSpPr/>
          <p:nvPr/>
        </p:nvSpPr>
        <p:spPr>
          <a:xfrm>
            <a:off x="552498" y="2411432"/>
            <a:ext cx="1861204"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6" name="Google Shape;136;p9"/>
          <p:cNvSpPr txBox="1">
            <a:spLocks noGrp="1"/>
          </p:cNvSpPr>
          <p:nvPr>
            <p:ph type="body" idx="3"/>
          </p:nvPr>
        </p:nvSpPr>
        <p:spPr>
          <a:xfrm>
            <a:off x="552498"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7" name="Google Shape;137;p9"/>
          <p:cNvSpPr>
            <a:spLocks noGrp="1"/>
          </p:cNvSpPr>
          <p:nvPr>
            <p:ph type="pic" idx="4"/>
          </p:nvPr>
        </p:nvSpPr>
        <p:spPr>
          <a:xfrm>
            <a:off x="2626099" y="1057375"/>
            <a:ext cx="1861204" cy="1354057"/>
          </a:xfrm>
          <a:prstGeom prst="rect">
            <a:avLst/>
          </a:prstGeom>
          <a:noFill/>
          <a:ln>
            <a:noFill/>
          </a:ln>
        </p:spPr>
      </p:sp>
      <p:sp>
        <p:nvSpPr>
          <p:cNvPr id="138" name="Google Shape;138;p9"/>
          <p:cNvSpPr/>
          <p:nvPr/>
        </p:nvSpPr>
        <p:spPr>
          <a:xfrm>
            <a:off x="2626100" y="2411432"/>
            <a:ext cx="1861204"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9" name="Google Shape;139;p9"/>
          <p:cNvSpPr txBox="1">
            <a:spLocks noGrp="1"/>
          </p:cNvSpPr>
          <p:nvPr>
            <p:ph type="body" idx="5"/>
          </p:nvPr>
        </p:nvSpPr>
        <p:spPr>
          <a:xfrm>
            <a:off x="26261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0" name="Google Shape;140;p9"/>
          <p:cNvSpPr>
            <a:spLocks noGrp="1"/>
          </p:cNvSpPr>
          <p:nvPr>
            <p:ph type="pic" idx="6"/>
          </p:nvPr>
        </p:nvSpPr>
        <p:spPr>
          <a:xfrm>
            <a:off x="4683499" y="1057375"/>
            <a:ext cx="1861204" cy="1354057"/>
          </a:xfrm>
          <a:prstGeom prst="rect">
            <a:avLst/>
          </a:prstGeom>
          <a:noFill/>
          <a:ln>
            <a:noFill/>
          </a:ln>
        </p:spPr>
      </p:sp>
      <p:sp>
        <p:nvSpPr>
          <p:cNvPr id="141" name="Google Shape;141;p9"/>
          <p:cNvSpPr/>
          <p:nvPr/>
        </p:nvSpPr>
        <p:spPr>
          <a:xfrm>
            <a:off x="4683500" y="2411432"/>
            <a:ext cx="1861204" cy="42091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2" name="Google Shape;142;p9"/>
          <p:cNvSpPr txBox="1">
            <a:spLocks noGrp="1"/>
          </p:cNvSpPr>
          <p:nvPr>
            <p:ph type="body" idx="7"/>
          </p:nvPr>
        </p:nvSpPr>
        <p:spPr>
          <a:xfrm>
            <a:off x="46835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3" name="Google Shape;143;p9"/>
          <p:cNvSpPr>
            <a:spLocks noGrp="1"/>
          </p:cNvSpPr>
          <p:nvPr>
            <p:ph type="pic" idx="8"/>
          </p:nvPr>
        </p:nvSpPr>
        <p:spPr>
          <a:xfrm>
            <a:off x="6740899" y="1057375"/>
            <a:ext cx="1861204" cy="1354057"/>
          </a:xfrm>
          <a:prstGeom prst="rect">
            <a:avLst/>
          </a:prstGeom>
          <a:noFill/>
          <a:ln>
            <a:noFill/>
          </a:ln>
        </p:spPr>
      </p:sp>
      <p:sp>
        <p:nvSpPr>
          <p:cNvPr id="144" name="Google Shape;144;p9"/>
          <p:cNvSpPr/>
          <p:nvPr/>
        </p:nvSpPr>
        <p:spPr>
          <a:xfrm>
            <a:off x="6740900" y="2411432"/>
            <a:ext cx="1861204" cy="42091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5" name="Google Shape;145;p9"/>
          <p:cNvSpPr txBox="1">
            <a:spLocks noGrp="1"/>
          </p:cNvSpPr>
          <p:nvPr>
            <p:ph type="body" idx="9"/>
          </p:nvPr>
        </p:nvSpPr>
        <p:spPr>
          <a:xfrm>
            <a:off x="6740900" y="2431025"/>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6" name="Google Shape;146;p9"/>
          <p:cNvSpPr>
            <a:spLocks noGrp="1"/>
          </p:cNvSpPr>
          <p:nvPr>
            <p:ph type="pic" idx="13"/>
          </p:nvPr>
        </p:nvSpPr>
        <p:spPr>
          <a:xfrm>
            <a:off x="552497" y="2978480"/>
            <a:ext cx="1861204" cy="1354057"/>
          </a:xfrm>
          <a:prstGeom prst="rect">
            <a:avLst/>
          </a:prstGeom>
          <a:noFill/>
          <a:ln>
            <a:noFill/>
          </a:ln>
        </p:spPr>
      </p:sp>
      <p:sp>
        <p:nvSpPr>
          <p:cNvPr id="147" name="Google Shape;147;p9"/>
          <p:cNvSpPr/>
          <p:nvPr/>
        </p:nvSpPr>
        <p:spPr>
          <a:xfrm>
            <a:off x="552498" y="4332537"/>
            <a:ext cx="1861204" cy="42091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48" name="Google Shape;148;p9"/>
          <p:cNvSpPr txBox="1">
            <a:spLocks noGrp="1"/>
          </p:cNvSpPr>
          <p:nvPr>
            <p:ph type="body" idx="14"/>
          </p:nvPr>
        </p:nvSpPr>
        <p:spPr>
          <a:xfrm>
            <a:off x="552498"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9" name="Google Shape;149;p9"/>
          <p:cNvSpPr>
            <a:spLocks noGrp="1"/>
          </p:cNvSpPr>
          <p:nvPr>
            <p:ph type="pic" idx="15"/>
          </p:nvPr>
        </p:nvSpPr>
        <p:spPr>
          <a:xfrm>
            <a:off x="2626099" y="2978480"/>
            <a:ext cx="1861204" cy="1354057"/>
          </a:xfrm>
          <a:prstGeom prst="rect">
            <a:avLst/>
          </a:prstGeom>
          <a:noFill/>
          <a:ln>
            <a:noFill/>
          </a:ln>
        </p:spPr>
      </p:sp>
      <p:sp>
        <p:nvSpPr>
          <p:cNvPr id="150" name="Google Shape;150;p9"/>
          <p:cNvSpPr/>
          <p:nvPr/>
        </p:nvSpPr>
        <p:spPr>
          <a:xfrm>
            <a:off x="2626100" y="4332537"/>
            <a:ext cx="1861204" cy="42091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1" name="Google Shape;151;p9"/>
          <p:cNvSpPr txBox="1">
            <a:spLocks noGrp="1"/>
          </p:cNvSpPr>
          <p:nvPr>
            <p:ph type="body" idx="16"/>
          </p:nvPr>
        </p:nvSpPr>
        <p:spPr>
          <a:xfrm>
            <a:off x="26261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2" name="Google Shape;152;p9"/>
          <p:cNvSpPr>
            <a:spLocks noGrp="1"/>
          </p:cNvSpPr>
          <p:nvPr>
            <p:ph type="pic" idx="17"/>
          </p:nvPr>
        </p:nvSpPr>
        <p:spPr>
          <a:xfrm>
            <a:off x="4683499" y="2978480"/>
            <a:ext cx="1861204" cy="1354057"/>
          </a:xfrm>
          <a:prstGeom prst="rect">
            <a:avLst/>
          </a:prstGeom>
          <a:noFill/>
          <a:ln>
            <a:noFill/>
          </a:ln>
        </p:spPr>
      </p:sp>
      <p:sp>
        <p:nvSpPr>
          <p:cNvPr id="153" name="Google Shape;153;p9"/>
          <p:cNvSpPr/>
          <p:nvPr/>
        </p:nvSpPr>
        <p:spPr>
          <a:xfrm>
            <a:off x="4683500" y="4332537"/>
            <a:ext cx="1861204" cy="42091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4" name="Google Shape;154;p9"/>
          <p:cNvSpPr txBox="1">
            <a:spLocks noGrp="1"/>
          </p:cNvSpPr>
          <p:nvPr>
            <p:ph type="body" idx="18"/>
          </p:nvPr>
        </p:nvSpPr>
        <p:spPr>
          <a:xfrm>
            <a:off x="46835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5" name="Google Shape;155;p9"/>
          <p:cNvSpPr>
            <a:spLocks noGrp="1"/>
          </p:cNvSpPr>
          <p:nvPr>
            <p:ph type="pic" idx="19"/>
          </p:nvPr>
        </p:nvSpPr>
        <p:spPr>
          <a:xfrm>
            <a:off x="6740899" y="2978480"/>
            <a:ext cx="1861204" cy="1354057"/>
          </a:xfrm>
          <a:prstGeom prst="rect">
            <a:avLst/>
          </a:prstGeom>
          <a:noFill/>
          <a:ln>
            <a:noFill/>
          </a:ln>
        </p:spPr>
      </p:sp>
      <p:sp>
        <p:nvSpPr>
          <p:cNvPr id="156" name="Google Shape;156;p9"/>
          <p:cNvSpPr/>
          <p:nvPr/>
        </p:nvSpPr>
        <p:spPr>
          <a:xfrm>
            <a:off x="6740900" y="4332537"/>
            <a:ext cx="1861204" cy="42091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7" name="Google Shape;157;p9"/>
          <p:cNvSpPr txBox="1">
            <a:spLocks noGrp="1"/>
          </p:cNvSpPr>
          <p:nvPr>
            <p:ph type="body" idx="20"/>
          </p:nvPr>
        </p:nvSpPr>
        <p:spPr>
          <a:xfrm>
            <a:off x="6740900" y="4352130"/>
            <a:ext cx="1861204" cy="381730"/>
          </a:xfrm>
          <a:prstGeom prst="rect">
            <a:avLst/>
          </a:prstGeom>
          <a:noFill/>
          <a:ln>
            <a:noFill/>
          </a:ln>
        </p:spPr>
        <p:txBody>
          <a:bodyPr spcFirstLastPara="1" wrap="square" lIns="0" tIns="0" rIns="0" bIns="0" anchor="t" anchorCtr="0">
            <a:noAutofit/>
          </a:bodyPr>
          <a:lstStyle>
            <a:lvl1pPr marL="457200" marR="0" lvl="0" indent="-228600" algn="ctr" rtl="0">
              <a:spcBef>
                <a:spcPts val="220"/>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8" name="Google Shape;158;p9"/>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59" name="Google Shape;159;p9"/>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3">
                                            <p:txEl>
                                              <p:pRg st="0" end="0"/>
                                            </p:txEl>
                                          </p:spTgt>
                                        </p:tgtEl>
                                        <p:attrNameLst>
                                          <p:attrName>style.visibility</p:attrName>
                                        </p:attrNameLst>
                                      </p:cBhvr>
                                      <p:to>
                                        <p:strVal val="visible"/>
                                      </p:to>
                                    </p:set>
                                    <p:animEffect transition="in" filter="fade">
                                      <p:cBhvr>
                                        <p:cTn id="11" dur="500"/>
                                        <p:tgtEl>
                                          <p:spTgt spid="13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3">
                                            <p:txEl>
                                              <p:pRg st="1" end="1"/>
                                            </p:txEl>
                                          </p:spTgt>
                                        </p:tgtEl>
                                        <p:attrNameLst>
                                          <p:attrName>style.visibility</p:attrName>
                                        </p:attrNameLst>
                                      </p:cBhvr>
                                      <p:to>
                                        <p:strVal val="visible"/>
                                      </p:to>
                                    </p:set>
                                    <p:animEffect transition="in" filter="fade">
                                      <p:cBhvr>
                                        <p:cTn id="15" dur="500"/>
                                        <p:tgtEl>
                                          <p:spTgt spid="13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3">
                                            <p:txEl>
                                              <p:pRg st="2" end="2"/>
                                            </p:txEl>
                                          </p:spTgt>
                                        </p:tgtEl>
                                        <p:attrNameLst>
                                          <p:attrName>style.visibility</p:attrName>
                                        </p:attrNameLst>
                                      </p:cBhvr>
                                      <p:to>
                                        <p:strVal val="visible"/>
                                      </p:to>
                                    </p:set>
                                    <p:animEffect transition="in" filter="fade">
                                      <p:cBhvr>
                                        <p:cTn id="19" dur="500"/>
                                        <p:tgtEl>
                                          <p:spTgt spid="13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3">
                                            <p:txEl>
                                              <p:pRg st="3" end="3"/>
                                            </p:txEl>
                                          </p:spTgt>
                                        </p:tgtEl>
                                        <p:attrNameLst>
                                          <p:attrName>style.visibility</p:attrName>
                                        </p:attrNameLst>
                                      </p:cBhvr>
                                      <p:to>
                                        <p:strVal val="visible"/>
                                      </p:to>
                                    </p:set>
                                    <p:animEffect transition="in" filter="fade">
                                      <p:cBhvr>
                                        <p:cTn id="23" dur="500"/>
                                        <p:tgtEl>
                                          <p:spTgt spid="13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500"/>
                                        <p:tgtEl>
                                          <p:spTgt spid="13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3">
                                            <p:txEl>
                                              <p:pRg st="5" end="5"/>
                                            </p:txEl>
                                          </p:spTgt>
                                        </p:tgtEl>
                                        <p:attrNameLst>
                                          <p:attrName>style.visibility</p:attrName>
                                        </p:attrNameLst>
                                      </p:cBhvr>
                                      <p:to>
                                        <p:strVal val="visible"/>
                                      </p:to>
                                    </p:set>
                                    <p:animEffect transition="in" filter="fade">
                                      <p:cBhvr>
                                        <p:cTn id="31" dur="500"/>
                                        <p:tgtEl>
                                          <p:spTgt spid="13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3">
                                            <p:txEl>
                                              <p:pRg st="6" end="6"/>
                                            </p:txEl>
                                          </p:spTgt>
                                        </p:tgtEl>
                                        <p:attrNameLst>
                                          <p:attrName>style.visibility</p:attrName>
                                        </p:attrNameLst>
                                      </p:cBhvr>
                                      <p:to>
                                        <p:strVal val="visible"/>
                                      </p:to>
                                    </p:set>
                                    <p:animEffect transition="in" filter="fade">
                                      <p:cBhvr>
                                        <p:cTn id="35" dur="500"/>
                                        <p:tgtEl>
                                          <p:spTgt spid="13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33">
                                            <p:txEl>
                                              <p:pRg st="7" end="7"/>
                                            </p:txEl>
                                          </p:spTgt>
                                        </p:tgtEl>
                                        <p:attrNameLst>
                                          <p:attrName>style.visibility</p:attrName>
                                        </p:attrNameLst>
                                      </p:cBhvr>
                                      <p:to>
                                        <p:strVal val="visible"/>
                                      </p:to>
                                    </p:set>
                                    <p:animEffect transition="in" filter="fade">
                                      <p:cBhvr>
                                        <p:cTn id="39" dur="500"/>
                                        <p:tgtEl>
                                          <p:spTgt spid="13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33">
                                            <p:txEl>
                                              <p:pRg st="8" end="8"/>
                                            </p:txEl>
                                          </p:spTgt>
                                        </p:tgtEl>
                                        <p:attrNameLst>
                                          <p:attrName>style.visibility</p:attrName>
                                        </p:attrNameLst>
                                      </p:cBhvr>
                                      <p:to>
                                        <p:strVal val="visible"/>
                                      </p:to>
                                    </p:set>
                                    <p:animEffect transition="in" filter="fade">
                                      <p:cBhvr>
                                        <p:cTn id="43" dur="500"/>
                                        <p:tgtEl>
                                          <p:spTgt spid="133">
                                            <p:txEl>
                                              <p:pRg st="8" end="8"/>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4"/>
                                        </p:tgtEl>
                                        <p:attrNameLst>
                                          <p:attrName>style.visibility</p:attrName>
                                        </p:attrNameLst>
                                      </p:cBhvr>
                                      <p:to>
                                        <p:strVal val="visible"/>
                                      </p:to>
                                    </p:set>
                                    <p:animEffect transition="in" filter="fade">
                                      <p:cBhvr>
                                        <p:cTn id="47" dur="500"/>
                                        <p:tgtEl>
                                          <p:spTgt spid="13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35"/>
                                        </p:tgtEl>
                                        <p:attrNameLst>
                                          <p:attrName>style.visibility</p:attrName>
                                        </p:attrNameLst>
                                      </p:cBhvr>
                                      <p:to>
                                        <p:strVal val="visible"/>
                                      </p:to>
                                    </p:set>
                                    <p:animEffect transition="in" filter="fade">
                                      <p:cBhvr>
                                        <p:cTn id="51" dur="500"/>
                                        <p:tgtEl>
                                          <p:spTgt spid="13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36">
                                            <p:txEl>
                                              <p:pRg st="0" end="0"/>
                                            </p:txEl>
                                          </p:spTgt>
                                        </p:tgtEl>
                                        <p:attrNameLst>
                                          <p:attrName>style.visibility</p:attrName>
                                        </p:attrNameLst>
                                      </p:cBhvr>
                                      <p:to>
                                        <p:strVal val="visible"/>
                                      </p:to>
                                    </p:set>
                                    <p:animEffect transition="in" filter="fade">
                                      <p:cBhvr>
                                        <p:cTn id="55" dur="500"/>
                                        <p:tgtEl>
                                          <p:spTgt spid="136">
                                            <p:txEl>
                                              <p:pRg st="0" end="0"/>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36">
                                            <p:txEl>
                                              <p:pRg st="1" end="1"/>
                                            </p:txEl>
                                          </p:spTgt>
                                        </p:tgtEl>
                                        <p:attrNameLst>
                                          <p:attrName>style.visibility</p:attrName>
                                        </p:attrNameLst>
                                      </p:cBhvr>
                                      <p:to>
                                        <p:strVal val="visible"/>
                                      </p:to>
                                    </p:set>
                                    <p:animEffect transition="in" filter="fade">
                                      <p:cBhvr>
                                        <p:cTn id="59" dur="500"/>
                                        <p:tgtEl>
                                          <p:spTgt spid="136">
                                            <p:txEl>
                                              <p:pRg st="1" end="1"/>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36">
                                            <p:txEl>
                                              <p:pRg st="2" end="2"/>
                                            </p:txEl>
                                          </p:spTgt>
                                        </p:tgtEl>
                                        <p:attrNameLst>
                                          <p:attrName>style.visibility</p:attrName>
                                        </p:attrNameLst>
                                      </p:cBhvr>
                                      <p:to>
                                        <p:strVal val="visible"/>
                                      </p:to>
                                    </p:set>
                                    <p:animEffect transition="in" filter="fade">
                                      <p:cBhvr>
                                        <p:cTn id="63" dur="500"/>
                                        <p:tgtEl>
                                          <p:spTgt spid="136">
                                            <p:txEl>
                                              <p:pRg st="2" end="2"/>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36">
                                            <p:txEl>
                                              <p:pRg st="3" end="3"/>
                                            </p:txEl>
                                          </p:spTgt>
                                        </p:tgtEl>
                                        <p:attrNameLst>
                                          <p:attrName>style.visibility</p:attrName>
                                        </p:attrNameLst>
                                      </p:cBhvr>
                                      <p:to>
                                        <p:strVal val="visible"/>
                                      </p:to>
                                    </p:set>
                                    <p:animEffect transition="in" filter="fade">
                                      <p:cBhvr>
                                        <p:cTn id="67" dur="500"/>
                                        <p:tgtEl>
                                          <p:spTgt spid="136">
                                            <p:txEl>
                                              <p:pRg st="3" end="3"/>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36">
                                            <p:txEl>
                                              <p:pRg st="4" end="4"/>
                                            </p:txEl>
                                          </p:spTgt>
                                        </p:tgtEl>
                                        <p:attrNameLst>
                                          <p:attrName>style.visibility</p:attrName>
                                        </p:attrNameLst>
                                      </p:cBhvr>
                                      <p:to>
                                        <p:strVal val="visible"/>
                                      </p:to>
                                    </p:set>
                                    <p:animEffect transition="in" filter="fade">
                                      <p:cBhvr>
                                        <p:cTn id="71" dur="500"/>
                                        <p:tgtEl>
                                          <p:spTgt spid="136">
                                            <p:txEl>
                                              <p:pRg st="4" end="4"/>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36">
                                            <p:txEl>
                                              <p:pRg st="5" end="5"/>
                                            </p:txEl>
                                          </p:spTgt>
                                        </p:tgtEl>
                                        <p:attrNameLst>
                                          <p:attrName>style.visibility</p:attrName>
                                        </p:attrNameLst>
                                      </p:cBhvr>
                                      <p:to>
                                        <p:strVal val="visible"/>
                                      </p:to>
                                    </p:set>
                                    <p:animEffect transition="in" filter="fade">
                                      <p:cBhvr>
                                        <p:cTn id="75" dur="500"/>
                                        <p:tgtEl>
                                          <p:spTgt spid="136">
                                            <p:txEl>
                                              <p:pRg st="5" end="5"/>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136">
                                            <p:txEl>
                                              <p:pRg st="6" end="6"/>
                                            </p:txEl>
                                          </p:spTgt>
                                        </p:tgtEl>
                                        <p:attrNameLst>
                                          <p:attrName>style.visibility</p:attrName>
                                        </p:attrNameLst>
                                      </p:cBhvr>
                                      <p:to>
                                        <p:strVal val="visible"/>
                                      </p:to>
                                    </p:set>
                                    <p:animEffect transition="in" filter="fade">
                                      <p:cBhvr>
                                        <p:cTn id="79" dur="500"/>
                                        <p:tgtEl>
                                          <p:spTgt spid="136">
                                            <p:txEl>
                                              <p:pRg st="6" end="6"/>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136">
                                            <p:txEl>
                                              <p:pRg st="7" end="7"/>
                                            </p:txEl>
                                          </p:spTgt>
                                        </p:tgtEl>
                                        <p:attrNameLst>
                                          <p:attrName>style.visibility</p:attrName>
                                        </p:attrNameLst>
                                      </p:cBhvr>
                                      <p:to>
                                        <p:strVal val="visible"/>
                                      </p:to>
                                    </p:set>
                                    <p:animEffect transition="in" filter="fade">
                                      <p:cBhvr>
                                        <p:cTn id="83" dur="500"/>
                                        <p:tgtEl>
                                          <p:spTgt spid="136">
                                            <p:txEl>
                                              <p:pRg st="7" end="7"/>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136">
                                            <p:txEl>
                                              <p:pRg st="8" end="8"/>
                                            </p:txEl>
                                          </p:spTgt>
                                        </p:tgtEl>
                                        <p:attrNameLst>
                                          <p:attrName>style.visibility</p:attrName>
                                        </p:attrNameLst>
                                      </p:cBhvr>
                                      <p:to>
                                        <p:strVal val="visible"/>
                                      </p:to>
                                    </p:set>
                                    <p:animEffect transition="in" filter="fade">
                                      <p:cBhvr>
                                        <p:cTn id="87" dur="500"/>
                                        <p:tgtEl>
                                          <p:spTgt spid="136">
                                            <p:txEl>
                                              <p:pRg st="8" end="8"/>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7"/>
                                        </p:tgtEl>
                                        <p:attrNameLst>
                                          <p:attrName>style.visibility</p:attrName>
                                        </p:attrNameLst>
                                      </p:cBhvr>
                                      <p:to>
                                        <p:strVal val="visible"/>
                                      </p:to>
                                    </p:set>
                                    <p:animEffect transition="in" filter="fade">
                                      <p:cBhvr>
                                        <p:cTn id="91" dur="500"/>
                                        <p:tgtEl>
                                          <p:spTgt spid="137"/>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138"/>
                                        </p:tgtEl>
                                        <p:attrNameLst>
                                          <p:attrName>style.visibility</p:attrName>
                                        </p:attrNameLst>
                                      </p:cBhvr>
                                      <p:to>
                                        <p:strVal val="visible"/>
                                      </p:to>
                                    </p:set>
                                    <p:animEffect transition="in" filter="fade">
                                      <p:cBhvr>
                                        <p:cTn id="95" dur="500"/>
                                        <p:tgtEl>
                                          <p:spTgt spid="138"/>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139">
                                            <p:txEl>
                                              <p:pRg st="0" end="0"/>
                                            </p:txEl>
                                          </p:spTgt>
                                        </p:tgtEl>
                                        <p:attrNameLst>
                                          <p:attrName>style.visibility</p:attrName>
                                        </p:attrNameLst>
                                      </p:cBhvr>
                                      <p:to>
                                        <p:strVal val="visible"/>
                                      </p:to>
                                    </p:set>
                                    <p:animEffect transition="in" filter="fade">
                                      <p:cBhvr>
                                        <p:cTn id="99" dur="500"/>
                                        <p:tgtEl>
                                          <p:spTgt spid="139">
                                            <p:txEl>
                                              <p:pRg st="0" end="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139">
                                            <p:txEl>
                                              <p:pRg st="1" end="1"/>
                                            </p:txEl>
                                          </p:spTgt>
                                        </p:tgtEl>
                                        <p:attrNameLst>
                                          <p:attrName>style.visibility</p:attrName>
                                        </p:attrNameLst>
                                      </p:cBhvr>
                                      <p:to>
                                        <p:strVal val="visible"/>
                                      </p:to>
                                    </p:set>
                                    <p:animEffect transition="in" filter="fade">
                                      <p:cBhvr>
                                        <p:cTn id="103" dur="500"/>
                                        <p:tgtEl>
                                          <p:spTgt spid="139">
                                            <p:txEl>
                                              <p:pRg st="1" end="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139">
                                            <p:txEl>
                                              <p:pRg st="2" end="2"/>
                                            </p:txEl>
                                          </p:spTgt>
                                        </p:tgtEl>
                                        <p:attrNameLst>
                                          <p:attrName>style.visibility</p:attrName>
                                        </p:attrNameLst>
                                      </p:cBhvr>
                                      <p:to>
                                        <p:strVal val="visible"/>
                                      </p:to>
                                    </p:set>
                                    <p:animEffect transition="in" filter="fade">
                                      <p:cBhvr>
                                        <p:cTn id="107" dur="500"/>
                                        <p:tgtEl>
                                          <p:spTgt spid="139">
                                            <p:txEl>
                                              <p:pRg st="2" end="2"/>
                                            </p:txEl>
                                          </p:spTgt>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139">
                                            <p:txEl>
                                              <p:pRg st="3" end="3"/>
                                            </p:txEl>
                                          </p:spTgt>
                                        </p:tgtEl>
                                        <p:attrNameLst>
                                          <p:attrName>style.visibility</p:attrName>
                                        </p:attrNameLst>
                                      </p:cBhvr>
                                      <p:to>
                                        <p:strVal val="visible"/>
                                      </p:to>
                                    </p:set>
                                    <p:animEffect transition="in" filter="fade">
                                      <p:cBhvr>
                                        <p:cTn id="111" dur="500"/>
                                        <p:tgtEl>
                                          <p:spTgt spid="139">
                                            <p:txEl>
                                              <p:pRg st="3" end="3"/>
                                            </p:txEl>
                                          </p:spTgt>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139">
                                            <p:txEl>
                                              <p:pRg st="4" end="4"/>
                                            </p:txEl>
                                          </p:spTgt>
                                        </p:tgtEl>
                                        <p:attrNameLst>
                                          <p:attrName>style.visibility</p:attrName>
                                        </p:attrNameLst>
                                      </p:cBhvr>
                                      <p:to>
                                        <p:strVal val="visible"/>
                                      </p:to>
                                    </p:set>
                                    <p:animEffect transition="in" filter="fade">
                                      <p:cBhvr>
                                        <p:cTn id="115" dur="500"/>
                                        <p:tgtEl>
                                          <p:spTgt spid="139">
                                            <p:txEl>
                                              <p:pRg st="4" end="4"/>
                                            </p:txEl>
                                          </p:spTgt>
                                        </p:tgtEl>
                                      </p:cBhvr>
                                    </p:animEffect>
                                  </p:childTnLst>
                                </p:cTn>
                              </p:par>
                            </p:childTnLst>
                          </p:cTn>
                        </p:par>
                        <p:par>
                          <p:cTn id="116" fill="hold">
                            <p:stCondLst>
                              <p:cond delay="14000"/>
                            </p:stCondLst>
                            <p:childTnLst>
                              <p:par>
                                <p:cTn id="117" presetID="10" presetClass="entr" presetSubtype="0" fill="hold" nodeType="afterEffect">
                                  <p:stCondLst>
                                    <p:cond delay="0"/>
                                  </p:stCondLst>
                                  <p:childTnLst>
                                    <p:set>
                                      <p:cBhvr>
                                        <p:cTn id="118" dur="1" fill="hold">
                                          <p:stCondLst>
                                            <p:cond delay="0"/>
                                          </p:stCondLst>
                                        </p:cTn>
                                        <p:tgtEl>
                                          <p:spTgt spid="139">
                                            <p:txEl>
                                              <p:pRg st="5" end="5"/>
                                            </p:txEl>
                                          </p:spTgt>
                                        </p:tgtEl>
                                        <p:attrNameLst>
                                          <p:attrName>style.visibility</p:attrName>
                                        </p:attrNameLst>
                                      </p:cBhvr>
                                      <p:to>
                                        <p:strVal val="visible"/>
                                      </p:to>
                                    </p:set>
                                    <p:animEffect transition="in" filter="fade">
                                      <p:cBhvr>
                                        <p:cTn id="119" dur="500"/>
                                        <p:tgtEl>
                                          <p:spTgt spid="139">
                                            <p:txEl>
                                              <p:pRg st="5" end="5"/>
                                            </p:txEl>
                                          </p:spTgt>
                                        </p:tgtEl>
                                      </p:cBhvr>
                                    </p:animEffect>
                                  </p:childTnLst>
                                </p:cTn>
                              </p:par>
                            </p:childTnLst>
                          </p:cTn>
                        </p:par>
                        <p:par>
                          <p:cTn id="120" fill="hold">
                            <p:stCondLst>
                              <p:cond delay="14500"/>
                            </p:stCondLst>
                            <p:childTnLst>
                              <p:par>
                                <p:cTn id="121" presetID="10" presetClass="entr" presetSubtype="0" fill="hold" nodeType="afterEffect">
                                  <p:stCondLst>
                                    <p:cond delay="0"/>
                                  </p:stCondLst>
                                  <p:childTnLst>
                                    <p:set>
                                      <p:cBhvr>
                                        <p:cTn id="122" dur="1" fill="hold">
                                          <p:stCondLst>
                                            <p:cond delay="0"/>
                                          </p:stCondLst>
                                        </p:cTn>
                                        <p:tgtEl>
                                          <p:spTgt spid="139">
                                            <p:txEl>
                                              <p:pRg st="6" end="6"/>
                                            </p:txEl>
                                          </p:spTgt>
                                        </p:tgtEl>
                                        <p:attrNameLst>
                                          <p:attrName>style.visibility</p:attrName>
                                        </p:attrNameLst>
                                      </p:cBhvr>
                                      <p:to>
                                        <p:strVal val="visible"/>
                                      </p:to>
                                    </p:set>
                                    <p:animEffect transition="in" filter="fade">
                                      <p:cBhvr>
                                        <p:cTn id="123" dur="500"/>
                                        <p:tgtEl>
                                          <p:spTgt spid="139">
                                            <p:txEl>
                                              <p:pRg st="6" end="6"/>
                                            </p:txEl>
                                          </p:spTgt>
                                        </p:tgtEl>
                                      </p:cBhvr>
                                    </p:animEffect>
                                  </p:childTnLst>
                                </p:cTn>
                              </p:par>
                            </p:childTnLst>
                          </p:cTn>
                        </p:par>
                        <p:par>
                          <p:cTn id="124" fill="hold">
                            <p:stCondLst>
                              <p:cond delay="15000"/>
                            </p:stCondLst>
                            <p:childTnLst>
                              <p:par>
                                <p:cTn id="125" presetID="10" presetClass="entr" presetSubtype="0" fill="hold" nodeType="afterEffect">
                                  <p:stCondLst>
                                    <p:cond delay="0"/>
                                  </p:stCondLst>
                                  <p:childTnLst>
                                    <p:set>
                                      <p:cBhvr>
                                        <p:cTn id="126" dur="1" fill="hold">
                                          <p:stCondLst>
                                            <p:cond delay="0"/>
                                          </p:stCondLst>
                                        </p:cTn>
                                        <p:tgtEl>
                                          <p:spTgt spid="139">
                                            <p:txEl>
                                              <p:pRg st="7" end="7"/>
                                            </p:txEl>
                                          </p:spTgt>
                                        </p:tgtEl>
                                        <p:attrNameLst>
                                          <p:attrName>style.visibility</p:attrName>
                                        </p:attrNameLst>
                                      </p:cBhvr>
                                      <p:to>
                                        <p:strVal val="visible"/>
                                      </p:to>
                                    </p:set>
                                    <p:animEffect transition="in" filter="fade">
                                      <p:cBhvr>
                                        <p:cTn id="127" dur="500"/>
                                        <p:tgtEl>
                                          <p:spTgt spid="139">
                                            <p:txEl>
                                              <p:pRg st="7" end="7"/>
                                            </p:txEl>
                                          </p:spTgt>
                                        </p:tgtEl>
                                      </p:cBhvr>
                                    </p:animEffect>
                                  </p:childTnLst>
                                </p:cTn>
                              </p:par>
                            </p:childTnLst>
                          </p:cTn>
                        </p:par>
                        <p:par>
                          <p:cTn id="128" fill="hold">
                            <p:stCondLst>
                              <p:cond delay="15500"/>
                            </p:stCondLst>
                            <p:childTnLst>
                              <p:par>
                                <p:cTn id="129" presetID="10" presetClass="entr" presetSubtype="0" fill="hold" nodeType="afterEffect">
                                  <p:stCondLst>
                                    <p:cond delay="0"/>
                                  </p:stCondLst>
                                  <p:childTnLst>
                                    <p:set>
                                      <p:cBhvr>
                                        <p:cTn id="130" dur="1" fill="hold">
                                          <p:stCondLst>
                                            <p:cond delay="0"/>
                                          </p:stCondLst>
                                        </p:cTn>
                                        <p:tgtEl>
                                          <p:spTgt spid="139">
                                            <p:txEl>
                                              <p:pRg st="8" end="8"/>
                                            </p:txEl>
                                          </p:spTgt>
                                        </p:tgtEl>
                                        <p:attrNameLst>
                                          <p:attrName>style.visibility</p:attrName>
                                        </p:attrNameLst>
                                      </p:cBhvr>
                                      <p:to>
                                        <p:strVal val="visible"/>
                                      </p:to>
                                    </p:set>
                                    <p:animEffect transition="in" filter="fade">
                                      <p:cBhvr>
                                        <p:cTn id="131" dur="500"/>
                                        <p:tgtEl>
                                          <p:spTgt spid="139">
                                            <p:txEl>
                                              <p:pRg st="8" end="8"/>
                                            </p:txEl>
                                          </p:spTgt>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140"/>
                                        </p:tgtEl>
                                        <p:attrNameLst>
                                          <p:attrName>style.visibility</p:attrName>
                                        </p:attrNameLst>
                                      </p:cBhvr>
                                      <p:to>
                                        <p:strVal val="visible"/>
                                      </p:to>
                                    </p:set>
                                    <p:animEffect transition="in" filter="fade">
                                      <p:cBhvr>
                                        <p:cTn id="135" dur="500"/>
                                        <p:tgtEl>
                                          <p:spTgt spid="140"/>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141"/>
                                        </p:tgtEl>
                                        <p:attrNameLst>
                                          <p:attrName>style.visibility</p:attrName>
                                        </p:attrNameLst>
                                      </p:cBhvr>
                                      <p:to>
                                        <p:strVal val="visible"/>
                                      </p:to>
                                    </p:set>
                                    <p:animEffect transition="in" filter="fade">
                                      <p:cBhvr>
                                        <p:cTn id="139" dur="500"/>
                                        <p:tgtEl>
                                          <p:spTgt spid="141"/>
                                        </p:tgtEl>
                                      </p:cBhvr>
                                    </p:animEffect>
                                  </p:childTnLst>
                                </p:cTn>
                              </p:par>
                            </p:childTnLst>
                          </p:cTn>
                        </p:par>
                        <p:par>
                          <p:cTn id="140" fill="hold">
                            <p:stCondLst>
                              <p:cond delay="17000"/>
                            </p:stCondLst>
                            <p:childTnLst>
                              <p:par>
                                <p:cTn id="141" presetID="10" presetClass="entr" presetSubtype="0" fill="hold" nodeType="afterEffect">
                                  <p:stCondLst>
                                    <p:cond delay="0"/>
                                  </p:stCondLst>
                                  <p:childTnLst>
                                    <p:set>
                                      <p:cBhvr>
                                        <p:cTn id="142" dur="1" fill="hold">
                                          <p:stCondLst>
                                            <p:cond delay="0"/>
                                          </p:stCondLst>
                                        </p:cTn>
                                        <p:tgtEl>
                                          <p:spTgt spid="142">
                                            <p:txEl>
                                              <p:pRg st="0" end="0"/>
                                            </p:txEl>
                                          </p:spTgt>
                                        </p:tgtEl>
                                        <p:attrNameLst>
                                          <p:attrName>style.visibility</p:attrName>
                                        </p:attrNameLst>
                                      </p:cBhvr>
                                      <p:to>
                                        <p:strVal val="visible"/>
                                      </p:to>
                                    </p:set>
                                    <p:animEffect transition="in" filter="fade">
                                      <p:cBhvr>
                                        <p:cTn id="143" dur="500"/>
                                        <p:tgtEl>
                                          <p:spTgt spid="142">
                                            <p:txEl>
                                              <p:pRg st="0" end="0"/>
                                            </p:txEl>
                                          </p:spTgt>
                                        </p:tgtEl>
                                      </p:cBhvr>
                                    </p:animEffect>
                                  </p:childTnLst>
                                </p:cTn>
                              </p:par>
                            </p:childTnLst>
                          </p:cTn>
                        </p:par>
                        <p:par>
                          <p:cTn id="144" fill="hold">
                            <p:stCondLst>
                              <p:cond delay="17500"/>
                            </p:stCondLst>
                            <p:childTnLst>
                              <p:par>
                                <p:cTn id="145" presetID="10" presetClass="entr" presetSubtype="0" fill="hold" nodeType="afterEffect">
                                  <p:stCondLst>
                                    <p:cond delay="0"/>
                                  </p:stCondLst>
                                  <p:childTnLst>
                                    <p:set>
                                      <p:cBhvr>
                                        <p:cTn id="146" dur="1" fill="hold">
                                          <p:stCondLst>
                                            <p:cond delay="0"/>
                                          </p:stCondLst>
                                        </p:cTn>
                                        <p:tgtEl>
                                          <p:spTgt spid="142">
                                            <p:txEl>
                                              <p:pRg st="1" end="1"/>
                                            </p:txEl>
                                          </p:spTgt>
                                        </p:tgtEl>
                                        <p:attrNameLst>
                                          <p:attrName>style.visibility</p:attrName>
                                        </p:attrNameLst>
                                      </p:cBhvr>
                                      <p:to>
                                        <p:strVal val="visible"/>
                                      </p:to>
                                    </p:set>
                                    <p:animEffect transition="in" filter="fade">
                                      <p:cBhvr>
                                        <p:cTn id="147" dur="500"/>
                                        <p:tgtEl>
                                          <p:spTgt spid="142">
                                            <p:txEl>
                                              <p:pRg st="1" end="1"/>
                                            </p:txEl>
                                          </p:spTgt>
                                        </p:tgtEl>
                                      </p:cBhvr>
                                    </p:animEffect>
                                  </p:childTnLst>
                                </p:cTn>
                              </p:par>
                            </p:childTnLst>
                          </p:cTn>
                        </p:par>
                        <p:par>
                          <p:cTn id="148" fill="hold">
                            <p:stCondLst>
                              <p:cond delay="18000"/>
                            </p:stCondLst>
                            <p:childTnLst>
                              <p:par>
                                <p:cTn id="149" presetID="10" presetClass="entr" presetSubtype="0" fill="hold" nodeType="afterEffect">
                                  <p:stCondLst>
                                    <p:cond delay="0"/>
                                  </p:stCondLst>
                                  <p:childTnLst>
                                    <p:set>
                                      <p:cBhvr>
                                        <p:cTn id="150" dur="1" fill="hold">
                                          <p:stCondLst>
                                            <p:cond delay="0"/>
                                          </p:stCondLst>
                                        </p:cTn>
                                        <p:tgtEl>
                                          <p:spTgt spid="142">
                                            <p:txEl>
                                              <p:pRg st="2" end="2"/>
                                            </p:txEl>
                                          </p:spTgt>
                                        </p:tgtEl>
                                        <p:attrNameLst>
                                          <p:attrName>style.visibility</p:attrName>
                                        </p:attrNameLst>
                                      </p:cBhvr>
                                      <p:to>
                                        <p:strVal val="visible"/>
                                      </p:to>
                                    </p:set>
                                    <p:animEffect transition="in" filter="fade">
                                      <p:cBhvr>
                                        <p:cTn id="151" dur="500"/>
                                        <p:tgtEl>
                                          <p:spTgt spid="142">
                                            <p:txEl>
                                              <p:pRg st="2" end="2"/>
                                            </p:txEl>
                                          </p:spTgt>
                                        </p:tgtEl>
                                      </p:cBhvr>
                                    </p:animEffect>
                                  </p:childTnLst>
                                </p:cTn>
                              </p:par>
                            </p:childTnLst>
                          </p:cTn>
                        </p:par>
                        <p:par>
                          <p:cTn id="152" fill="hold">
                            <p:stCondLst>
                              <p:cond delay="18500"/>
                            </p:stCondLst>
                            <p:childTnLst>
                              <p:par>
                                <p:cTn id="153" presetID="10" presetClass="entr" presetSubtype="0" fill="hold" nodeType="afterEffect">
                                  <p:stCondLst>
                                    <p:cond delay="0"/>
                                  </p:stCondLst>
                                  <p:childTnLst>
                                    <p:set>
                                      <p:cBhvr>
                                        <p:cTn id="154" dur="1" fill="hold">
                                          <p:stCondLst>
                                            <p:cond delay="0"/>
                                          </p:stCondLst>
                                        </p:cTn>
                                        <p:tgtEl>
                                          <p:spTgt spid="142">
                                            <p:txEl>
                                              <p:pRg st="3" end="3"/>
                                            </p:txEl>
                                          </p:spTgt>
                                        </p:tgtEl>
                                        <p:attrNameLst>
                                          <p:attrName>style.visibility</p:attrName>
                                        </p:attrNameLst>
                                      </p:cBhvr>
                                      <p:to>
                                        <p:strVal val="visible"/>
                                      </p:to>
                                    </p:set>
                                    <p:animEffect transition="in" filter="fade">
                                      <p:cBhvr>
                                        <p:cTn id="155" dur="500"/>
                                        <p:tgtEl>
                                          <p:spTgt spid="142">
                                            <p:txEl>
                                              <p:pRg st="3" end="3"/>
                                            </p:txEl>
                                          </p:spTgt>
                                        </p:tgtEl>
                                      </p:cBhvr>
                                    </p:animEffect>
                                  </p:childTnLst>
                                </p:cTn>
                              </p:par>
                            </p:childTnLst>
                          </p:cTn>
                        </p:par>
                        <p:par>
                          <p:cTn id="156" fill="hold">
                            <p:stCondLst>
                              <p:cond delay="19000"/>
                            </p:stCondLst>
                            <p:childTnLst>
                              <p:par>
                                <p:cTn id="157" presetID="10" presetClass="entr" presetSubtype="0" fill="hold" nodeType="afterEffect">
                                  <p:stCondLst>
                                    <p:cond delay="0"/>
                                  </p:stCondLst>
                                  <p:childTnLst>
                                    <p:set>
                                      <p:cBhvr>
                                        <p:cTn id="158" dur="1" fill="hold">
                                          <p:stCondLst>
                                            <p:cond delay="0"/>
                                          </p:stCondLst>
                                        </p:cTn>
                                        <p:tgtEl>
                                          <p:spTgt spid="142">
                                            <p:txEl>
                                              <p:pRg st="4" end="4"/>
                                            </p:txEl>
                                          </p:spTgt>
                                        </p:tgtEl>
                                        <p:attrNameLst>
                                          <p:attrName>style.visibility</p:attrName>
                                        </p:attrNameLst>
                                      </p:cBhvr>
                                      <p:to>
                                        <p:strVal val="visible"/>
                                      </p:to>
                                    </p:set>
                                    <p:animEffect transition="in" filter="fade">
                                      <p:cBhvr>
                                        <p:cTn id="159" dur="500"/>
                                        <p:tgtEl>
                                          <p:spTgt spid="142">
                                            <p:txEl>
                                              <p:pRg st="4" end="4"/>
                                            </p:txEl>
                                          </p:spTgt>
                                        </p:tgtEl>
                                      </p:cBhvr>
                                    </p:animEffect>
                                  </p:childTnLst>
                                </p:cTn>
                              </p:par>
                            </p:childTnLst>
                          </p:cTn>
                        </p:par>
                        <p:par>
                          <p:cTn id="160" fill="hold">
                            <p:stCondLst>
                              <p:cond delay="19500"/>
                            </p:stCondLst>
                            <p:childTnLst>
                              <p:par>
                                <p:cTn id="161" presetID="10" presetClass="entr" presetSubtype="0" fill="hold" nodeType="afterEffect">
                                  <p:stCondLst>
                                    <p:cond delay="0"/>
                                  </p:stCondLst>
                                  <p:childTnLst>
                                    <p:set>
                                      <p:cBhvr>
                                        <p:cTn id="162" dur="1" fill="hold">
                                          <p:stCondLst>
                                            <p:cond delay="0"/>
                                          </p:stCondLst>
                                        </p:cTn>
                                        <p:tgtEl>
                                          <p:spTgt spid="142">
                                            <p:txEl>
                                              <p:pRg st="5" end="5"/>
                                            </p:txEl>
                                          </p:spTgt>
                                        </p:tgtEl>
                                        <p:attrNameLst>
                                          <p:attrName>style.visibility</p:attrName>
                                        </p:attrNameLst>
                                      </p:cBhvr>
                                      <p:to>
                                        <p:strVal val="visible"/>
                                      </p:to>
                                    </p:set>
                                    <p:animEffect transition="in" filter="fade">
                                      <p:cBhvr>
                                        <p:cTn id="163" dur="500"/>
                                        <p:tgtEl>
                                          <p:spTgt spid="142">
                                            <p:txEl>
                                              <p:pRg st="5" end="5"/>
                                            </p:txEl>
                                          </p:spTgt>
                                        </p:tgtEl>
                                      </p:cBhvr>
                                    </p:animEffect>
                                  </p:childTnLst>
                                </p:cTn>
                              </p:par>
                            </p:childTnLst>
                          </p:cTn>
                        </p:par>
                        <p:par>
                          <p:cTn id="164" fill="hold">
                            <p:stCondLst>
                              <p:cond delay="20000"/>
                            </p:stCondLst>
                            <p:childTnLst>
                              <p:par>
                                <p:cTn id="165" presetID="10" presetClass="entr" presetSubtype="0" fill="hold" nodeType="afterEffect">
                                  <p:stCondLst>
                                    <p:cond delay="0"/>
                                  </p:stCondLst>
                                  <p:childTnLst>
                                    <p:set>
                                      <p:cBhvr>
                                        <p:cTn id="166" dur="1" fill="hold">
                                          <p:stCondLst>
                                            <p:cond delay="0"/>
                                          </p:stCondLst>
                                        </p:cTn>
                                        <p:tgtEl>
                                          <p:spTgt spid="142">
                                            <p:txEl>
                                              <p:pRg st="6" end="6"/>
                                            </p:txEl>
                                          </p:spTgt>
                                        </p:tgtEl>
                                        <p:attrNameLst>
                                          <p:attrName>style.visibility</p:attrName>
                                        </p:attrNameLst>
                                      </p:cBhvr>
                                      <p:to>
                                        <p:strVal val="visible"/>
                                      </p:to>
                                    </p:set>
                                    <p:animEffect transition="in" filter="fade">
                                      <p:cBhvr>
                                        <p:cTn id="167" dur="500"/>
                                        <p:tgtEl>
                                          <p:spTgt spid="142">
                                            <p:txEl>
                                              <p:pRg st="6" end="6"/>
                                            </p:txEl>
                                          </p:spTgt>
                                        </p:tgtEl>
                                      </p:cBhvr>
                                    </p:animEffect>
                                  </p:childTnLst>
                                </p:cTn>
                              </p:par>
                            </p:childTnLst>
                          </p:cTn>
                        </p:par>
                        <p:par>
                          <p:cTn id="168" fill="hold">
                            <p:stCondLst>
                              <p:cond delay="20500"/>
                            </p:stCondLst>
                            <p:childTnLst>
                              <p:par>
                                <p:cTn id="169" presetID="10" presetClass="entr" presetSubtype="0" fill="hold" nodeType="afterEffect">
                                  <p:stCondLst>
                                    <p:cond delay="0"/>
                                  </p:stCondLst>
                                  <p:childTnLst>
                                    <p:set>
                                      <p:cBhvr>
                                        <p:cTn id="170" dur="1" fill="hold">
                                          <p:stCondLst>
                                            <p:cond delay="0"/>
                                          </p:stCondLst>
                                        </p:cTn>
                                        <p:tgtEl>
                                          <p:spTgt spid="142">
                                            <p:txEl>
                                              <p:pRg st="7" end="7"/>
                                            </p:txEl>
                                          </p:spTgt>
                                        </p:tgtEl>
                                        <p:attrNameLst>
                                          <p:attrName>style.visibility</p:attrName>
                                        </p:attrNameLst>
                                      </p:cBhvr>
                                      <p:to>
                                        <p:strVal val="visible"/>
                                      </p:to>
                                    </p:set>
                                    <p:animEffect transition="in" filter="fade">
                                      <p:cBhvr>
                                        <p:cTn id="171" dur="500"/>
                                        <p:tgtEl>
                                          <p:spTgt spid="142">
                                            <p:txEl>
                                              <p:pRg st="7" end="7"/>
                                            </p:txEl>
                                          </p:spTgt>
                                        </p:tgtEl>
                                      </p:cBhvr>
                                    </p:animEffect>
                                  </p:childTnLst>
                                </p:cTn>
                              </p:par>
                            </p:childTnLst>
                          </p:cTn>
                        </p:par>
                        <p:par>
                          <p:cTn id="172" fill="hold">
                            <p:stCondLst>
                              <p:cond delay="21000"/>
                            </p:stCondLst>
                            <p:childTnLst>
                              <p:par>
                                <p:cTn id="173" presetID="10" presetClass="entr" presetSubtype="0" fill="hold" nodeType="afterEffect">
                                  <p:stCondLst>
                                    <p:cond delay="0"/>
                                  </p:stCondLst>
                                  <p:childTnLst>
                                    <p:set>
                                      <p:cBhvr>
                                        <p:cTn id="174" dur="1" fill="hold">
                                          <p:stCondLst>
                                            <p:cond delay="0"/>
                                          </p:stCondLst>
                                        </p:cTn>
                                        <p:tgtEl>
                                          <p:spTgt spid="142">
                                            <p:txEl>
                                              <p:pRg st="8" end="8"/>
                                            </p:txEl>
                                          </p:spTgt>
                                        </p:tgtEl>
                                        <p:attrNameLst>
                                          <p:attrName>style.visibility</p:attrName>
                                        </p:attrNameLst>
                                      </p:cBhvr>
                                      <p:to>
                                        <p:strVal val="visible"/>
                                      </p:to>
                                    </p:set>
                                    <p:animEffect transition="in" filter="fade">
                                      <p:cBhvr>
                                        <p:cTn id="175" dur="500"/>
                                        <p:tgtEl>
                                          <p:spTgt spid="142">
                                            <p:txEl>
                                              <p:pRg st="8" end="8"/>
                                            </p:txEl>
                                          </p:spTgt>
                                        </p:tgtEl>
                                      </p:cBhvr>
                                    </p:animEffect>
                                  </p:childTnLst>
                                </p:cTn>
                              </p:par>
                            </p:childTnLst>
                          </p:cTn>
                        </p:par>
                        <p:par>
                          <p:cTn id="176" fill="hold">
                            <p:stCondLst>
                              <p:cond delay="21500"/>
                            </p:stCondLst>
                            <p:childTnLst>
                              <p:par>
                                <p:cTn id="177" presetID="10" presetClass="entr" presetSubtype="0" fill="hold" nodeType="afterEffect">
                                  <p:stCondLst>
                                    <p:cond delay="0"/>
                                  </p:stCondLst>
                                  <p:childTnLst>
                                    <p:set>
                                      <p:cBhvr>
                                        <p:cTn id="178" dur="1" fill="hold">
                                          <p:stCondLst>
                                            <p:cond delay="0"/>
                                          </p:stCondLst>
                                        </p:cTn>
                                        <p:tgtEl>
                                          <p:spTgt spid="143"/>
                                        </p:tgtEl>
                                        <p:attrNameLst>
                                          <p:attrName>style.visibility</p:attrName>
                                        </p:attrNameLst>
                                      </p:cBhvr>
                                      <p:to>
                                        <p:strVal val="visible"/>
                                      </p:to>
                                    </p:set>
                                    <p:animEffect transition="in" filter="fade">
                                      <p:cBhvr>
                                        <p:cTn id="179" dur="500"/>
                                        <p:tgtEl>
                                          <p:spTgt spid="143"/>
                                        </p:tgtEl>
                                      </p:cBhvr>
                                    </p:animEffect>
                                  </p:childTnLst>
                                </p:cTn>
                              </p:par>
                            </p:childTnLst>
                          </p:cTn>
                        </p:par>
                        <p:par>
                          <p:cTn id="180" fill="hold">
                            <p:stCondLst>
                              <p:cond delay="22000"/>
                            </p:stCondLst>
                            <p:childTnLst>
                              <p:par>
                                <p:cTn id="181" presetID="10" presetClass="entr" presetSubtype="0" fill="hold" nodeType="after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500"/>
                                        <p:tgtEl>
                                          <p:spTgt spid="144"/>
                                        </p:tgtEl>
                                      </p:cBhvr>
                                    </p:animEffect>
                                  </p:childTnLst>
                                </p:cTn>
                              </p:par>
                            </p:childTnLst>
                          </p:cTn>
                        </p:par>
                        <p:par>
                          <p:cTn id="184" fill="hold">
                            <p:stCondLst>
                              <p:cond delay="22500"/>
                            </p:stCondLst>
                            <p:childTnLst>
                              <p:par>
                                <p:cTn id="185" presetID="10" presetClass="entr" presetSubtype="0" fill="hold" nodeType="afterEffect">
                                  <p:stCondLst>
                                    <p:cond delay="0"/>
                                  </p:stCondLst>
                                  <p:childTnLst>
                                    <p:set>
                                      <p:cBhvr>
                                        <p:cTn id="186" dur="1" fill="hold">
                                          <p:stCondLst>
                                            <p:cond delay="0"/>
                                          </p:stCondLst>
                                        </p:cTn>
                                        <p:tgtEl>
                                          <p:spTgt spid="145">
                                            <p:txEl>
                                              <p:pRg st="0" end="0"/>
                                            </p:txEl>
                                          </p:spTgt>
                                        </p:tgtEl>
                                        <p:attrNameLst>
                                          <p:attrName>style.visibility</p:attrName>
                                        </p:attrNameLst>
                                      </p:cBhvr>
                                      <p:to>
                                        <p:strVal val="visible"/>
                                      </p:to>
                                    </p:set>
                                    <p:animEffect transition="in" filter="fade">
                                      <p:cBhvr>
                                        <p:cTn id="187" dur="500"/>
                                        <p:tgtEl>
                                          <p:spTgt spid="145">
                                            <p:txEl>
                                              <p:pRg st="0" end="0"/>
                                            </p:txEl>
                                          </p:spTgt>
                                        </p:tgtEl>
                                      </p:cBhvr>
                                    </p:animEffect>
                                  </p:childTnLst>
                                </p:cTn>
                              </p:par>
                            </p:childTnLst>
                          </p:cTn>
                        </p:par>
                        <p:par>
                          <p:cTn id="188" fill="hold">
                            <p:stCondLst>
                              <p:cond delay="23000"/>
                            </p:stCondLst>
                            <p:childTnLst>
                              <p:par>
                                <p:cTn id="189" presetID="10" presetClass="entr" presetSubtype="0" fill="hold" nodeType="afterEffect">
                                  <p:stCondLst>
                                    <p:cond delay="0"/>
                                  </p:stCondLst>
                                  <p:childTnLst>
                                    <p:set>
                                      <p:cBhvr>
                                        <p:cTn id="190" dur="1" fill="hold">
                                          <p:stCondLst>
                                            <p:cond delay="0"/>
                                          </p:stCondLst>
                                        </p:cTn>
                                        <p:tgtEl>
                                          <p:spTgt spid="145">
                                            <p:txEl>
                                              <p:pRg st="1" end="1"/>
                                            </p:txEl>
                                          </p:spTgt>
                                        </p:tgtEl>
                                        <p:attrNameLst>
                                          <p:attrName>style.visibility</p:attrName>
                                        </p:attrNameLst>
                                      </p:cBhvr>
                                      <p:to>
                                        <p:strVal val="visible"/>
                                      </p:to>
                                    </p:set>
                                    <p:animEffect transition="in" filter="fade">
                                      <p:cBhvr>
                                        <p:cTn id="191" dur="500"/>
                                        <p:tgtEl>
                                          <p:spTgt spid="145">
                                            <p:txEl>
                                              <p:pRg st="1" end="1"/>
                                            </p:txEl>
                                          </p:spTgt>
                                        </p:tgtEl>
                                      </p:cBhvr>
                                    </p:animEffect>
                                  </p:childTnLst>
                                </p:cTn>
                              </p:par>
                            </p:childTnLst>
                          </p:cTn>
                        </p:par>
                        <p:par>
                          <p:cTn id="192" fill="hold">
                            <p:stCondLst>
                              <p:cond delay="23500"/>
                            </p:stCondLst>
                            <p:childTnLst>
                              <p:par>
                                <p:cTn id="193" presetID="10" presetClass="entr" presetSubtype="0" fill="hold" nodeType="afterEffect">
                                  <p:stCondLst>
                                    <p:cond delay="0"/>
                                  </p:stCondLst>
                                  <p:childTnLst>
                                    <p:set>
                                      <p:cBhvr>
                                        <p:cTn id="194" dur="1" fill="hold">
                                          <p:stCondLst>
                                            <p:cond delay="0"/>
                                          </p:stCondLst>
                                        </p:cTn>
                                        <p:tgtEl>
                                          <p:spTgt spid="145">
                                            <p:txEl>
                                              <p:pRg st="2" end="2"/>
                                            </p:txEl>
                                          </p:spTgt>
                                        </p:tgtEl>
                                        <p:attrNameLst>
                                          <p:attrName>style.visibility</p:attrName>
                                        </p:attrNameLst>
                                      </p:cBhvr>
                                      <p:to>
                                        <p:strVal val="visible"/>
                                      </p:to>
                                    </p:set>
                                    <p:animEffect transition="in" filter="fade">
                                      <p:cBhvr>
                                        <p:cTn id="195" dur="500"/>
                                        <p:tgtEl>
                                          <p:spTgt spid="145">
                                            <p:txEl>
                                              <p:pRg st="2" end="2"/>
                                            </p:txEl>
                                          </p:spTgt>
                                        </p:tgtEl>
                                      </p:cBhvr>
                                    </p:animEffect>
                                  </p:childTnLst>
                                </p:cTn>
                              </p:par>
                            </p:childTnLst>
                          </p:cTn>
                        </p:par>
                        <p:par>
                          <p:cTn id="196" fill="hold">
                            <p:stCondLst>
                              <p:cond delay="24000"/>
                            </p:stCondLst>
                            <p:childTnLst>
                              <p:par>
                                <p:cTn id="197" presetID="10" presetClass="entr" presetSubtype="0" fill="hold" nodeType="afterEffect">
                                  <p:stCondLst>
                                    <p:cond delay="0"/>
                                  </p:stCondLst>
                                  <p:childTnLst>
                                    <p:set>
                                      <p:cBhvr>
                                        <p:cTn id="198" dur="1" fill="hold">
                                          <p:stCondLst>
                                            <p:cond delay="0"/>
                                          </p:stCondLst>
                                        </p:cTn>
                                        <p:tgtEl>
                                          <p:spTgt spid="145">
                                            <p:txEl>
                                              <p:pRg st="3" end="3"/>
                                            </p:txEl>
                                          </p:spTgt>
                                        </p:tgtEl>
                                        <p:attrNameLst>
                                          <p:attrName>style.visibility</p:attrName>
                                        </p:attrNameLst>
                                      </p:cBhvr>
                                      <p:to>
                                        <p:strVal val="visible"/>
                                      </p:to>
                                    </p:set>
                                    <p:animEffect transition="in" filter="fade">
                                      <p:cBhvr>
                                        <p:cTn id="199" dur="500"/>
                                        <p:tgtEl>
                                          <p:spTgt spid="145">
                                            <p:txEl>
                                              <p:pRg st="3" end="3"/>
                                            </p:txEl>
                                          </p:spTgt>
                                        </p:tgtEl>
                                      </p:cBhvr>
                                    </p:animEffect>
                                  </p:childTnLst>
                                </p:cTn>
                              </p:par>
                            </p:childTnLst>
                          </p:cTn>
                        </p:par>
                        <p:par>
                          <p:cTn id="200" fill="hold">
                            <p:stCondLst>
                              <p:cond delay="24500"/>
                            </p:stCondLst>
                            <p:childTnLst>
                              <p:par>
                                <p:cTn id="201" presetID="10" presetClass="entr" presetSubtype="0" fill="hold" nodeType="afterEffect">
                                  <p:stCondLst>
                                    <p:cond delay="0"/>
                                  </p:stCondLst>
                                  <p:childTnLst>
                                    <p:set>
                                      <p:cBhvr>
                                        <p:cTn id="202" dur="1" fill="hold">
                                          <p:stCondLst>
                                            <p:cond delay="0"/>
                                          </p:stCondLst>
                                        </p:cTn>
                                        <p:tgtEl>
                                          <p:spTgt spid="145">
                                            <p:txEl>
                                              <p:pRg st="4" end="4"/>
                                            </p:txEl>
                                          </p:spTgt>
                                        </p:tgtEl>
                                        <p:attrNameLst>
                                          <p:attrName>style.visibility</p:attrName>
                                        </p:attrNameLst>
                                      </p:cBhvr>
                                      <p:to>
                                        <p:strVal val="visible"/>
                                      </p:to>
                                    </p:set>
                                    <p:animEffect transition="in" filter="fade">
                                      <p:cBhvr>
                                        <p:cTn id="203" dur="500"/>
                                        <p:tgtEl>
                                          <p:spTgt spid="145">
                                            <p:txEl>
                                              <p:pRg st="4" end="4"/>
                                            </p:txEl>
                                          </p:spTgt>
                                        </p:tgtEl>
                                      </p:cBhvr>
                                    </p:animEffect>
                                  </p:childTnLst>
                                </p:cTn>
                              </p:par>
                            </p:childTnLst>
                          </p:cTn>
                        </p:par>
                        <p:par>
                          <p:cTn id="204" fill="hold">
                            <p:stCondLst>
                              <p:cond delay="25000"/>
                            </p:stCondLst>
                            <p:childTnLst>
                              <p:par>
                                <p:cTn id="205" presetID="10" presetClass="entr" presetSubtype="0" fill="hold" nodeType="afterEffect">
                                  <p:stCondLst>
                                    <p:cond delay="0"/>
                                  </p:stCondLst>
                                  <p:childTnLst>
                                    <p:set>
                                      <p:cBhvr>
                                        <p:cTn id="206" dur="1" fill="hold">
                                          <p:stCondLst>
                                            <p:cond delay="0"/>
                                          </p:stCondLst>
                                        </p:cTn>
                                        <p:tgtEl>
                                          <p:spTgt spid="145">
                                            <p:txEl>
                                              <p:pRg st="5" end="5"/>
                                            </p:txEl>
                                          </p:spTgt>
                                        </p:tgtEl>
                                        <p:attrNameLst>
                                          <p:attrName>style.visibility</p:attrName>
                                        </p:attrNameLst>
                                      </p:cBhvr>
                                      <p:to>
                                        <p:strVal val="visible"/>
                                      </p:to>
                                    </p:set>
                                    <p:animEffect transition="in" filter="fade">
                                      <p:cBhvr>
                                        <p:cTn id="207" dur="500"/>
                                        <p:tgtEl>
                                          <p:spTgt spid="145">
                                            <p:txEl>
                                              <p:pRg st="5" end="5"/>
                                            </p:txEl>
                                          </p:spTgt>
                                        </p:tgtEl>
                                      </p:cBhvr>
                                    </p:animEffect>
                                  </p:childTnLst>
                                </p:cTn>
                              </p:par>
                            </p:childTnLst>
                          </p:cTn>
                        </p:par>
                        <p:par>
                          <p:cTn id="208" fill="hold">
                            <p:stCondLst>
                              <p:cond delay="25500"/>
                            </p:stCondLst>
                            <p:childTnLst>
                              <p:par>
                                <p:cTn id="209" presetID="10" presetClass="entr" presetSubtype="0" fill="hold" nodeType="afterEffect">
                                  <p:stCondLst>
                                    <p:cond delay="0"/>
                                  </p:stCondLst>
                                  <p:childTnLst>
                                    <p:set>
                                      <p:cBhvr>
                                        <p:cTn id="210" dur="1" fill="hold">
                                          <p:stCondLst>
                                            <p:cond delay="0"/>
                                          </p:stCondLst>
                                        </p:cTn>
                                        <p:tgtEl>
                                          <p:spTgt spid="145">
                                            <p:txEl>
                                              <p:pRg st="6" end="6"/>
                                            </p:txEl>
                                          </p:spTgt>
                                        </p:tgtEl>
                                        <p:attrNameLst>
                                          <p:attrName>style.visibility</p:attrName>
                                        </p:attrNameLst>
                                      </p:cBhvr>
                                      <p:to>
                                        <p:strVal val="visible"/>
                                      </p:to>
                                    </p:set>
                                    <p:animEffect transition="in" filter="fade">
                                      <p:cBhvr>
                                        <p:cTn id="211" dur="500"/>
                                        <p:tgtEl>
                                          <p:spTgt spid="145">
                                            <p:txEl>
                                              <p:pRg st="6" end="6"/>
                                            </p:txEl>
                                          </p:spTgt>
                                        </p:tgtEl>
                                      </p:cBhvr>
                                    </p:animEffect>
                                  </p:childTnLst>
                                </p:cTn>
                              </p:par>
                            </p:childTnLst>
                          </p:cTn>
                        </p:par>
                        <p:par>
                          <p:cTn id="212" fill="hold">
                            <p:stCondLst>
                              <p:cond delay="26000"/>
                            </p:stCondLst>
                            <p:childTnLst>
                              <p:par>
                                <p:cTn id="213" presetID="10" presetClass="entr" presetSubtype="0" fill="hold" nodeType="afterEffect">
                                  <p:stCondLst>
                                    <p:cond delay="0"/>
                                  </p:stCondLst>
                                  <p:childTnLst>
                                    <p:set>
                                      <p:cBhvr>
                                        <p:cTn id="214" dur="1" fill="hold">
                                          <p:stCondLst>
                                            <p:cond delay="0"/>
                                          </p:stCondLst>
                                        </p:cTn>
                                        <p:tgtEl>
                                          <p:spTgt spid="145">
                                            <p:txEl>
                                              <p:pRg st="7" end="7"/>
                                            </p:txEl>
                                          </p:spTgt>
                                        </p:tgtEl>
                                        <p:attrNameLst>
                                          <p:attrName>style.visibility</p:attrName>
                                        </p:attrNameLst>
                                      </p:cBhvr>
                                      <p:to>
                                        <p:strVal val="visible"/>
                                      </p:to>
                                    </p:set>
                                    <p:animEffect transition="in" filter="fade">
                                      <p:cBhvr>
                                        <p:cTn id="215" dur="500"/>
                                        <p:tgtEl>
                                          <p:spTgt spid="145">
                                            <p:txEl>
                                              <p:pRg st="7" end="7"/>
                                            </p:txEl>
                                          </p:spTgt>
                                        </p:tgtEl>
                                      </p:cBhvr>
                                    </p:animEffect>
                                  </p:childTnLst>
                                </p:cTn>
                              </p:par>
                            </p:childTnLst>
                          </p:cTn>
                        </p:par>
                        <p:par>
                          <p:cTn id="216" fill="hold">
                            <p:stCondLst>
                              <p:cond delay="26500"/>
                            </p:stCondLst>
                            <p:childTnLst>
                              <p:par>
                                <p:cTn id="217" presetID="10" presetClass="entr" presetSubtype="0" fill="hold" nodeType="afterEffect">
                                  <p:stCondLst>
                                    <p:cond delay="0"/>
                                  </p:stCondLst>
                                  <p:childTnLst>
                                    <p:set>
                                      <p:cBhvr>
                                        <p:cTn id="218" dur="1" fill="hold">
                                          <p:stCondLst>
                                            <p:cond delay="0"/>
                                          </p:stCondLst>
                                        </p:cTn>
                                        <p:tgtEl>
                                          <p:spTgt spid="145">
                                            <p:txEl>
                                              <p:pRg st="8" end="8"/>
                                            </p:txEl>
                                          </p:spTgt>
                                        </p:tgtEl>
                                        <p:attrNameLst>
                                          <p:attrName>style.visibility</p:attrName>
                                        </p:attrNameLst>
                                      </p:cBhvr>
                                      <p:to>
                                        <p:strVal val="visible"/>
                                      </p:to>
                                    </p:set>
                                    <p:animEffect transition="in" filter="fade">
                                      <p:cBhvr>
                                        <p:cTn id="219" dur="500"/>
                                        <p:tgtEl>
                                          <p:spTgt spid="145">
                                            <p:txEl>
                                              <p:pRg st="8" end="8"/>
                                            </p:txEl>
                                          </p:spTgt>
                                        </p:tgtEl>
                                      </p:cBhvr>
                                    </p:animEffect>
                                  </p:childTnLst>
                                </p:cTn>
                              </p:par>
                            </p:childTnLst>
                          </p:cTn>
                        </p:par>
                        <p:par>
                          <p:cTn id="220" fill="hold">
                            <p:stCondLst>
                              <p:cond delay="27000"/>
                            </p:stCondLst>
                            <p:childTnLst>
                              <p:par>
                                <p:cTn id="221" presetID="10" presetClass="entr" presetSubtype="0" fill="hold" nodeType="afterEffect">
                                  <p:stCondLst>
                                    <p:cond delay="0"/>
                                  </p:stCondLst>
                                  <p:childTnLst>
                                    <p:set>
                                      <p:cBhvr>
                                        <p:cTn id="222" dur="1" fill="hold">
                                          <p:stCondLst>
                                            <p:cond delay="0"/>
                                          </p:stCondLst>
                                        </p:cTn>
                                        <p:tgtEl>
                                          <p:spTgt spid="146"/>
                                        </p:tgtEl>
                                        <p:attrNameLst>
                                          <p:attrName>style.visibility</p:attrName>
                                        </p:attrNameLst>
                                      </p:cBhvr>
                                      <p:to>
                                        <p:strVal val="visible"/>
                                      </p:to>
                                    </p:set>
                                    <p:animEffect transition="in" filter="fade">
                                      <p:cBhvr>
                                        <p:cTn id="223" dur="500"/>
                                        <p:tgtEl>
                                          <p:spTgt spid="146"/>
                                        </p:tgtEl>
                                      </p:cBhvr>
                                    </p:animEffect>
                                  </p:childTnLst>
                                </p:cTn>
                              </p:par>
                            </p:childTnLst>
                          </p:cTn>
                        </p:par>
                        <p:par>
                          <p:cTn id="224" fill="hold">
                            <p:stCondLst>
                              <p:cond delay="27500"/>
                            </p:stCondLst>
                            <p:childTnLst>
                              <p:par>
                                <p:cTn id="225" presetID="10" presetClass="entr" presetSubtype="0" fill="hold" nodeType="afterEffect">
                                  <p:stCondLst>
                                    <p:cond delay="0"/>
                                  </p:stCondLst>
                                  <p:childTnLst>
                                    <p:set>
                                      <p:cBhvr>
                                        <p:cTn id="226" dur="1" fill="hold">
                                          <p:stCondLst>
                                            <p:cond delay="0"/>
                                          </p:stCondLst>
                                        </p:cTn>
                                        <p:tgtEl>
                                          <p:spTgt spid="147"/>
                                        </p:tgtEl>
                                        <p:attrNameLst>
                                          <p:attrName>style.visibility</p:attrName>
                                        </p:attrNameLst>
                                      </p:cBhvr>
                                      <p:to>
                                        <p:strVal val="visible"/>
                                      </p:to>
                                    </p:set>
                                    <p:animEffect transition="in" filter="fade">
                                      <p:cBhvr>
                                        <p:cTn id="227" dur="500"/>
                                        <p:tgtEl>
                                          <p:spTgt spid="147"/>
                                        </p:tgtEl>
                                      </p:cBhvr>
                                    </p:animEffect>
                                  </p:childTnLst>
                                </p:cTn>
                              </p:par>
                            </p:childTnLst>
                          </p:cTn>
                        </p:par>
                        <p:par>
                          <p:cTn id="228" fill="hold">
                            <p:stCondLst>
                              <p:cond delay="28000"/>
                            </p:stCondLst>
                            <p:childTnLst>
                              <p:par>
                                <p:cTn id="229" presetID="10" presetClass="entr" presetSubtype="0" fill="hold" nodeType="afterEffect">
                                  <p:stCondLst>
                                    <p:cond delay="0"/>
                                  </p:stCondLst>
                                  <p:childTnLst>
                                    <p:set>
                                      <p:cBhvr>
                                        <p:cTn id="230" dur="1" fill="hold">
                                          <p:stCondLst>
                                            <p:cond delay="0"/>
                                          </p:stCondLst>
                                        </p:cTn>
                                        <p:tgtEl>
                                          <p:spTgt spid="148">
                                            <p:txEl>
                                              <p:pRg st="0" end="0"/>
                                            </p:txEl>
                                          </p:spTgt>
                                        </p:tgtEl>
                                        <p:attrNameLst>
                                          <p:attrName>style.visibility</p:attrName>
                                        </p:attrNameLst>
                                      </p:cBhvr>
                                      <p:to>
                                        <p:strVal val="visible"/>
                                      </p:to>
                                    </p:set>
                                    <p:animEffect transition="in" filter="fade">
                                      <p:cBhvr>
                                        <p:cTn id="231" dur="500"/>
                                        <p:tgtEl>
                                          <p:spTgt spid="148">
                                            <p:txEl>
                                              <p:pRg st="0" end="0"/>
                                            </p:txEl>
                                          </p:spTgt>
                                        </p:tgtEl>
                                      </p:cBhvr>
                                    </p:animEffect>
                                  </p:childTnLst>
                                </p:cTn>
                              </p:par>
                            </p:childTnLst>
                          </p:cTn>
                        </p:par>
                        <p:par>
                          <p:cTn id="232" fill="hold">
                            <p:stCondLst>
                              <p:cond delay="28500"/>
                            </p:stCondLst>
                            <p:childTnLst>
                              <p:par>
                                <p:cTn id="233" presetID="10" presetClass="entr" presetSubtype="0" fill="hold" nodeType="afterEffect">
                                  <p:stCondLst>
                                    <p:cond delay="0"/>
                                  </p:stCondLst>
                                  <p:childTnLst>
                                    <p:set>
                                      <p:cBhvr>
                                        <p:cTn id="234" dur="1" fill="hold">
                                          <p:stCondLst>
                                            <p:cond delay="0"/>
                                          </p:stCondLst>
                                        </p:cTn>
                                        <p:tgtEl>
                                          <p:spTgt spid="148">
                                            <p:txEl>
                                              <p:pRg st="1" end="1"/>
                                            </p:txEl>
                                          </p:spTgt>
                                        </p:tgtEl>
                                        <p:attrNameLst>
                                          <p:attrName>style.visibility</p:attrName>
                                        </p:attrNameLst>
                                      </p:cBhvr>
                                      <p:to>
                                        <p:strVal val="visible"/>
                                      </p:to>
                                    </p:set>
                                    <p:animEffect transition="in" filter="fade">
                                      <p:cBhvr>
                                        <p:cTn id="235" dur="500"/>
                                        <p:tgtEl>
                                          <p:spTgt spid="148">
                                            <p:txEl>
                                              <p:pRg st="1" end="1"/>
                                            </p:txEl>
                                          </p:spTgt>
                                        </p:tgtEl>
                                      </p:cBhvr>
                                    </p:animEffect>
                                  </p:childTnLst>
                                </p:cTn>
                              </p:par>
                            </p:childTnLst>
                          </p:cTn>
                        </p:par>
                        <p:par>
                          <p:cTn id="236" fill="hold">
                            <p:stCondLst>
                              <p:cond delay="29000"/>
                            </p:stCondLst>
                            <p:childTnLst>
                              <p:par>
                                <p:cTn id="237" presetID="10" presetClass="entr" presetSubtype="0" fill="hold" nodeType="afterEffect">
                                  <p:stCondLst>
                                    <p:cond delay="0"/>
                                  </p:stCondLst>
                                  <p:childTnLst>
                                    <p:set>
                                      <p:cBhvr>
                                        <p:cTn id="238" dur="1" fill="hold">
                                          <p:stCondLst>
                                            <p:cond delay="0"/>
                                          </p:stCondLst>
                                        </p:cTn>
                                        <p:tgtEl>
                                          <p:spTgt spid="148">
                                            <p:txEl>
                                              <p:pRg st="2" end="2"/>
                                            </p:txEl>
                                          </p:spTgt>
                                        </p:tgtEl>
                                        <p:attrNameLst>
                                          <p:attrName>style.visibility</p:attrName>
                                        </p:attrNameLst>
                                      </p:cBhvr>
                                      <p:to>
                                        <p:strVal val="visible"/>
                                      </p:to>
                                    </p:set>
                                    <p:animEffect transition="in" filter="fade">
                                      <p:cBhvr>
                                        <p:cTn id="239" dur="500"/>
                                        <p:tgtEl>
                                          <p:spTgt spid="148">
                                            <p:txEl>
                                              <p:pRg st="2" end="2"/>
                                            </p:txEl>
                                          </p:spTgt>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148">
                                            <p:txEl>
                                              <p:pRg st="3" end="3"/>
                                            </p:txEl>
                                          </p:spTgt>
                                        </p:tgtEl>
                                        <p:attrNameLst>
                                          <p:attrName>style.visibility</p:attrName>
                                        </p:attrNameLst>
                                      </p:cBhvr>
                                      <p:to>
                                        <p:strVal val="visible"/>
                                      </p:to>
                                    </p:set>
                                    <p:animEffect transition="in" filter="fade">
                                      <p:cBhvr>
                                        <p:cTn id="243" dur="500"/>
                                        <p:tgtEl>
                                          <p:spTgt spid="148">
                                            <p:txEl>
                                              <p:pRg st="3" end="3"/>
                                            </p:txEl>
                                          </p:spTgt>
                                        </p:tgtEl>
                                      </p:cBhvr>
                                    </p:animEffect>
                                  </p:childTnLst>
                                </p:cTn>
                              </p:par>
                            </p:childTnLst>
                          </p:cTn>
                        </p:par>
                        <p:par>
                          <p:cTn id="244" fill="hold">
                            <p:stCondLst>
                              <p:cond delay="30000"/>
                            </p:stCondLst>
                            <p:childTnLst>
                              <p:par>
                                <p:cTn id="245" presetID="10" presetClass="entr" presetSubtype="0" fill="hold" nodeType="afterEffect">
                                  <p:stCondLst>
                                    <p:cond delay="0"/>
                                  </p:stCondLst>
                                  <p:childTnLst>
                                    <p:set>
                                      <p:cBhvr>
                                        <p:cTn id="246" dur="1" fill="hold">
                                          <p:stCondLst>
                                            <p:cond delay="0"/>
                                          </p:stCondLst>
                                        </p:cTn>
                                        <p:tgtEl>
                                          <p:spTgt spid="148">
                                            <p:txEl>
                                              <p:pRg st="4" end="4"/>
                                            </p:txEl>
                                          </p:spTgt>
                                        </p:tgtEl>
                                        <p:attrNameLst>
                                          <p:attrName>style.visibility</p:attrName>
                                        </p:attrNameLst>
                                      </p:cBhvr>
                                      <p:to>
                                        <p:strVal val="visible"/>
                                      </p:to>
                                    </p:set>
                                    <p:animEffect transition="in" filter="fade">
                                      <p:cBhvr>
                                        <p:cTn id="247" dur="500"/>
                                        <p:tgtEl>
                                          <p:spTgt spid="148">
                                            <p:txEl>
                                              <p:pRg st="4" end="4"/>
                                            </p:txEl>
                                          </p:spTgt>
                                        </p:tgtEl>
                                      </p:cBhvr>
                                    </p:animEffect>
                                  </p:childTnLst>
                                </p:cTn>
                              </p:par>
                            </p:childTnLst>
                          </p:cTn>
                        </p:par>
                        <p:par>
                          <p:cTn id="248" fill="hold">
                            <p:stCondLst>
                              <p:cond delay="30500"/>
                            </p:stCondLst>
                            <p:childTnLst>
                              <p:par>
                                <p:cTn id="249" presetID="10" presetClass="entr" presetSubtype="0" fill="hold" nodeType="afterEffect">
                                  <p:stCondLst>
                                    <p:cond delay="0"/>
                                  </p:stCondLst>
                                  <p:childTnLst>
                                    <p:set>
                                      <p:cBhvr>
                                        <p:cTn id="250" dur="1" fill="hold">
                                          <p:stCondLst>
                                            <p:cond delay="0"/>
                                          </p:stCondLst>
                                        </p:cTn>
                                        <p:tgtEl>
                                          <p:spTgt spid="148">
                                            <p:txEl>
                                              <p:pRg st="5" end="5"/>
                                            </p:txEl>
                                          </p:spTgt>
                                        </p:tgtEl>
                                        <p:attrNameLst>
                                          <p:attrName>style.visibility</p:attrName>
                                        </p:attrNameLst>
                                      </p:cBhvr>
                                      <p:to>
                                        <p:strVal val="visible"/>
                                      </p:to>
                                    </p:set>
                                    <p:animEffect transition="in" filter="fade">
                                      <p:cBhvr>
                                        <p:cTn id="251" dur="500"/>
                                        <p:tgtEl>
                                          <p:spTgt spid="148">
                                            <p:txEl>
                                              <p:pRg st="5" end="5"/>
                                            </p:txEl>
                                          </p:spTgt>
                                        </p:tgtEl>
                                      </p:cBhvr>
                                    </p:animEffect>
                                  </p:childTnLst>
                                </p:cTn>
                              </p:par>
                            </p:childTnLst>
                          </p:cTn>
                        </p:par>
                        <p:par>
                          <p:cTn id="252" fill="hold">
                            <p:stCondLst>
                              <p:cond delay="31000"/>
                            </p:stCondLst>
                            <p:childTnLst>
                              <p:par>
                                <p:cTn id="253" presetID="10" presetClass="entr" presetSubtype="0" fill="hold" nodeType="afterEffect">
                                  <p:stCondLst>
                                    <p:cond delay="0"/>
                                  </p:stCondLst>
                                  <p:childTnLst>
                                    <p:set>
                                      <p:cBhvr>
                                        <p:cTn id="254" dur="1" fill="hold">
                                          <p:stCondLst>
                                            <p:cond delay="0"/>
                                          </p:stCondLst>
                                        </p:cTn>
                                        <p:tgtEl>
                                          <p:spTgt spid="148">
                                            <p:txEl>
                                              <p:pRg st="6" end="6"/>
                                            </p:txEl>
                                          </p:spTgt>
                                        </p:tgtEl>
                                        <p:attrNameLst>
                                          <p:attrName>style.visibility</p:attrName>
                                        </p:attrNameLst>
                                      </p:cBhvr>
                                      <p:to>
                                        <p:strVal val="visible"/>
                                      </p:to>
                                    </p:set>
                                    <p:animEffect transition="in" filter="fade">
                                      <p:cBhvr>
                                        <p:cTn id="255" dur="500"/>
                                        <p:tgtEl>
                                          <p:spTgt spid="148">
                                            <p:txEl>
                                              <p:pRg st="6" end="6"/>
                                            </p:txEl>
                                          </p:spTgt>
                                        </p:tgtEl>
                                      </p:cBhvr>
                                    </p:animEffect>
                                  </p:childTnLst>
                                </p:cTn>
                              </p:par>
                            </p:childTnLst>
                          </p:cTn>
                        </p:par>
                        <p:par>
                          <p:cTn id="256" fill="hold">
                            <p:stCondLst>
                              <p:cond delay="31500"/>
                            </p:stCondLst>
                            <p:childTnLst>
                              <p:par>
                                <p:cTn id="257" presetID="10" presetClass="entr" presetSubtype="0" fill="hold" nodeType="afterEffect">
                                  <p:stCondLst>
                                    <p:cond delay="0"/>
                                  </p:stCondLst>
                                  <p:childTnLst>
                                    <p:set>
                                      <p:cBhvr>
                                        <p:cTn id="258" dur="1" fill="hold">
                                          <p:stCondLst>
                                            <p:cond delay="0"/>
                                          </p:stCondLst>
                                        </p:cTn>
                                        <p:tgtEl>
                                          <p:spTgt spid="148">
                                            <p:txEl>
                                              <p:pRg st="7" end="7"/>
                                            </p:txEl>
                                          </p:spTgt>
                                        </p:tgtEl>
                                        <p:attrNameLst>
                                          <p:attrName>style.visibility</p:attrName>
                                        </p:attrNameLst>
                                      </p:cBhvr>
                                      <p:to>
                                        <p:strVal val="visible"/>
                                      </p:to>
                                    </p:set>
                                    <p:animEffect transition="in" filter="fade">
                                      <p:cBhvr>
                                        <p:cTn id="259" dur="500"/>
                                        <p:tgtEl>
                                          <p:spTgt spid="148">
                                            <p:txEl>
                                              <p:pRg st="7" end="7"/>
                                            </p:txEl>
                                          </p:spTgt>
                                        </p:tgtEl>
                                      </p:cBhvr>
                                    </p:animEffect>
                                  </p:childTnLst>
                                </p:cTn>
                              </p:par>
                            </p:childTnLst>
                          </p:cTn>
                        </p:par>
                        <p:par>
                          <p:cTn id="260" fill="hold">
                            <p:stCondLst>
                              <p:cond delay="32000"/>
                            </p:stCondLst>
                            <p:childTnLst>
                              <p:par>
                                <p:cTn id="261" presetID="10" presetClass="entr" presetSubtype="0" fill="hold" nodeType="afterEffect">
                                  <p:stCondLst>
                                    <p:cond delay="0"/>
                                  </p:stCondLst>
                                  <p:childTnLst>
                                    <p:set>
                                      <p:cBhvr>
                                        <p:cTn id="262" dur="1" fill="hold">
                                          <p:stCondLst>
                                            <p:cond delay="0"/>
                                          </p:stCondLst>
                                        </p:cTn>
                                        <p:tgtEl>
                                          <p:spTgt spid="148">
                                            <p:txEl>
                                              <p:pRg st="8" end="8"/>
                                            </p:txEl>
                                          </p:spTgt>
                                        </p:tgtEl>
                                        <p:attrNameLst>
                                          <p:attrName>style.visibility</p:attrName>
                                        </p:attrNameLst>
                                      </p:cBhvr>
                                      <p:to>
                                        <p:strVal val="visible"/>
                                      </p:to>
                                    </p:set>
                                    <p:animEffect transition="in" filter="fade">
                                      <p:cBhvr>
                                        <p:cTn id="263" dur="500"/>
                                        <p:tgtEl>
                                          <p:spTgt spid="148">
                                            <p:txEl>
                                              <p:pRg st="8" end="8"/>
                                            </p:txEl>
                                          </p:spTgt>
                                        </p:tgtEl>
                                      </p:cBhvr>
                                    </p:animEffect>
                                  </p:childTnLst>
                                </p:cTn>
                              </p:par>
                            </p:childTnLst>
                          </p:cTn>
                        </p:par>
                        <p:par>
                          <p:cTn id="264" fill="hold">
                            <p:stCondLst>
                              <p:cond delay="32500"/>
                            </p:stCondLst>
                            <p:childTnLst>
                              <p:par>
                                <p:cTn id="265" presetID="10" presetClass="entr" presetSubtype="0" fill="hold" nodeType="afterEffect">
                                  <p:stCondLst>
                                    <p:cond delay="0"/>
                                  </p:stCondLst>
                                  <p:childTnLst>
                                    <p:set>
                                      <p:cBhvr>
                                        <p:cTn id="266" dur="1" fill="hold">
                                          <p:stCondLst>
                                            <p:cond delay="0"/>
                                          </p:stCondLst>
                                        </p:cTn>
                                        <p:tgtEl>
                                          <p:spTgt spid="149"/>
                                        </p:tgtEl>
                                        <p:attrNameLst>
                                          <p:attrName>style.visibility</p:attrName>
                                        </p:attrNameLst>
                                      </p:cBhvr>
                                      <p:to>
                                        <p:strVal val="visible"/>
                                      </p:to>
                                    </p:set>
                                    <p:animEffect transition="in" filter="fade">
                                      <p:cBhvr>
                                        <p:cTn id="267" dur="500"/>
                                        <p:tgtEl>
                                          <p:spTgt spid="149"/>
                                        </p:tgtEl>
                                      </p:cBhvr>
                                    </p:animEffect>
                                  </p:childTnLst>
                                </p:cTn>
                              </p:par>
                            </p:childTnLst>
                          </p:cTn>
                        </p:par>
                        <p:par>
                          <p:cTn id="268" fill="hold">
                            <p:stCondLst>
                              <p:cond delay="33000"/>
                            </p:stCondLst>
                            <p:childTnLst>
                              <p:par>
                                <p:cTn id="269" presetID="10" presetClass="entr" presetSubtype="0" fill="hold" nodeType="afterEffect">
                                  <p:stCondLst>
                                    <p:cond delay="0"/>
                                  </p:stCondLst>
                                  <p:childTnLst>
                                    <p:set>
                                      <p:cBhvr>
                                        <p:cTn id="270" dur="1" fill="hold">
                                          <p:stCondLst>
                                            <p:cond delay="0"/>
                                          </p:stCondLst>
                                        </p:cTn>
                                        <p:tgtEl>
                                          <p:spTgt spid="150"/>
                                        </p:tgtEl>
                                        <p:attrNameLst>
                                          <p:attrName>style.visibility</p:attrName>
                                        </p:attrNameLst>
                                      </p:cBhvr>
                                      <p:to>
                                        <p:strVal val="visible"/>
                                      </p:to>
                                    </p:set>
                                    <p:animEffect transition="in" filter="fade">
                                      <p:cBhvr>
                                        <p:cTn id="271" dur="500"/>
                                        <p:tgtEl>
                                          <p:spTgt spid="150"/>
                                        </p:tgtEl>
                                      </p:cBhvr>
                                    </p:animEffect>
                                  </p:childTnLst>
                                </p:cTn>
                              </p:par>
                            </p:childTnLst>
                          </p:cTn>
                        </p:par>
                        <p:par>
                          <p:cTn id="272" fill="hold">
                            <p:stCondLst>
                              <p:cond delay="33500"/>
                            </p:stCondLst>
                            <p:childTnLst>
                              <p:par>
                                <p:cTn id="273" presetID="10" presetClass="entr" presetSubtype="0" fill="hold" nodeType="afterEffect">
                                  <p:stCondLst>
                                    <p:cond delay="0"/>
                                  </p:stCondLst>
                                  <p:childTnLst>
                                    <p:set>
                                      <p:cBhvr>
                                        <p:cTn id="274" dur="1" fill="hold">
                                          <p:stCondLst>
                                            <p:cond delay="0"/>
                                          </p:stCondLst>
                                        </p:cTn>
                                        <p:tgtEl>
                                          <p:spTgt spid="151">
                                            <p:txEl>
                                              <p:pRg st="0" end="0"/>
                                            </p:txEl>
                                          </p:spTgt>
                                        </p:tgtEl>
                                        <p:attrNameLst>
                                          <p:attrName>style.visibility</p:attrName>
                                        </p:attrNameLst>
                                      </p:cBhvr>
                                      <p:to>
                                        <p:strVal val="visible"/>
                                      </p:to>
                                    </p:set>
                                    <p:animEffect transition="in" filter="fade">
                                      <p:cBhvr>
                                        <p:cTn id="275" dur="500"/>
                                        <p:tgtEl>
                                          <p:spTgt spid="151">
                                            <p:txEl>
                                              <p:pRg st="0" end="0"/>
                                            </p:txEl>
                                          </p:spTgt>
                                        </p:tgtEl>
                                      </p:cBhvr>
                                    </p:animEffect>
                                  </p:childTnLst>
                                </p:cTn>
                              </p:par>
                            </p:childTnLst>
                          </p:cTn>
                        </p:par>
                        <p:par>
                          <p:cTn id="276" fill="hold">
                            <p:stCondLst>
                              <p:cond delay="34000"/>
                            </p:stCondLst>
                            <p:childTnLst>
                              <p:par>
                                <p:cTn id="277" presetID="10" presetClass="entr" presetSubtype="0" fill="hold" nodeType="afterEffect">
                                  <p:stCondLst>
                                    <p:cond delay="0"/>
                                  </p:stCondLst>
                                  <p:childTnLst>
                                    <p:set>
                                      <p:cBhvr>
                                        <p:cTn id="278" dur="1" fill="hold">
                                          <p:stCondLst>
                                            <p:cond delay="0"/>
                                          </p:stCondLst>
                                        </p:cTn>
                                        <p:tgtEl>
                                          <p:spTgt spid="151">
                                            <p:txEl>
                                              <p:pRg st="1" end="1"/>
                                            </p:txEl>
                                          </p:spTgt>
                                        </p:tgtEl>
                                        <p:attrNameLst>
                                          <p:attrName>style.visibility</p:attrName>
                                        </p:attrNameLst>
                                      </p:cBhvr>
                                      <p:to>
                                        <p:strVal val="visible"/>
                                      </p:to>
                                    </p:set>
                                    <p:animEffect transition="in" filter="fade">
                                      <p:cBhvr>
                                        <p:cTn id="279" dur="500"/>
                                        <p:tgtEl>
                                          <p:spTgt spid="151">
                                            <p:txEl>
                                              <p:pRg st="1" end="1"/>
                                            </p:txEl>
                                          </p:spTgt>
                                        </p:tgtEl>
                                      </p:cBhvr>
                                    </p:animEffect>
                                  </p:childTnLst>
                                </p:cTn>
                              </p:par>
                            </p:childTnLst>
                          </p:cTn>
                        </p:par>
                        <p:par>
                          <p:cTn id="280" fill="hold">
                            <p:stCondLst>
                              <p:cond delay="34500"/>
                            </p:stCondLst>
                            <p:childTnLst>
                              <p:par>
                                <p:cTn id="281" presetID="10" presetClass="entr" presetSubtype="0" fill="hold" nodeType="afterEffect">
                                  <p:stCondLst>
                                    <p:cond delay="0"/>
                                  </p:stCondLst>
                                  <p:childTnLst>
                                    <p:set>
                                      <p:cBhvr>
                                        <p:cTn id="282" dur="1" fill="hold">
                                          <p:stCondLst>
                                            <p:cond delay="0"/>
                                          </p:stCondLst>
                                        </p:cTn>
                                        <p:tgtEl>
                                          <p:spTgt spid="151">
                                            <p:txEl>
                                              <p:pRg st="2" end="2"/>
                                            </p:txEl>
                                          </p:spTgt>
                                        </p:tgtEl>
                                        <p:attrNameLst>
                                          <p:attrName>style.visibility</p:attrName>
                                        </p:attrNameLst>
                                      </p:cBhvr>
                                      <p:to>
                                        <p:strVal val="visible"/>
                                      </p:to>
                                    </p:set>
                                    <p:animEffect transition="in" filter="fade">
                                      <p:cBhvr>
                                        <p:cTn id="283" dur="500"/>
                                        <p:tgtEl>
                                          <p:spTgt spid="151">
                                            <p:txEl>
                                              <p:pRg st="2" end="2"/>
                                            </p:txEl>
                                          </p:spTgt>
                                        </p:tgtEl>
                                      </p:cBhvr>
                                    </p:animEffect>
                                  </p:childTnLst>
                                </p:cTn>
                              </p:par>
                            </p:childTnLst>
                          </p:cTn>
                        </p:par>
                        <p:par>
                          <p:cTn id="284" fill="hold">
                            <p:stCondLst>
                              <p:cond delay="35000"/>
                            </p:stCondLst>
                            <p:childTnLst>
                              <p:par>
                                <p:cTn id="285" presetID="10" presetClass="entr" presetSubtype="0" fill="hold" nodeType="afterEffect">
                                  <p:stCondLst>
                                    <p:cond delay="0"/>
                                  </p:stCondLst>
                                  <p:childTnLst>
                                    <p:set>
                                      <p:cBhvr>
                                        <p:cTn id="286" dur="1" fill="hold">
                                          <p:stCondLst>
                                            <p:cond delay="0"/>
                                          </p:stCondLst>
                                        </p:cTn>
                                        <p:tgtEl>
                                          <p:spTgt spid="151">
                                            <p:txEl>
                                              <p:pRg st="3" end="3"/>
                                            </p:txEl>
                                          </p:spTgt>
                                        </p:tgtEl>
                                        <p:attrNameLst>
                                          <p:attrName>style.visibility</p:attrName>
                                        </p:attrNameLst>
                                      </p:cBhvr>
                                      <p:to>
                                        <p:strVal val="visible"/>
                                      </p:to>
                                    </p:set>
                                    <p:animEffect transition="in" filter="fade">
                                      <p:cBhvr>
                                        <p:cTn id="287" dur="500"/>
                                        <p:tgtEl>
                                          <p:spTgt spid="151">
                                            <p:txEl>
                                              <p:pRg st="3" end="3"/>
                                            </p:txEl>
                                          </p:spTgt>
                                        </p:tgtEl>
                                      </p:cBhvr>
                                    </p:animEffect>
                                  </p:childTnLst>
                                </p:cTn>
                              </p:par>
                            </p:childTnLst>
                          </p:cTn>
                        </p:par>
                        <p:par>
                          <p:cTn id="288" fill="hold">
                            <p:stCondLst>
                              <p:cond delay="35500"/>
                            </p:stCondLst>
                            <p:childTnLst>
                              <p:par>
                                <p:cTn id="289" presetID="10" presetClass="entr" presetSubtype="0" fill="hold" nodeType="afterEffect">
                                  <p:stCondLst>
                                    <p:cond delay="0"/>
                                  </p:stCondLst>
                                  <p:childTnLst>
                                    <p:set>
                                      <p:cBhvr>
                                        <p:cTn id="290" dur="1" fill="hold">
                                          <p:stCondLst>
                                            <p:cond delay="0"/>
                                          </p:stCondLst>
                                        </p:cTn>
                                        <p:tgtEl>
                                          <p:spTgt spid="151">
                                            <p:txEl>
                                              <p:pRg st="4" end="4"/>
                                            </p:txEl>
                                          </p:spTgt>
                                        </p:tgtEl>
                                        <p:attrNameLst>
                                          <p:attrName>style.visibility</p:attrName>
                                        </p:attrNameLst>
                                      </p:cBhvr>
                                      <p:to>
                                        <p:strVal val="visible"/>
                                      </p:to>
                                    </p:set>
                                    <p:animEffect transition="in" filter="fade">
                                      <p:cBhvr>
                                        <p:cTn id="291" dur="500"/>
                                        <p:tgtEl>
                                          <p:spTgt spid="151">
                                            <p:txEl>
                                              <p:pRg st="4" end="4"/>
                                            </p:txEl>
                                          </p:spTgt>
                                        </p:tgtEl>
                                      </p:cBhvr>
                                    </p:animEffect>
                                  </p:childTnLst>
                                </p:cTn>
                              </p:par>
                            </p:childTnLst>
                          </p:cTn>
                        </p:par>
                        <p:par>
                          <p:cTn id="292" fill="hold">
                            <p:stCondLst>
                              <p:cond delay="36000"/>
                            </p:stCondLst>
                            <p:childTnLst>
                              <p:par>
                                <p:cTn id="293" presetID="10" presetClass="entr" presetSubtype="0" fill="hold" nodeType="afterEffect">
                                  <p:stCondLst>
                                    <p:cond delay="0"/>
                                  </p:stCondLst>
                                  <p:childTnLst>
                                    <p:set>
                                      <p:cBhvr>
                                        <p:cTn id="294" dur="1" fill="hold">
                                          <p:stCondLst>
                                            <p:cond delay="0"/>
                                          </p:stCondLst>
                                        </p:cTn>
                                        <p:tgtEl>
                                          <p:spTgt spid="151">
                                            <p:txEl>
                                              <p:pRg st="5" end="5"/>
                                            </p:txEl>
                                          </p:spTgt>
                                        </p:tgtEl>
                                        <p:attrNameLst>
                                          <p:attrName>style.visibility</p:attrName>
                                        </p:attrNameLst>
                                      </p:cBhvr>
                                      <p:to>
                                        <p:strVal val="visible"/>
                                      </p:to>
                                    </p:set>
                                    <p:animEffect transition="in" filter="fade">
                                      <p:cBhvr>
                                        <p:cTn id="295" dur="500"/>
                                        <p:tgtEl>
                                          <p:spTgt spid="151">
                                            <p:txEl>
                                              <p:pRg st="5" end="5"/>
                                            </p:txEl>
                                          </p:spTgt>
                                        </p:tgtEl>
                                      </p:cBhvr>
                                    </p:animEffect>
                                  </p:childTnLst>
                                </p:cTn>
                              </p:par>
                            </p:childTnLst>
                          </p:cTn>
                        </p:par>
                        <p:par>
                          <p:cTn id="296" fill="hold">
                            <p:stCondLst>
                              <p:cond delay="36500"/>
                            </p:stCondLst>
                            <p:childTnLst>
                              <p:par>
                                <p:cTn id="297" presetID="10" presetClass="entr" presetSubtype="0" fill="hold" nodeType="afterEffect">
                                  <p:stCondLst>
                                    <p:cond delay="0"/>
                                  </p:stCondLst>
                                  <p:childTnLst>
                                    <p:set>
                                      <p:cBhvr>
                                        <p:cTn id="298" dur="1" fill="hold">
                                          <p:stCondLst>
                                            <p:cond delay="0"/>
                                          </p:stCondLst>
                                        </p:cTn>
                                        <p:tgtEl>
                                          <p:spTgt spid="151">
                                            <p:txEl>
                                              <p:pRg st="6" end="6"/>
                                            </p:txEl>
                                          </p:spTgt>
                                        </p:tgtEl>
                                        <p:attrNameLst>
                                          <p:attrName>style.visibility</p:attrName>
                                        </p:attrNameLst>
                                      </p:cBhvr>
                                      <p:to>
                                        <p:strVal val="visible"/>
                                      </p:to>
                                    </p:set>
                                    <p:animEffect transition="in" filter="fade">
                                      <p:cBhvr>
                                        <p:cTn id="299" dur="500"/>
                                        <p:tgtEl>
                                          <p:spTgt spid="151">
                                            <p:txEl>
                                              <p:pRg st="6" end="6"/>
                                            </p:txEl>
                                          </p:spTgt>
                                        </p:tgtEl>
                                      </p:cBhvr>
                                    </p:animEffect>
                                  </p:childTnLst>
                                </p:cTn>
                              </p:par>
                            </p:childTnLst>
                          </p:cTn>
                        </p:par>
                        <p:par>
                          <p:cTn id="300" fill="hold">
                            <p:stCondLst>
                              <p:cond delay="37000"/>
                            </p:stCondLst>
                            <p:childTnLst>
                              <p:par>
                                <p:cTn id="301" presetID="10" presetClass="entr" presetSubtype="0" fill="hold" nodeType="afterEffect">
                                  <p:stCondLst>
                                    <p:cond delay="0"/>
                                  </p:stCondLst>
                                  <p:childTnLst>
                                    <p:set>
                                      <p:cBhvr>
                                        <p:cTn id="302" dur="1" fill="hold">
                                          <p:stCondLst>
                                            <p:cond delay="0"/>
                                          </p:stCondLst>
                                        </p:cTn>
                                        <p:tgtEl>
                                          <p:spTgt spid="151">
                                            <p:txEl>
                                              <p:pRg st="7" end="7"/>
                                            </p:txEl>
                                          </p:spTgt>
                                        </p:tgtEl>
                                        <p:attrNameLst>
                                          <p:attrName>style.visibility</p:attrName>
                                        </p:attrNameLst>
                                      </p:cBhvr>
                                      <p:to>
                                        <p:strVal val="visible"/>
                                      </p:to>
                                    </p:set>
                                    <p:animEffect transition="in" filter="fade">
                                      <p:cBhvr>
                                        <p:cTn id="303" dur="500"/>
                                        <p:tgtEl>
                                          <p:spTgt spid="151">
                                            <p:txEl>
                                              <p:pRg st="7" end="7"/>
                                            </p:txEl>
                                          </p:spTgt>
                                        </p:tgtEl>
                                      </p:cBhvr>
                                    </p:animEffect>
                                  </p:childTnLst>
                                </p:cTn>
                              </p:par>
                            </p:childTnLst>
                          </p:cTn>
                        </p:par>
                        <p:par>
                          <p:cTn id="304" fill="hold">
                            <p:stCondLst>
                              <p:cond delay="37500"/>
                            </p:stCondLst>
                            <p:childTnLst>
                              <p:par>
                                <p:cTn id="305" presetID="10" presetClass="entr" presetSubtype="0" fill="hold" nodeType="afterEffect">
                                  <p:stCondLst>
                                    <p:cond delay="0"/>
                                  </p:stCondLst>
                                  <p:childTnLst>
                                    <p:set>
                                      <p:cBhvr>
                                        <p:cTn id="306" dur="1" fill="hold">
                                          <p:stCondLst>
                                            <p:cond delay="0"/>
                                          </p:stCondLst>
                                        </p:cTn>
                                        <p:tgtEl>
                                          <p:spTgt spid="151">
                                            <p:txEl>
                                              <p:pRg st="8" end="8"/>
                                            </p:txEl>
                                          </p:spTgt>
                                        </p:tgtEl>
                                        <p:attrNameLst>
                                          <p:attrName>style.visibility</p:attrName>
                                        </p:attrNameLst>
                                      </p:cBhvr>
                                      <p:to>
                                        <p:strVal val="visible"/>
                                      </p:to>
                                    </p:set>
                                    <p:animEffect transition="in" filter="fade">
                                      <p:cBhvr>
                                        <p:cTn id="307" dur="500"/>
                                        <p:tgtEl>
                                          <p:spTgt spid="151">
                                            <p:txEl>
                                              <p:pRg st="8" end="8"/>
                                            </p:txEl>
                                          </p:spTgt>
                                        </p:tgtEl>
                                      </p:cBhvr>
                                    </p:animEffect>
                                  </p:childTnLst>
                                </p:cTn>
                              </p:par>
                            </p:childTnLst>
                          </p:cTn>
                        </p:par>
                        <p:par>
                          <p:cTn id="308" fill="hold">
                            <p:stCondLst>
                              <p:cond delay="38000"/>
                            </p:stCondLst>
                            <p:childTnLst>
                              <p:par>
                                <p:cTn id="309" presetID="10" presetClass="entr" presetSubtype="0" fill="hold" nodeType="afterEffect">
                                  <p:stCondLst>
                                    <p:cond delay="0"/>
                                  </p:stCondLst>
                                  <p:childTnLst>
                                    <p:set>
                                      <p:cBhvr>
                                        <p:cTn id="310" dur="1" fill="hold">
                                          <p:stCondLst>
                                            <p:cond delay="0"/>
                                          </p:stCondLst>
                                        </p:cTn>
                                        <p:tgtEl>
                                          <p:spTgt spid="152"/>
                                        </p:tgtEl>
                                        <p:attrNameLst>
                                          <p:attrName>style.visibility</p:attrName>
                                        </p:attrNameLst>
                                      </p:cBhvr>
                                      <p:to>
                                        <p:strVal val="visible"/>
                                      </p:to>
                                    </p:set>
                                    <p:animEffect transition="in" filter="fade">
                                      <p:cBhvr>
                                        <p:cTn id="311" dur="500"/>
                                        <p:tgtEl>
                                          <p:spTgt spid="152"/>
                                        </p:tgtEl>
                                      </p:cBhvr>
                                    </p:animEffect>
                                  </p:childTnLst>
                                </p:cTn>
                              </p:par>
                            </p:childTnLst>
                          </p:cTn>
                        </p:par>
                        <p:par>
                          <p:cTn id="312" fill="hold">
                            <p:stCondLst>
                              <p:cond delay="38500"/>
                            </p:stCondLst>
                            <p:childTnLst>
                              <p:par>
                                <p:cTn id="313" presetID="10" presetClass="entr" presetSubtype="0" fill="hold" nodeType="afterEffect">
                                  <p:stCondLst>
                                    <p:cond delay="0"/>
                                  </p:stCondLst>
                                  <p:childTnLst>
                                    <p:set>
                                      <p:cBhvr>
                                        <p:cTn id="314" dur="1" fill="hold">
                                          <p:stCondLst>
                                            <p:cond delay="0"/>
                                          </p:stCondLst>
                                        </p:cTn>
                                        <p:tgtEl>
                                          <p:spTgt spid="153"/>
                                        </p:tgtEl>
                                        <p:attrNameLst>
                                          <p:attrName>style.visibility</p:attrName>
                                        </p:attrNameLst>
                                      </p:cBhvr>
                                      <p:to>
                                        <p:strVal val="visible"/>
                                      </p:to>
                                    </p:set>
                                    <p:animEffect transition="in" filter="fade">
                                      <p:cBhvr>
                                        <p:cTn id="315" dur="500"/>
                                        <p:tgtEl>
                                          <p:spTgt spid="153"/>
                                        </p:tgtEl>
                                      </p:cBhvr>
                                    </p:animEffect>
                                  </p:childTnLst>
                                </p:cTn>
                              </p:par>
                            </p:childTnLst>
                          </p:cTn>
                        </p:par>
                        <p:par>
                          <p:cTn id="316" fill="hold">
                            <p:stCondLst>
                              <p:cond delay="39000"/>
                            </p:stCondLst>
                            <p:childTnLst>
                              <p:par>
                                <p:cTn id="317" presetID="10" presetClass="entr" presetSubtype="0" fill="hold" nodeType="afterEffect">
                                  <p:stCondLst>
                                    <p:cond delay="0"/>
                                  </p:stCondLst>
                                  <p:childTnLst>
                                    <p:set>
                                      <p:cBhvr>
                                        <p:cTn id="318" dur="1" fill="hold">
                                          <p:stCondLst>
                                            <p:cond delay="0"/>
                                          </p:stCondLst>
                                        </p:cTn>
                                        <p:tgtEl>
                                          <p:spTgt spid="154">
                                            <p:txEl>
                                              <p:pRg st="0" end="0"/>
                                            </p:txEl>
                                          </p:spTgt>
                                        </p:tgtEl>
                                        <p:attrNameLst>
                                          <p:attrName>style.visibility</p:attrName>
                                        </p:attrNameLst>
                                      </p:cBhvr>
                                      <p:to>
                                        <p:strVal val="visible"/>
                                      </p:to>
                                    </p:set>
                                    <p:animEffect transition="in" filter="fade">
                                      <p:cBhvr>
                                        <p:cTn id="319" dur="500"/>
                                        <p:tgtEl>
                                          <p:spTgt spid="154">
                                            <p:txEl>
                                              <p:pRg st="0" end="0"/>
                                            </p:txEl>
                                          </p:spTgt>
                                        </p:tgtEl>
                                      </p:cBhvr>
                                    </p:animEffect>
                                  </p:childTnLst>
                                </p:cTn>
                              </p:par>
                            </p:childTnLst>
                          </p:cTn>
                        </p:par>
                        <p:par>
                          <p:cTn id="320" fill="hold">
                            <p:stCondLst>
                              <p:cond delay="39500"/>
                            </p:stCondLst>
                            <p:childTnLst>
                              <p:par>
                                <p:cTn id="321" presetID="10" presetClass="entr" presetSubtype="0" fill="hold" nodeType="afterEffect">
                                  <p:stCondLst>
                                    <p:cond delay="0"/>
                                  </p:stCondLst>
                                  <p:childTnLst>
                                    <p:set>
                                      <p:cBhvr>
                                        <p:cTn id="322" dur="1" fill="hold">
                                          <p:stCondLst>
                                            <p:cond delay="0"/>
                                          </p:stCondLst>
                                        </p:cTn>
                                        <p:tgtEl>
                                          <p:spTgt spid="154">
                                            <p:txEl>
                                              <p:pRg st="1" end="1"/>
                                            </p:txEl>
                                          </p:spTgt>
                                        </p:tgtEl>
                                        <p:attrNameLst>
                                          <p:attrName>style.visibility</p:attrName>
                                        </p:attrNameLst>
                                      </p:cBhvr>
                                      <p:to>
                                        <p:strVal val="visible"/>
                                      </p:to>
                                    </p:set>
                                    <p:animEffect transition="in" filter="fade">
                                      <p:cBhvr>
                                        <p:cTn id="323" dur="500"/>
                                        <p:tgtEl>
                                          <p:spTgt spid="154">
                                            <p:txEl>
                                              <p:pRg st="1" end="1"/>
                                            </p:txEl>
                                          </p:spTgt>
                                        </p:tgtEl>
                                      </p:cBhvr>
                                    </p:animEffect>
                                  </p:childTnLst>
                                </p:cTn>
                              </p:par>
                            </p:childTnLst>
                          </p:cTn>
                        </p:par>
                        <p:par>
                          <p:cTn id="324" fill="hold">
                            <p:stCondLst>
                              <p:cond delay="40000"/>
                            </p:stCondLst>
                            <p:childTnLst>
                              <p:par>
                                <p:cTn id="325" presetID="10" presetClass="entr" presetSubtype="0" fill="hold" nodeType="afterEffect">
                                  <p:stCondLst>
                                    <p:cond delay="0"/>
                                  </p:stCondLst>
                                  <p:childTnLst>
                                    <p:set>
                                      <p:cBhvr>
                                        <p:cTn id="326" dur="1" fill="hold">
                                          <p:stCondLst>
                                            <p:cond delay="0"/>
                                          </p:stCondLst>
                                        </p:cTn>
                                        <p:tgtEl>
                                          <p:spTgt spid="154">
                                            <p:txEl>
                                              <p:pRg st="2" end="2"/>
                                            </p:txEl>
                                          </p:spTgt>
                                        </p:tgtEl>
                                        <p:attrNameLst>
                                          <p:attrName>style.visibility</p:attrName>
                                        </p:attrNameLst>
                                      </p:cBhvr>
                                      <p:to>
                                        <p:strVal val="visible"/>
                                      </p:to>
                                    </p:set>
                                    <p:animEffect transition="in" filter="fade">
                                      <p:cBhvr>
                                        <p:cTn id="327" dur="500"/>
                                        <p:tgtEl>
                                          <p:spTgt spid="154">
                                            <p:txEl>
                                              <p:pRg st="2" end="2"/>
                                            </p:txEl>
                                          </p:spTgt>
                                        </p:tgtEl>
                                      </p:cBhvr>
                                    </p:animEffect>
                                  </p:childTnLst>
                                </p:cTn>
                              </p:par>
                            </p:childTnLst>
                          </p:cTn>
                        </p:par>
                        <p:par>
                          <p:cTn id="328" fill="hold">
                            <p:stCondLst>
                              <p:cond delay="40500"/>
                            </p:stCondLst>
                            <p:childTnLst>
                              <p:par>
                                <p:cTn id="329" presetID="10" presetClass="entr" presetSubtype="0" fill="hold" nodeType="afterEffect">
                                  <p:stCondLst>
                                    <p:cond delay="0"/>
                                  </p:stCondLst>
                                  <p:childTnLst>
                                    <p:set>
                                      <p:cBhvr>
                                        <p:cTn id="330" dur="1" fill="hold">
                                          <p:stCondLst>
                                            <p:cond delay="0"/>
                                          </p:stCondLst>
                                        </p:cTn>
                                        <p:tgtEl>
                                          <p:spTgt spid="154">
                                            <p:txEl>
                                              <p:pRg st="3" end="3"/>
                                            </p:txEl>
                                          </p:spTgt>
                                        </p:tgtEl>
                                        <p:attrNameLst>
                                          <p:attrName>style.visibility</p:attrName>
                                        </p:attrNameLst>
                                      </p:cBhvr>
                                      <p:to>
                                        <p:strVal val="visible"/>
                                      </p:to>
                                    </p:set>
                                    <p:animEffect transition="in" filter="fade">
                                      <p:cBhvr>
                                        <p:cTn id="331" dur="500"/>
                                        <p:tgtEl>
                                          <p:spTgt spid="154">
                                            <p:txEl>
                                              <p:pRg st="3" end="3"/>
                                            </p:txEl>
                                          </p:spTgt>
                                        </p:tgtEl>
                                      </p:cBhvr>
                                    </p:animEffect>
                                  </p:childTnLst>
                                </p:cTn>
                              </p:par>
                            </p:childTnLst>
                          </p:cTn>
                        </p:par>
                        <p:par>
                          <p:cTn id="332" fill="hold">
                            <p:stCondLst>
                              <p:cond delay="41000"/>
                            </p:stCondLst>
                            <p:childTnLst>
                              <p:par>
                                <p:cTn id="333" presetID="10" presetClass="entr" presetSubtype="0" fill="hold" nodeType="afterEffect">
                                  <p:stCondLst>
                                    <p:cond delay="0"/>
                                  </p:stCondLst>
                                  <p:childTnLst>
                                    <p:set>
                                      <p:cBhvr>
                                        <p:cTn id="334" dur="1" fill="hold">
                                          <p:stCondLst>
                                            <p:cond delay="0"/>
                                          </p:stCondLst>
                                        </p:cTn>
                                        <p:tgtEl>
                                          <p:spTgt spid="154">
                                            <p:txEl>
                                              <p:pRg st="4" end="4"/>
                                            </p:txEl>
                                          </p:spTgt>
                                        </p:tgtEl>
                                        <p:attrNameLst>
                                          <p:attrName>style.visibility</p:attrName>
                                        </p:attrNameLst>
                                      </p:cBhvr>
                                      <p:to>
                                        <p:strVal val="visible"/>
                                      </p:to>
                                    </p:set>
                                    <p:animEffect transition="in" filter="fade">
                                      <p:cBhvr>
                                        <p:cTn id="335" dur="500"/>
                                        <p:tgtEl>
                                          <p:spTgt spid="154">
                                            <p:txEl>
                                              <p:pRg st="4" end="4"/>
                                            </p:txEl>
                                          </p:spTgt>
                                        </p:tgtEl>
                                      </p:cBhvr>
                                    </p:animEffect>
                                  </p:childTnLst>
                                </p:cTn>
                              </p:par>
                            </p:childTnLst>
                          </p:cTn>
                        </p:par>
                        <p:par>
                          <p:cTn id="336" fill="hold">
                            <p:stCondLst>
                              <p:cond delay="41500"/>
                            </p:stCondLst>
                            <p:childTnLst>
                              <p:par>
                                <p:cTn id="337" presetID="10" presetClass="entr" presetSubtype="0" fill="hold" nodeType="afterEffect">
                                  <p:stCondLst>
                                    <p:cond delay="0"/>
                                  </p:stCondLst>
                                  <p:childTnLst>
                                    <p:set>
                                      <p:cBhvr>
                                        <p:cTn id="338" dur="1" fill="hold">
                                          <p:stCondLst>
                                            <p:cond delay="0"/>
                                          </p:stCondLst>
                                        </p:cTn>
                                        <p:tgtEl>
                                          <p:spTgt spid="154">
                                            <p:txEl>
                                              <p:pRg st="5" end="5"/>
                                            </p:txEl>
                                          </p:spTgt>
                                        </p:tgtEl>
                                        <p:attrNameLst>
                                          <p:attrName>style.visibility</p:attrName>
                                        </p:attrNameLst>
                                      </p:cBhvr>
                                      <p:to>
                                        <p:strVal val="visible"/>
                                      </p:to>
                                    </p:set>
                                    <p:animEffect transition="in" filter="fade">
                                      <p:cBhvr>
                                        <p:cTn id="339" dur="500"/>
                                        <p:tgtEl>
                                          <p:spTgt spid="154">
                                            <p:txEl>
                                              <p:pRg st="5" end="5"/>
                                            </p:txEl>
                                          </p:spTgt>
                                        </p:tgtEl>
                                      </p:cBhvr>
                                    </p:animEffect>
                                  </p:childTnLst>
                                </p:cTn>
                              </p:par>
                            </p:childTnLst>
                          </p:cTn>
                        </p:par>
                        <p:par>
                          <p:cTn id="340" fill="hold">
                            <p:stCondLst>
                              <p:cond delay="42000"/>
                            </p:stCondLst>
                            <p:childTnLst>
                              <p:par>
                                <p:cTn id="341" presetID="10" presetClass="entr" presetSubtype="0" fill="hold" nodeType="afterEffect">
                                  <p:stCondLst>
                                    <p:cond delay="0"/>
                                  </p:stCondLst>
                                  <p:childTnLst>
                                    <p:set>
                                      <p:cBhvr>
                                        <p:cTn id="342" dur="1" fill="hold">
                                          <p:stCondLst>
                                            <p:cond delay="0"/>
                                          </p:stCondLst>
                                        </p:cTn>
                                        <p:tgtEl>
                                          <p:spTgt spid="154">
                                            <p:txEl>
                                              <p:pRg st="6" end="6"/>
                                            </p:txEl>
                                          </p:spTgt>
                                        </p:tgtEl>
                                        <p:attrNameLst>
                                          <p:attrName>style.visibility</p:attrName>
                                        </p:attrNameLst>
                                      </p:cBhvr>
                                      <p:to>
                                        <p:strVal val="visible"/>
                                      </p:to>
                                    </p:set>
                                    <p:animEffect transition="in" filter="fade">
                                      <p:cBhvr>
                                        <p:cTn id="343" dur="500"/>
                                        <p:tgtEl>
                                          <p:spTgt spid="154">
                                            <p:txEl>
                                              <p:pRg st="6" end="6"/>
                                            </p:txEl>
                                          </p:spTgt>
                                        </p:tgtEl>
                                      </p:cBhvr>
                                    </p:animEffect>
                                  </p:childTnLst>
                                </p:cTn>
                              </p:par>
                            </p:childTnLst>
                          </p:cTn>
                        </p:par>
                        <p:par>
                          <p:cTn id="344" fill="hold">
                            <p:stCondLst>
                              <p:cond delay="42500"/>
                            </p:stCondLst>
                            <p:childTnLst>
                              <p:par>
                                <p:cTn id="345" presetID="10" presetClass="entr" presetSubtype="0" fill="hold" nodeType="afterEffect">
                                  <p:stCondLst>
                                    <p:cond delay="0"/>
                                  </p:stCondLst>
                                  <p:childTnLst>
                                    <p:set>
                                      <p:cBhvr>
                                        <p:cTn id="346" dur="1" fill="hold">
                                          <p:stCondLst>
                                            <p:cond delay="0"/>
                                          </p:stCondLst>
                                        </p:cTn>
                                        <p:tgtEl>
                                          <p:spTgt spid="154">
                                            <p:txEl>
                                              <p:pRg st="7" end="7"/>
                                            </p:txEl>
                                          </p:spTgt>
                                        </p:tgtEl>
                                        <p:attrNameLst>
                                          <p:attrName>style.visibility</p:attrName>
                                        </p:attrNameLst>
                                      </p:cBhvr>
                                      <p:to>
                                        <p:strVal val="visible"/>
                                      </p:to>
                                    </p:set>
                                    <p:animEffect transition="in" filter="fade">
                                      <p:cBhvr>
                                        <p:cTn id="347" dur="500"/>
                                        <p:tgtEl>
                                          <p:spTgt spid="154">
                                            <p:txEl>
                                              <p:pRg st="7" end="7"/>
                                            </p:txEl>
                                          </p:spTgt>
                                        </p:tgtEl>
                                      </p:cBhvr>
                                    </p:animEffect>
                                  </p:childTnLst>
                                </p:cTn>
                              </p:par>
                            </p:childTnLst>
                          </p:cTn>
                        </p:par>
                        <p:par>
                          <p:cTn id="348" fill="hold">
                            <p:stCondLst>
                              <p:cond delay="43000"/>
                            </p:stCondLst>
                            <p:childTnLst>
                              <p:par>
                                <p:cTn id="349" presetID="10" presetClass="entr" presetSubtype="0" fill="hold" nodeType="afterEffect">
                                  <p:stCondLst>
                                    <p:cond delay="0"/>
                                  </p:stCondLst>
                                  <p:childTnLst>
                                    <p:set>
                                      <p:cBhvr>
                                        <p:cTn id="350" dur="1" fill="hold">
                                          <p:stCondLst>
                                            <p:cond delay="0"/>
                                          </p:stCondLst>
                                        </p:cTn>
                                        <p:tgtEl>
                                          <p:spTgt spid="154">
                                            <p:txEl>
                                              <p:pRg st="8" end="8"/>
                                            </p:txEl>
                                          </p:spTgt>
                                        </p:tgtEl>
                                        <p:attrNameLst>
                                          <p:attrName>style.visibility</p:attrName>
                                        </p:attrNameLst>
                                      </p:cBhvr>
                                      <p:to>
                                        <p:strVal val="visible"/>
                                      </p:to>
                                    </p:set>
                                    <p:animEffect transition="in" filter="fade">
                                      <p:cBhvr>
                                        <p:cTn id="351" dur="500"/>
                                        <p:tgtEl>
                                          <p:spTgt spid="154">
                                            <p:txEl>
                                              <p:pRg st="8" end="8"/>
                                            </p:txEl>
                                          </p:spTgt>
                                        </p:tgtEl>
                                      </p:cBhvr>
                                    </p:animEffect>
                                  </p:childTnLst>
                                </p:cTn>
                              </p:par>
                            </p:childTnLst>
                          </p:cTn>
                        </p:par>
                        <p:par>
                          <p:cTn id="352" fill="hold">
                            <p:stCondLst>
                              <p:cond delay="43500"/>
                            </p:stCondLst>
                            <p:childTnLst>
                              <p:par>
                                <p:cTn id="353" presetID="10" presetClass="entr" presetSubtype="0" fill="hold" nodeType="afterEffect">
                                  <p:stCondLst>
                                    <p:cond delay="0"/>
                                  </p:stCondLst>
                                  <p:childTnLst>
                                    <p:set>
                                      <p:cBhvr>
                                        <p:cTn id="354" dur="1" fill="hold">
                                          <p:stCondLst>
                                            <p:cond delay="0"/>
                                          </p:stCondLst>
                                        </p:cTn>
                                        <p:tgtEl>
                                          <p:spTgt spid="155"/>
                                        </p:tgtEl>
                                        <p:attrNameLst>
                                          <p:attrName>style.visibility</p:attrName>
                                        </p:attrNameLst>
                                      </p:cBhvr>
                                      <p:to>
                                        <p:strVal val="visible"/>
                                      </p:to>
                                    </p:set>
                                    <p:animEffect transition="in" filter="fade">
                                      <p:cBhvr>
                                        <p:cTn id="355" dur="500"/>
                                        <p:tgtEl>
                                          <p:spTgt spid="155"/>
                                        </p:tgtEl>
                                      </p:cBhvr>
                                    </p:animEffect>
                                  </p:childTnLst>
                                </p:cTn>
                              </p:par>
                            </p:childTnLst>
                          </p:cTn>
                        </p:par>
                        <p:par>
                          <p:cTn id="356" fill="hold">
                            <p:stCondLst>
                              <p:cond delay="44000"/>
                            </p:stCondLst>
                            <p:childTnLst>
                              <p:par>
                                <p:cTn id="357" presetID="10" presetClass="entr" presetSubtype="0" fill="hold" nodeType="afterEffect">
                                  <p:stCondLst>
                                    <p:cond delay="0"/>
                                  </p:stCondLst>
                                  <p:childTnLst>
                                    <p:set>
                                      <p:cBhvr>
                                        <p:cTn id="358" dur="1" fill="hold">
                                          <p:stCondLst>
                                            <p:cond delay="0"/>
                                          </p:stCondLst>
                                        </p:cTn>
                                        <p:tgtEl>
                                          <p:spTgt spid="156"/>
                                        </p:tgtEl>
                                        <p:attrNameLst>
                                          <p:attrName>style.visibility</p:attrName>
                                        </p:attrNameLst>
                                      </p:cBhvr>
                                      <p:to>
                                        <p:strVal val="visible"/>
                                      </p:to>
                                    </p:set>
                                    <p:animEffect transition="in" filter="fade">
                                      <p:cBhvr>
                                        <p:cTn id="359" dur="500"/>
                                        <p:tgtEl>
                                          <p:spTgt spid="156"/>
                                        </p:tgtEl>
                                      </p:cBhvr>
                                    </p:animEffect>
                                  </p:childTnLst>
                                </p:cTn>
                              </p:par>
                            </p:childTnLst>
                          </p:cTn>
                        </p:par>
                        <p:par>
                          <p:cTn id="360" fill="hold">
                            <p:stCondLst>
                              <p:cond delay="44500"/>
                            </p:stCondLst>
                            <p:childTnLst>
                              <p:par>
                                <p:cTn id="361" presetID="10" presetClass="entr" presetSubtype="0" fill="hold" nodeType="afterEffect">
                                  <p:stCondLst>
                                    <p:cond delay="0"/>
                                  </p:stCondLst>
                                  <p:childTnLst>
                                    <p:set>
                                      <p:cBhvr>
                                        <p:cTn id="362" dur="1" fill="hold">
                                          <p:stCondLst>
                                            <p:cond delay="0"/>
                                          </p:stCondLst>
                                        </p:cTn>
                                        <p:tgtEl>
                                          <p:spTgt spid="157">
                                            <p:txEl>
                                              <p:pRg st="0" end="0"/>
                                            </p:txEl>
                                          </p:spTgt>
                                        </p:tgtEl>
                                        <p:attrNameLst>
                                          <p:attrName>style.visibility</p:attrName>
                                        </p:attrNameLst>
                                      </p:cBhvr>
                                      <p:to>
                                        <p:strVal val="visible"/>
                                      </p:to>
                                    </p:set>
                                    <p:animEffect transition="in" filter="fade">
                                      <p:cBhvr>
                                        <p:cTn id="363" dur="500"/>
                                        <p:tgtEl>
                                          <p:spTgt spid="157">
                                            <p:txEl>
                                              <p:pRg st="0" end="0"/>
                                            </p:txEl>
                                          </p:spTgt>
                                        </p:tgtEl>
                                      </p:cBhvr>
                                    </p:animEffect>
                                  </p:childTnLst>
                                </p:cTn>
                              </p:par>
                            </p:childTnLst>
                          </p:cTn>
                        </p:par>
                        <p:par>
                          <p:cTn id="364" fill="hold">
                            <p:stCondLst>
                              <p:cond delay="45000"/>
                            </p:stCondLst>
                            <p:childTnLst>
                              <p:par>
                                <p:cTn id="365" presetID="10" presetClass="entr" presetSubtype="0" fill="hold" nodeType="afterEffect">
                                  <p:stCondLst>
                                    <p:cond delay="0"/>
                                  </p:stCondLst>
                                  <p:childTnLst>
                                    <p:set>
                                      <p:cBhvr>
                                        <p:cTn id="366" dur="1" fill="hold">
                                          <p:stCondLst>
                                            <p:cond delay="0"/>
                                          </p:stCondLst>
                                        </p:cTn>
                                        <p:tgtEl>
                                          <p:spTgt spid="157">
                                            <p:txEl>
                                              <p:pRg st="1" end="1"/>
                                            </p:txEl>
                                          </p:spTgt>
                                        </p:tgtEl>
                                        <p:attrNameLst>
                                          <p:attrName>style.visibility</p:attrName>
                                        </p:attrNameLst>
                                      </p:cBhvr>
                                      <p:to>
                                        <p:strVal val="visible"/>
                                      </p:to>
                                    </p:set>
                                    <p:animEffect transition="in" filter="fade">
                                      <p:cBhvr>
                                        <p:cTn id="367" dur="500"/>
                                        <p:tgtEl>
                                          <p:spTgt spid="157">
                                            <p:txEl>
                                              <p:pRg st="1" end="1"/>
                                            </p:txEl>
                                          </p:spTgt>
                                        </p:tgtEl>
                                      </p:cBhvr>
                                    </p:animEffect>
                                  </p:childTnLst>
                                </p:cTn>
                              </p:par>
                            </p:childTnLst>
                          </p:cTn>
                        </p:par>
                        <p:par>
                          <p:cTn id="368" fill="hold">
                            <p:stCondLst>
                              <p:cond delay="45500"/>
                            </p:stCondLst>
                            <p:childTnLst>
                              <p:par>
                                <p:cTn id="369" presetID="10" presetClass="entr" presetSubtype="0" fill="hold" nodeType="afterEffect">
                                  <p:stCondLst>
                                    <p:cond delay="0"/>
                                  </p:stCondLst>
                                  <p:childTnLst>
                                    <p:set>
                                      <p:cBhvr>
                                        <p:cTn id="370" dur="1" fill="hold">
                                          <p:stCondLst>
                                            <p:cond delay="0"/>
                                          </p:stCondLst>
                                        </p:cTn>
                                        <p:tgtEl>
                                          <p:spTgt spid="157">
                                            <p:txEl>
                                              <p:pRg st="2" end="2"/>
                                            </p:txEl>
                                          </p:spTgt>
                                        </p:tgtEl>
                                        <p:attrNameLst>
                                          <p:attrName>style.visibility</p:attrName>
                                        </p:attrNameLst>
                                      </p:cBhvr>
                                      <p:to>
                                        <p:strVal val="visible"/>
                                      </p:to>
                                    </p:set>
                                    <p:animEffect transition="in" filter="fade">
                                      <p:cBhvr>
                                        <p:cTn id="371" dur="500"/>
                                        <p:tgtEl>
                                          <p:spTgt spid="157">
                                            <p:txEl>
                                              <p:pRg st="2" end="2"/>
                                            </p:txEl>
                                          </p:spTgt>
                                        </p:tgtEl>
                                      </p:cBhvr>
                                    </p:animEffect>
                                  </p:childTnLst>
                                </p:cTn>
                              </p:par>
                            </p:childTnLst>
                          </p:cTn>
                        </p:par>
                        <p:par>
                          <p:cTn id="372" fill="hold">
                            <p:stCondLst>
                              <p:cond delay="46000"/>
                            </p:stCondLst>
                            <p:childTnLst>
                              <p:par>
                                <p:cTn id="373" presetID="10" presetClass="entr" presetSubtype="0" fill="hold" nodeType="afterEffect">
                                  <p:stCondLst>
                                    <p:cond delay="0"/>
                                  </p:stCondLst>
                                  <p:childTnLst>
                                    <p:set>
                                      <p:cBhvr>
                                        <p:cTn id="374" dur="1" fill="hold">
                                          <p:stCondLst>
                                            <p:cond delay="0"/>
                                          </p:stCondLst>
                                        </p:cTn>
                                        <p:tgtEl>
                                          <p:spTgt spid="157">
                                            <p:txEl>
                                              <p:pRg st="3" end="3"/>
                                            </p:txEl>
                                          </p:spTgt>
                                        </p:tgtEl>
                                        <p:attrNameLst>
                                          <p:attrName>style.visibility</p:attrName>
                                        </p:attrNameLst>
                                      </p:cBhvr>
                                      <p:to>
                                        <p:strVal val="visible"/>
                                      </p:to>
                                    </p:set>
                                    <p:animEffect transition="in" filter="fade">
                                      <p:cBhvr>
                                        <p:cTn id="375" dur="500"/>
                                        <p:tgtEl>
                                          <p:spTgt spid="157">
                                            <p:txEl>
                                              <p:pRg st="3" end="3"/>
                                            </p:txEl>
                                          </p:spTgt>
                                        </p:tgtEl>
                                      </p:cBhvr>
                                    </p:animEffect>
                                  </p:childTnLst>
                                </p:cTn>
                              </p:par>
                            </p:childTnLst>
                          </p:cTn>
                        </p:par>
                        <p:par>
                          <p:cTn id="376" fill="hold">
                            <p:stCondLst>
                              <p:cond delay="46500"/>
                            </p:stCondLst>
                            <p:childTnLst>
                              <p:par>
                                <p:cTn id="377" presetID="10" presetClass="entr" presetSubtype="0" fill="hold" nodeType="afterEffect">
                                  <p:stCondLst>
                                    <p:cond delay="0"/>
                                  </p:stCondLst>
                                  <p:childTnLst>
                                    <p:set>
                                      <p:cBhvr>
                                        <p:cTn id="378" dur="1" fill="hold">
                                          <p:stCondLst>
                                            <p:cond delay="0"/>
                                          </p:stCondLst>
                                        </p:cTn>
                                        <p:tgtEl>
                                          <p:spTgt spid="157">
                                            <p:txEl>
                                              <p:pRg st="4" end="4"/>
                                            </p:txEl>
                                          </p:spTgt>
                                        </p:tgtEl>
                                        <p:attrNameLst>
                                          <p:attrName>style.visibility</p:attrName>
                                        </p:attrNameLst>
                                      </p:cBhvr>
                                      <p:to>
                                        <p:strVal val="visible"/>
                                      </p:to>
                                    </p:set>
                                    <p:animEffect transition="in" filter="fade">
                                      <p:cBhvr>
                                        <p:cTn id="379" dur="500"/>
                                        <p:tgtEl>
                                          <p:spTgt spid="157">
                                            <p:txEl>
                                              <p:pRg st="4" end="4"/>
                                            </p:txEl>
                                          </p:spTgt>
                                        </p:tgtEl>
                                      </p:cBhvr>
                                    </p:animEffect>
                                  </p:childTnLst>
                                </p:cTn>
                              </p:par>
                            </p:childTnLst>
                          </p:cTn>
                        </p:par>
                        <p:par>
                          <p:cTn id="380" fill="hold">
                            <p:stCondLst>
                              <p:cond delay="47000"/>
                            </p:stCondLst>
                            <p:childTnLst>
                              <p:par>
                                <p:cTn id="381" presetID="10" presetClass="entr" presetSubtype="0" fill="hold" nodeType="afterEffect">
                                  <p:stCondLst>
                                    <p:cond delay="0"/>
                                  </p:stCondLst>
                                  <p:childTnLst>
                                    <p:set>
                                      <p:cBhvr>
                                        <p:cTn id="382" dur="1" fill="hold">
                                          <p:stCondLst>
                                            <p:cond delay="0"/>
                                          </p:stCondLst>
                                        </p:cTn>
                                        <p:tgtEl>
                                          <p:spTgt spid="157">
                                            <p:txEl>
                                              <p:pRg st="5" end="5"/>
                                            </p:txEl>
                                          </p:spTgt>
                                        </p:tgtEl>
                                        <p:attrNameLst>
                                          <p:attrName>style.visibility</p:attrName>
                                        </p:attrNameLst>
                                      </p:cBhvr>
                                      <p:to>
                                        <p:strVal val="visible"/>
                                      </p:to>
                                    </p:set>
                                    <p:animEffect transition="in" filter="fade">
                                      <p:cBhvr>
                                        <p:cTn id="383" dur="500"/>
                                        <p:tgtEl>
                                          <p:spTgt spid="157">
                                            <p:txEl>
                                              <p:pRg st="5" end="5"/>
                                            </p:txEl>
                                          </p:spTgt>
                                        </p:tgtEl>
                                      </p:cBhvr>
                                    </p:animEffect>
                                  </p:childTnLst>
                                </p:cTn>
                              </p:par>
                            </p:childTnLst>
                          </p:cTn>
                        </p:par>
                        <p:par>
                          <p:cTn id="384" fill="hold">
                            <p:stCondLst>
                              <p:cond delay="47500"/>
                            </p:stCondLst>
                            <p:childTnLst>
                              <p:par>
                                <p:cTn id="385" presetID="10" presetClass="entr" presetSubtype="0" fill="hold" nodeType="afterEffect">
                                  <p:stCondLst>
                                    <p:cond delay="0"/>
                                  </p:stCondLst>
                                  <p:childTnLst>
                                    <p:set>
                                      <p:cBhvr>
                                        <p:cTn id="386" dur="1" fill="hold">
                                          <p:stCondLst>
                                            <p:cond delay="0"/>
                                          </p:stCondLst>
                                        </p:cTn>
                                        <p:tgtEl>
                                          <p:spTgt spid="157">
                                            <p:txEl>
                                              <p:pRg st="6" end="6"/>
                                            </p:txEl>
                                          </p:spTgt>
                                        </p:tgtEl>
                                        <p:attrNameLst>
                                          <p:attrName>style.visibility</p:attrName>
                                        </p:attrNameLst>
                                      </p:cBhvr>
                                      <p:to>
                                        <p:strVal val="visible"/>
                                      </p:to>
                                    </p:set>
                                    <p:animEffect transition="in" filter="fade">
                                      <p:cBhvr>
                                        <p:cTn id="387" dur="500"/>
                                        <p:tgtEl>
                                          <p:spTgt spid="157">
                                            <p:txEl>
                                              <p:pRg st="6" end="6"/>
                                            </p:txEl>
                                          </p:spTgt>
                                        </p:tgtEl>
                                      </p:cBhvr>
                                    </p:animEffect>
                                  </p:childTnLst>
                                </p:cTn>
                              </p:par>
                            </p:childTnLst>
                          </p:cTn>
                        </p:par>
                        <p:par>
                          <p:cTn id="388" fill="hold">
                            <p:stCondLst>
                              <p:cond delay="48000"/>
                            </p:stCondLst>
                            <p:childTnLst>
                              <p:par>
                                <p:cTn id="389" presetID="10" presetClass="entr" presetSubtype="0" fill="hold" nodeType="afterEffect">
                                  <p:stCondLst>
                                    <p:cond delay="0"/>
                                  </p:stCondLst>
                                  <p:childTnLst>
                                    <p:set>
                                      <p:cBhvr>
                                        <p:cTn id="390" dur="1" fill="hold">
                                          <p:stCondLst>
                                            <p:cond delay="0"/>
                                          </p:stCondLst>
                                        </p:cTn>
                                        <p:tgtEl>
                                          <p:spTgt spid="157">
                                            <p:txEl>
                                              <p:pRg st="7" end="7"/>
                                            </p:txEl>
                                          </p:spTgt>
                                        </p:tgtEl>
                                        <p:attrNameLst>
                                          <p:attrName>style.visibility</p:attrName>
                                        </p:attrNameLst>
                                      </p:cBhvr>
                                      <p:to>
                                        <p:strVal val="visible"/>
                                      </p:to>
                                    </p:set>
                                    <p:animEffect transition="in" filter="fade">
                                      <p:cBhvr>
                                        <p:cTn id="391" dur="500"/>
                                        <p:tgtEl>
                                          <p:spTgt spid="157">
                                            <p:txEl>
                                              <p:pRg st="7" end="7"/>
                                            </p:txEl>
                                          </p:spTgt>
                                        </p:tgtEl>
                                      </p:cBhvr>
                                    </p:animEffect>
                                  </p:childTnLst>
                                </p:cTn>
                              </p:par>
                            </p:childTnLst>
                          </p:cTn>
                        </p:par>
                        <p:par>
                          <p:cTn id="392" fill="hold">
                            <p:stCondLst>
                              <p:cond delay="48500"/>
                            </p:stCondLst>
                            <p:childTnLst>
                              <p:par>
                                <p:cTn id="393" presetID="10" presetClass="entr" presetSubtype="0" fill="hold" nodeType="afterEffect">
                                  <p:stCondLst>
                                    <p:cond delay="0"/>
                                  </p:stCondLst>
                                  <p:childTnLst>
                                    <p:set>
                                      <p:cBhvr>
                                        <p:cTn id="394" dur="1" fill="hold">
                                          <p:stCondLst>
                                            <p:cond delay="0"/>
                                          </p:stCondLst>
                                        </p:cTn>
                                        <p:tgtEl>
                                          <p:spTgt spid="157">
                                            <p:txEl>
                                              <p:pRg st="8" end="8"/>
                                            </p:txEl>
                                          </p:spTgt>
                                        </p:tgtEl>
                                        <p:attrNameLst>
                                          <p:attrName>style.visibility</p:attrName>
                                        </p:attrNameLst>
                                      </p:cBhvr>
                                      <p:to>
                                        <p:strVal val="visible"/>
                                      </p:to>
                                    </p:set>
                                    <p:animEffect transition="in" filter="fade">
                                      <p:cBhvr>
                                        <p:cTn id="395" dur="500"/>
                                        <p:tgtEl>
                                          <p:spTgt spid="1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ort_4">
  <p:cSld name="Port_4">
    <p:spTree>
      <p:nvGrpSpPr>
        <p:cNvPr id="1" name="Shape 160"/>
        <p:cNvGrpSpPr/>
        <p:nvPr/>
      </p:nvGrpSpPr>
      <p:grpSpPr>
        <a:xfrm>
          <a:off x="0" y="0"/>
          <a:ext cx="0" cy="0"/>
          <a:chOff x="0" y="0"/>
          <a:chExt cx="0" cy="0"/>
        </a:xfrm>
      </p:grpSpPr>
      <p:sp>
        <p:nvSpPr>
          <p:cNvPr id="161" name="Google Shape;161;p10"/>
          <p:cNvSpPr>
            <a:spLocks noGrp="1"/>
          </p:cNvSpPr>
          <p:nvPr>
            <p:ph type="pic" idx="2"/>
          </p:nvPr>
        </p:nvSpPr>
        <p:spPr>
          <a:xfrm>
            <a:off x="365438" y="2994298"/>
            <a:ext cx="2007972" cy="1651304"/>
          </a:xfrm>
          <a:prstGeom prst="rect">
            <a:avLst/>
          </a:prstGeom>
          <a:noFill/>
          <a:ln>
            <a:noFill/>
          </a:ln>
        </p:spPr>
      </p:sp>
      <p:sp>
        <p:nvSpPr>
          <p:cNvPr id="162" name="Google Shape;162;p10"/>
          <p:cNvSpPr txBox="1">
            <a:spLocks noGrp="1"/>
          </p:cNvSpPr>
          <p:nvPr>
            <p:ph type="title"/>
          </p:nvPr>
        </p:nvSpPr>
        <p:spPr>
          <a:xfrm>
            <a:off x="1752600" y="387350"/>
            <a:ext cx="5638800" cy="35352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5B5B5B"/>
              </a:buClr>
              <a:buSzPts val="2000"/>
              <a:buFont typeface="Calibri"/>
              <a:buNone/>
              <a:defRPr sz="2000" b="1" i="0" u="none" strike="noStrike" cap="none">
                <a:solidFill>
                  <a:srgbClr val="5B5B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10"/>
          <p:cNvSpPr txBox="1">
            <a:spLocks noGrp="1"/>
          </p:cNvSpPr>
          <p:nvPr>
            <p:ph type="body" idx="1"/>
          </p:nvPr>
        </p:nvSpPr>
        <p:spPr>
          <a:xfrm>
            <a:off x="2514600" y="739341"/>
            <a:ext cx="4114800" cy="200746"/>
          </a:xfrm>
          <a:prstGeom prst="rect">
            <a:avLst/>
          </a:prstGeom>
          <a:noFill/>
          <a:ln>
            <a:noFill/>
          </a:ln>
        </p:spPr>
        <p:txBody>
          <a:bodyPr spcFirstLastPara="1" wrap="square" lIns="0" tIns="0" rIns="0" bIns="0" anchor="ctr" anchorCtr="0">
            <a:noAutofit/>
          </a:bodyPr>
          <a:lstStyle>
            <a:lvl1pPr marL="457200" marR="0" lvl="0" indent="-228600" algn="ctr" rtl="0">
              <a:spcBef>
                <a:spcPts val="220"/>
              </a:spcBef>
              <a:spcAft>
                <a:spcPts val="0"/>
              </a:spcAft>
              <a:buClr>
                <a:srgbClr val="BFBFBF"/>
              </a:buClr>
              <a:buSzPts val="1100"/>
              <a:buFont typeface="Arial"/>
              <a:buNone/>
              <a:defRPr sz="1100" b="1" i="0" u="none" strike="noStrike" cap="none">
                <a:solidFill>
                  <a:srgbClr val="BFBFBF"/>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64" name="Google Shape;164;p10"/>
          <p:cNvSpPr>
            <a:spLocks noGrp="1"/>
          </p:cNvSpPr>
          <p:nvPr>
            <p:ph type="pic" idx="3"/>
          </p:nvPr>
        </p:nvSpPr>
        <p:spPr>
          <a:xfrm>
            <a:off x="4628355" y="2994298"/>
            <a:ext cx="2007972" cy="1651304"/>
          </a:xfrm>
          <a:prstGeom prst="rect">
            <a:avLst/>
          </a:prstGeom>
          <a:noFill/>
          <a:ln>
            <a:noFill/>
          </a:ln>
        </p:spPr>
      </p:sp>
      <p:sp>
        <p:nvSpPr>
          <p:cNvPr id="165" name="Google Shape;165;p10"/>
          <p:cNvSpPr>
            <a:spLocks noGrp="1"/>
          </p:cNvSpPr>
          <p:nvPr>
            <p:ph type="pic" idx="4"/>
          </p:nvPr>
        </p:nvSpPr>
        <p:spPr>
          <a:xfrm>
            <a:off x="2511238" y="1208553"/>
            <a:ext cx="2007972" cy="1651304"/>
          </a:xfrm>
          <a:prstGeom prst="rect">
            <a:avLst/>
          </a:prstGeom>
          <a:noFill/>
          <a:ln>
            <a:noFill/>
          </a:ln>
        </p:spPr>
      </p:sp>
      <p:sp>
        <p:nvSpPr>
          <p:cNvPr id="166" name="Google Shape;166;p10"/>
          <p:cNvSpPr>
            <a:spLocks noGrp="1"/>
          </p:cNvSpPr>
          <p:nvPr>
            <p:ph type="pic" idx="5"/>
          </p:nvPr>
        </p:nvSpPr>
        <p:spPr>
          <a:xfrm>
            <a:off x="6746296" y="1208553"/>
            <a:ext cx="2007972" cy="1651304"/>
          </a:xfrm>
          <a:prstGeom prst="rect">
            <a:avLst/>
          </a:prstGeom>
          <a:noFill/>
          <a:ln>
            <a:noFill/>
          </a:ln>
        </p:spPr>
      </p:sp>
      <p:sp>
        <p:nvSpPr>
          <p:cNvPr id="167" name="Google Shape;167;p10"/>
          <p:cNvSpPr/>
          <p:nvPr/>
        </p:nvSpPr>
        <p:spPr>
          <a:xfrm>
            <a:off x="2511238" y="2859857"/>
            <a:ext cx="2007972" cy="178574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sp>
        <p:nvSpPr>
          <p:cNvPr id="168" name="Google Shape;168;p10"/>
          <p:cNvSpPr/>
          <p:nvPr/>
        </p:nvSpPr>
        <p:spPr>
          <a:xfrm>
            <a:off x="365438" y="1208553"/>
            <a:ext cx="2007972" cy="1785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Arial"/>
              <a:ea typeface="Arial"/>
              <a:cs typeface="Arial"/>
              <a:sym typeface="Arial"/>
            </a:endParaRPr>
          </a:p>
        </p:txBody>
      </p:sp>
      <p:sp>
        <p:nvSpPr>
          <p:cNvPr id="169" name="Google Shape;169;p10"/>
          <p:cNvSpPr/>
          <p:nvPr/>
        </p:nvSpPr>
        <p:spPr>
          <a:xfrm>
            <a:off x="4628355" y="1208552"/>
            <a:ext cx="2007972" cy="178574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Calibri"/>
                <a:ea typeface="Calibri"/>
                <a:cs typeface="Calibri"/>
                <a:sym typeface="Calibri"/>
              </a:rPr>
              <a:t> </a:t>
            </a:r>
            <a:endParaRPr/>
          </a:p>
          <a:p>
            <a:pPr marL="0" marR="0" lvl="0" indent="0" algn="ctr" rtl="0">
              <a:spcBef>
                <a:spcPts val="240"/>
              </a:spcBef>
              <a:spcAft>
                <a:spcPts val="0"/>
              </a:spcAft>
              <a:buNone/>
            </a:pPr>
            <a:br>
              <a:rPr lang="en-US" sz="1200" b="1">
                <a:solidFill>
                  <a:srgbClr val="F2F2F2"/>
                </a:solidFill>
                <a:latin typeface="Calibri"/>
                <a:ea typeface="Calibri"/>
                <a:cs typeface="Calibri"/>
                <a:sym typeface="Calibri"/>
              </a:rPr>
            </a:br>
            <a:br>
              <a:rPr lang="en-US" sz="1200" b="1">
                <a:solidFill>
                  <a:srgbClr val="F2F2F2"/>
                </a:solidFill>
                <a:latin typeface="Calibri"/>
                <a:ea typeface="Calibri"/>
                <a:cs typeface="Calibri"/>
                <a:sym typeface="Calibri"/>
              </a:rPr>
            </a:br>
            <a:endParaRPr sz="1600">
              <a:solidFill>
                <a:srgbClr val="F2F2F2"/>
              </a:solidFill>
              <a:latin typeface="Calibri"/>
              <a:ea typeface="Calibri"/>
              <a:cs typeface="Calibri"/>
              <a:sym typeface="Calibri"/>
            </a:endParaRPr>
          </a:p>
        </p:txBody>
      </p:sp>
      <p:sp>
        <p:nvSpPr>
          <p:cNvPr id="170" name="Google Shape;170;p10"/>
          <p:cNvSpPr/>
          <p:nvPr/>
        </p:nvSpPr>
        <p:spPr>
          <a:xfrm>
            <a:off x="6746296" y="2859857"/>
            <a:ext cx="2007972" cy="178574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rgbClr val="F2F2F2"/>
              </a:solidFill>
              <a:latin typeface="Calibri"/>
              <a:ea typeface="Calibri"/>
              <a:cs typeface="Calibri"/>
              <a:sym typeface="Calibri"/>
            </a:endParaRPr>
          </a:p>
        </p:txBody>
      </p:sp>
      <p:sp>
        <p:nvSpPr>
          <p:cNvPr id="171" name="Google Shape;171;p10"/>
          <p:cNvSpPr/>
          <p:nvPr/>
        </p:nvSpPr>
        <p:spPr>
          <a:xfrm>
            <a:off x="166652" y="4692525"/>
            <a:ext cx="288035" cy="288035"/>
          </a:xfrm>
          <a:prstGeom prst="ellipse">
            <a:avLst/>
          </a:prstGeom>
          <a:solidFill>
            <a:srgbClr val="5B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72" name="Google Shape;172;p10"/>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1">
                <a:solidFill>
                  <a:srgbClr val="C8C8C8"/>
                </a:solidFill>
                <a:latin typeface="Calibri"/>
                <a:ea typeface="Calibri"/>
                <a:cs typeface="Calibri"/>
                <a:sym typeface="Calibri"/>
              </a:defRPr>
            </a:lvl1pPr>
            <a:lvl2pPr marL="0" marR="0" lvl="1" indent="0" algn="ctr" rtl="0">
              <a:spcBef>
                <a:spcPts val="0"/>
              </a:spcBef>
              <a:buNone/>
              <a:defRPr sz="1000" b="1">
                <a:solidFill>
                  <a:srgbClr val="C8C8C8"/>
                </a:solidFill>
                <a:latin typeface="Calibri"/>
                <a:ea typeface="Calibri"/>
                <a:cs typeface="Calibri"/>
                <a:sym typeface="Calibri"/>
              </a:defRPr>
            </a:lvl2pPr>
            <a:lvl3pPr marL="0" marR="0" lvl="2" indent="0" algn="ctr" rtl="0">
              <a:spcBef>
                <a:spcPts val="0"/>
              </a:spcBef>
              <a:buNone/>
              <a:defRPr sz="1000" b="1">
                <a:solidFill>
                  <a:srgbClr val="C8C8C8"/>
                </a:solidFill>
                <a:latin typeface="Calibri"/>
                <a:ea typeface="Calibri"/>
                <a:cs typeface="Calibri"/>
                <a:sym typeface="Calibri"/>
              </a:defRPr>
            </a:lvl3pPr>
            <a:lvl4pPr marL="0" marR="0" lvl="3" indent="0" algn="ctr" rtl="0">
              <a:spcBef>
                <a:spcPts val="0"/>
              </a:spcBef>
              <a:buNone/>
              <a:defRPr sz="1000" b="1">
                <a:solidFill>
                  <a:srgbClr val="C8C8C8"/>
                </a:solidFill>
                <a:latin typeface="Calibri"/>
                <a:ea typeface="Calibri"/>
                <a:cs typeface="Calibri"/>
                <a:sym typeface="Calibri"/>
              </a:defRPr>
            </a:lvl4pPr>
            <a:lvl5pPr marL="0" marR="0" lvl="4" indent="0" algn="ctr" rtl="0">
              <a:spcBef>
                <a:spcPts val="0"/>
              </a:spcBef>
              <a:buNone/>
              <a:defRPr sz="1000" b="1">
                <a:solidFill>
                  <a:srgbClr val="C8C8C8"/>
                </a:solidFill>
                <a:latin typeface="Calibri"/>
                <a:ea typeface="Calibri"/>
                <a:cs typeface="Calibri"/>
                <a:sym typeface="Calibri"/>
              </a:defRPr>
            </a:lvl5pPr>
            <a:lvl6pPr marL="0" marR="0" lvl="5" indent="0" algn="ctr" rtl="0">
              <a:spcBef>
                <a:spcPts val="0"/>
              </a:spcBef>
              <a:buNone/>
              <a:defRPr sz="1000" b="1">
                <a:solidFill>
                  <a:srgbClr val="C8C8C8"/>
                </a:solidFill>
                <a:latin typeface="Calibri"/>
                <a:ea typeface="Calibri"/>
                <a:cs typeface="Calibri"/>
                <a:sym typeface="Calibri"/>
              </a:defRPr>
            </a:lvl6pPr>
            <a:lvl7pPr marL="0" marR="0" lvl="6" indent="0" algn="ctr" rtl="0">
              <a:spcBef>
                <a:spcPts val="0"/>
              </a:spcBef>
              <a:buNone/>
              <a:defRPr sz="1000" b="1">
                <a:solidFill>
                  <a:srgbClr val="C8C8C8"/>
                </a:solidFill>
                <a:latin typeface="Calibri"/>
                <a:ea typeface="Calibri"/>
                <a:cs typeface="Calibri"/>
                <a:sym typeface="Calibri"/>
              </a:defRPr>
            </a:lvl7pPr>
            <a:lvl8pPr marL="0" marR="0" lvl="7" indent="0" algn="ctr" rtl="0">
              <a:spcBef>
                <a:spcPts val="0"/>
              </a:spcBef>
              <a:buNone/>
              <a:defRPr sz="1000" b="1">
                <a:solidFill>
                  <a:srgbClr val="C8C8C8"/>
                </a:solidFill>
                <a:latin typeface="Calibri"/>
                <a:ea typeface="Calibri"/>
                <a:cs typeface="Calibri"/>
                <a:sym typeface="Calibri"/>
              </a:defRPr>
            </a:lvl8pPr>
            <a:lvl9pPr marL="0" marR="0" lvl="8" indent="0" algn="ctr" rtl="0">
              <a:spcBef>
                <a:spcPts val="0"/>
              </a:spcBef>
              <a:buNone/>
              <a:defRPr sz="1000" b="1">
                <a:solidFill>
                  <a:srgbClr val="C8C8C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3">
                                            <p:txEl>
                                              <p:pRg st="0" end="0"/>
                                            </p:txEl>
                                          </p:spTgt>
                                        </p:tgtEl>
                                        <p:attrNameLst>
                                          <p:attrName>style.visibility</p:attrName>
                                        </p:attrNameLst>
                                      </p:cBhvr>
                                      <p:to>
                                        <p:strVal val="visible"/>
                                      </p:to>
                                    </p:set>
                                    <p:animEffect transition="in" filter="fade">
                                      <p:cBhvr>
                                        <p:cTn id="11" dur="500"/>
                                        <p:tgtEl>
                                          <p:spTgt spid="16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3">
                                            <p:txEl>
                                              <p:pRg st="1" end="1"/>
                                            </p:txEl>
                                          </p:spTgt>
                                        </p:tgtEl>
                                        <p:attrNameLst>
                                          <p:attrName>style.visibility</p:attrName>
                                        </p:attrNameLst>
                                      </p:cBhvr>
                                      <p:to>
                                        <p:strVal val="visible"/>
                                      </p:to>
                                    </p:set>
                                    <p:animEffect transition="in" filter="fade">
                                      <p:cBhvr>
                                        <p:cTn id="15" dur="500"/>
                                        <p:tgtEl>
                                          <p:spTgt spid="16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3">
                                            <p:txEl>
                                              <p:pRg st="2" end="2"/>
                                            </p:txEl>
                                          </p:spTgt>
                                        </p:tgtEl>
                                        <p:attrNameLst>
                                          <p:attrName>style.visibility</p:attrName>
                                        </p:attrNameLst>
                                      </p:cBhvr>
                                      <p:to>
                                        <p:strVal val="visible"/>
                                      </p:to>
                                    </p:set>
                                    <p:animEffect transition="in" filter="fade">
                                      <p:cBhvr>
                                        <p:cTn id="19" dur="500"/>
                                        <p:tgtEl>
                                          <p:spTgt spid="16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3">
                                            <p:txEl>
                                              <p:pRg st="3" end="3"/>
                                            </p:txEl>
                                          </p:spTgt>
                                        </p:tgtEl>
                                        <p:attrNameLst>
                                          <p:attrName>style.visibility</p:attrName>
                                        </p:attrNameLst>
                                      </p:cBhvr>
                                      <p:to>
                                        <p:strVal val="visible"/>
                                      </p:to>
                                    </p:set>
                                    <p:animEffect transition="in" filter="fade">
                                      <p:cBhvr>
                                        <p:cTn id="23" dur="500"/>
                                        <p:tgtEl>
                                          <p:spTgt spid="16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500"/>
                                        <p:tgtEl>
                                          <p:spTgt spid="16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3">
                                            <p:txEl>
                                              <p:pRg st="5" end="5"/>
                                            </p:txEl>
                                          </p:spTgt>
                                        </p:tgtEl>
                                        <p:attrNameLst>
                                          <p:attrName>style.visibility</p:attrName>
                                        </p:attrNameLst>
                                      </p:cBhvr>
                                      <p:to>
                                        <p:strVal val="visible"/>
                                      </p:to>
                                    </p:set>
                                    <p:animEffect transition="in" filter="fade">
                                      <p:cBhvr>
                                        <p:cTn id="31" dur="500"/>
                                        <p:tgtEl>
                                          <p:spTgt spid="163">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3">
                                            <p:txEl>
                                              <p:pRg st="6" end="6"/>
                                            </p:txEl>
                                          </p:spTgt>
                                        </p:tgtEl>
                                        <p:attrNameLst>
                                          <p:attrName>style.visibility</p:attrName>
                                        </p:attrNameLst>
                                      </p:cBhvr>
                                      <p:to>
                                        <p:strVal val="visible"/>
                                      </p:to>
                                    </p:set>
                                    <p:animEffect transition="in" filter="fade">
                                      <p:cBhvr>
                                        <p:cTn id="35" dur="500"/>
                                        <p:tgtEl>
                                          <p:spTgt spid="16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3">
                                            <p:txEl>
                                              <p:pRg st="7" end="7"/>
                                            </p:txEl>
                                          </p:spTgt>
                                        </p:tgtEl>
                                        <p:attrNameLst>
                                          <p:attrName>style.visibility</p:attrName>
                                        </p:attrNameLst>
                                      </p:cBhvr>
                                      <p:to>
                                        <p:strVal val="visible"/>
                                      </p:to>
                                    </p:set>
                                    <p:animEffect transition="in" filter="fade">
                                      <p:cBhvr>
                                        <p:cTn id="39" dur="500"/>
                                        <p:tgtEl>
                                          <p:spTgt spid="163">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3">
                                            <p:txEl>
                                              <p:pRg st="8" end="8"/>
                                            </p:txEl>
                                          </p:spTgt>
                                        </p:tgtEl>
                                        <p:attrNameLst>
                                          <p:attrName>style.visibility</p:attrName>
                                        </p:attrNameLst>
                                      </p:cBhvr>
                                      <p:to>
                                        <p:strVal val="visible"/>
                                      </p:to>
                                    </p:set>
                                    <p:animEffect transition="in" filter="fade">
                                      <p:cBhvr>
                                        <p:cTn id="43" dur="500"/>
                                        <p:tgtEl>
                                          <p:spTgt spid="163">
                                            <p:txEl>
                                              <p:pRg st="8" end="8"/>
                                            </p:txEl>
                                          </p:spTgt>
                                        </p:tgtEl>
                                      </p:cBhvr>
                                    </p:animEffect>
                                  </p:childTnLst>
                                </p:cTn>
                              </p:par>
                            </p:childTnLst>
                          </p:cTn>
                        </p:par>
                        <p:par>
                          <p:cTn id="44" fill="hold">
                            <p:stCondLst>
                              <p:cond delay="5000"/>
                            </p:stCondLst>
                            <p:childTnLst>
                              <p:par>
                                <p:cTn id="45" presetID="2" presetClass="entr" presetSubtype="1" fill="hold" nodeType="afterEffect">
                                  <p:stCondLst>
                                    <p:cond delay="0"/>
                                  </p:stCondLst>
                                  <p:childTnLst>
                                    <p:set>
                                      <p:cBhvr>
                                        <p:cTn id="46" dur="1" fill="hold">
                                          <p:stCondLst>
                                            <p:cond delay="0"/>
                                          </p:stCondLst>
                                        </p:cTn>
                                        <p:tgtEl>
                                          <p:spTgt spid="168"/>
                                        </p:tgtEl>
                                        <p:attrNameLst>
                                          <p:attrName>style.visibility</p:attrName>
                                        </p:attrNameLst>
                                      </p:cBhvr>
                                      <p:to>
                                        <p:strVal val="visible"/>
                                      </p:to>
                                    </p:set>
                                    <p:anim calcmode="lin" valueType="num">
                                      <p:cBhvr additive="base">
                                        <p:cTn id="47" dur="500"/>
                                        <p:tgtEl>
                                          <p:spTgt spid="168"/>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61"/>
                                        </p:tgtEl>
                                        <p:attrNameLst>
                                          <p:attrName>style.visibility</p:attrName>
                                        </p:attrNameLst>
                                      </p:cBhvr>
                                      <p:to>
                                        <p:strVal val="visible"/>
                                      </p:to>
                                    </p:set>
                                    <p:anim calcmode="lin" valueType="num">
                                      <p:cBhvr additive="base">
                                        <p:cTn id="50" dur="500"/>
                                        <p:tgtEl>
                                          <p:spTgt spid="161"/>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2" presetClass="entr" presetSubtype="1" fill="hold" nodeType="afterEffect">
                                  <p:stCondLst>
                                    <p:cond delay="0"/>
                                  </p:stCondLst>
                                  <p:childTnLst>
                                    <p:set>
                                      <p:cBhvr>
                                        <p:cTn id="53" dur="1" fill="hold">
                                          <p:stCondLst>
                                            <p:cond delay="0"/>
                                          </p:stCondLst>
                                        </p:cTn>
                                        <p:tgtEl>
                                          <p:spTgt spid="165"/>
                                        </p:tgtEl>
                                        <p:attrNameLst>
                                          <p:attrName>style.visibility</p:attrName>
                                        </p:attrNameLst>
                                      </p:cBhvr>
                                      <p:to>
                                        <p:strVal val="visible"/>
                                      </p:to>
                                    </p:set>
                                    <p:anim calcmode="lin" valueType="num">
                                      <p:cBhvr additive="base">
                                        <p:cTn id="54" dur="500"/>
                                        <p:tgtEl>
                                          <p:spTgt spid="165"/>
                                        </p:tgtEl>
                                        <p:attrNameLst>
                                          <p:attrName>ppt_y</p:attrName>
                                        </p:attrNameLst>
                                      </p:cBhvr>
                                      <p:tavLst>
                                        <p:tav tm="0">
                                          <p:val>
                                            <p:strVal val="#ppt_y-1"/>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7"/>
                                        </p:tgtEl>
                                        <p:attrNameLst>
                                          <p:attrName>style.visibility</p:attrName>
                                        </p:attrNameLst>
                                      </p:cBhvr>
                                      <p:to>
                                        <p:strVal val="visible"/>
                                      </p:to>
                                    </p:set>
                                    <p:anim calcmode="lin" valueType="num">
                                      <p:cBhvr additive="base">
                                        <p:cTn id="57" dur="500"/>
                                        <p:tgtEl>
                                          <p:spTgt spid="167"/>
                                        </p:tgtEl>
                                        <p:attrNameLst>
                                          <p:attrName>ppt_y</p:attrName>
                                        </p:attrNameLst>
                                      </p:cBhvr>
                                      <p:tavLst>
                                        <p:tav tm="0">
                                          <p:val>
                                            <p:strVal val="#ppt_y+1"/>
                                          </p:val>
                                        </p:tav>
                                        <p:tav tm="100000">
                                          <p:val>
                                            <p:strVal val="#ppt_y"/>
                                          </p:val>
                                        </p:tav>
                                      </p:tavLst>
                                    </p:anim>
                                  </p:childTnLst>
                                </p:cTn>
                              </p:par>
                            </p:childTnLst>
                          </p:cTn>
                        </p:par>
                        <p:par>
                          <p:cTn id="58" fill="hold">
                            <p:stCondLst>
                              <p:cond delay="6000"/>
                            </p:stCondLst>
                            <p:childTnLst>
                              <p:par>
                                <p:cTn id="59" presetID="2" presetClass="entr" presetSubtype="1"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 calcmode="lin" valueType="num">
                                      <p:cBhvr additive="base">
                                        <p:cTn id="61" dur="500"/>
                                        <p:tgtEl>
                                          <p:spTgt spid="169"/>
                                        </p:tgtEl>
                                        <p:attrNameLst>
                                          <p:attrName>ppt_y</p:attrName>
                                        </p:attrNameLst>
                                      </p:cBhvr>
                                      <p:tavLst>
                                        <p:tav tm="0">
                                          <p:val>
                                            <p:strVal val="#ppt_y-1"/>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500"/>
                                        <p:tgtEl>
                                          <p:spTgt spid="164"/>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1" fill="hold" nodeType="afterEffect">
                                  <p:stCondLst>
                                    <p:cond delay="0"/>
                                  </p:stCondLst>
                                  <p:childTnLst>
                                    <p:set>
                                      <p:cBhvr>
                                        <p:cTn id="67" dur="1" fill="hold">
                                          <p:stCondLst>
                                            <p:cond delay="0"/>
                                          </p:stCondLst>
                                        </p:cTn>
                                        <p:tgtEl>
                                          <p:spTgt spid="166"/>
                                        </p:tgtEl>
                                        <p:attrNameLst>
                                          <p:attrName>style.visibility</p:attrName>
                                        </p:attrNameLst>
                                      </p:cBhvr>
                                      <p:to>
                                        <p:strVal val="visible"/>
                                      </p:to>
                                    </p:set>
                                    <p:anim calcmode="lin" valueType="num">
                                      <p:cBhvr additive="base">
                                        <p:cTn id="68" dur="500"/>
                                        <p:tgtEl>
                                          <p:spTgt spid="166"/>
                                        </p:tgtEl>
                                        <p:attrNameLst>
                                          <p:attrName>ppt_y</p:attrName>
                                        </p:attrNameLst>
                                      </p:cBhvr>
                                      <p:tavLst>
                                        <p:tav tm="0">
                                          <p:val>
                                            <p:strVal val="#ppt_y-1"/>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0"/>
                                        </p:tgtEl>
                                        <p:attrNameLst>
                                          <p:attrName>style.visibility</p:attrName>
                                        </p:attrNameLst>
                                      </p:cBhvr>
                                      <p:to>
                                        <p:strVal val="visible"/>
                                      </p:to>
                                    </p:set>
                                    <p:anim calcmode="lin" valueType="num">
                                      <p:cBhvr additive="base">
                                        <p:cTn id="71" dur="500"/>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63" name="Google Shape;563;p50"/>
          <p:cNvSpPr txBox="1"/>
          <p:nvPr/>
        </p:nvSpPr>
        <p:spPr>
          <a:xfrm>
            <a:off x="644250" y="3263925"/>
            <a:ext cx="77412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rPr>
              <a:t>Customer Churn Analysis in Banking Sector</a:t>
            </a:r>
            <a:endParaRPr sz="2800" b="1">
              <a:solidFill>
                <a:schemeClr val="dk1"/>
              </a:solidFill>
            </a:endParaRPr>
          </a:p>
        </p:txBody>
      </p:sp>
      <p:sp>
        <p:nvSpPr>
          <p:cNvPr id="564" name="Google Shape;564;p50"/>
          <p:cNvSpPr txBox="1"/>
          <p:nvPr/>
        </p:nvSpPr>
        <p:spPr>
          <a:xfrm>
            <a:off x="1402800" y="3701263"/>
            <a:ext cx="6338400"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dirty="0" err="1">
                <a:solidFill>
                  <a:schemeClr val="dk1"/>
                </a:solidFill>
                <a:latin typeface="Calibri"/>
                <a:ea typeface="Calibri"/>
                <a:cs typeface="Calibri"/>
                <a:sym typeface="Calibri"/>
              </a:rPr>
              <a:t>Yinong</a:t>
            </a:r>
            <a:r>
              <a:rPr lang="en-US" altLang="zh-CN" dirty="0">
                <a:solidFill>
                  <a:schemeClr val="dk1"/>
                </a:solidFill>
                <a:latin typeface="Calibri"/>
                <a:ea typeface="Calibri"/>
                <a:cs typeface="Calibri"/>
                <a:sym typeface="Calibri"/>
              </a:rPr>
              <a:t> Yao</a:t>
            </a:r>
            <a:endParaRPr dirty="0">
              <a:solidFill>
                <a:schemeClr val="dk1"/>
              </a:solidFill>
              <a:latin typeface="Calibri"/>
              <a:ea typeface="Calibri"/>
              <a:cs typeface="Calibri"/>
              <a:sym typeface="Calibri"/>
            </a:endParaRPr>
          </a:p>
        </p:txBody>
      </p:sp>
      <p:sp>
        <p:nvSpPr>
          <p:cNvPr id="565" name="Google Shape;565;p50"/>
          <p:cNvSpPr/>
          <p:nvPr/>
        </p:nvSpPr>
        <p:spPr>
          <a:xfrm rot="2700000">
            <a:off x="4485674" y="4502841"/>
            <a:ext cx="172675" cy="1726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566" name="Google Shape;566;p50"/>
          <p:cNvCxnSpPr/>
          <p:nvPr/>
        </p:nvCxnSpPr>
        <p:spPr>
          <a:xfrm rot="10800000">
            <a:off x="2873770" y="4589181"/>
            <a:ext cx="1368300" cy="0"/>
          </a:xfrm>
          <a:prstGeom prst="straightConnector1">
            <a:avLst/>
          </a:prstGeom>
          <a:noFill/>
          <a:ln w="9525" cap="flat" cmpd="sng">
            <a:solidFill>
              <a:schemeClr val="lt1"/>
            </a:solidFill>
            <a:prstDash val="solid"/>
            <a:round/>
            <a:headEnd type="none" w="sm" len="sm"/>
            <a:tailEnd type="none" w="sm" len="sm"/>
          </a:ln>
        </p:spPr>
      </p:cxnSp>
      <p:cxnSp>
        <p:nvCxnSpPr>
          <p:cNvPr id="567" name="Google Shape;567;p50"/>
          <p:cNvCxnSpPr/>
          <p:nvPr/>
        </p:nvCxnSpPr>
        <p:spPr>
          <a:xfrm rot="10800000">
            <a:off x="4901914" y="4589181"/>
            <a:ext cx="1310700" cy="0"/>
          </a:xfrm>
          <a:prstGeom prst="straightConnector1">
            <a:avLst/>
          </a:prstGeom>
          <a:noFill/>
          <a:ln w="9525" cap="flat" cmpd="sng">
            <a:solidFill>
              <a:schemeClr val="lt1"/>
            </a:solidFill>
            <a:prstDash val="solid"/>
            <a:round/>
            <a:headEnd type="none" w="sm" len="sm"/>
            <a:tailEnd type="none" w="sm" len="sm"/>
          </a:ln>
        </p:spPr>
      </p:cxnSp>
      <p:sp>
        <p:nvSpPr>
          <p:cNvPr id="568" name="Google Shape;568;p50"/>
          <p:cNvSpPr/>
          <p:nvPr/>
        </p:nvSpPr>
        <p:spPr>
          <a:xfrm rot="5400000">
            <a:off x="3095624" y="333376"/>
            <a:ext cx="2952752"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69" name="Google Shape;569;p50"/>
          <p:cNvSpPr/>
          <p:nvPr/>
        </p:nvSpPr>
        <p:spPr>
          <a:xfrm>
            <a:off x="3962400" y="971032"/>
            <a:ext cx="1219200" cy="1127966"/>
          </a:xfrm>
          <a:custGeom>
            <a:avLst/>
            <a:gdLst/>
            <a:ahLst/>
            <a:cxnLst/>
            <a:rect l="l" t="t" r="r" b="b"/>
            <a:pathLst>
              <a:path w="68" h="63" extrusionOk="0">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570" name="Google Shape;570;p50"/>
          <p:cNvPicPr preferRelativeResize="0"/>
          <p:nvPr/>
        </p:nvPicPr>
        <p:blipFill>
          <a:blip r:embed="rId3">
            <a:alphaModFix/>
          </a:blip>
          <a:stretch>
            <a:fillRect/>
          </a:stretch>
        </p:blipFill>
        <p:spPr>
          <a:xfrm>
            <a:off x="2036600" y="0"/>
            <a:ext cx="5070776" cy="2952749"/>
          </a:xfrm>
          <a:prstGeom prst="rect">
            <a:avLst/>
          </a:prstGeom>
          <a:noFill/>
          <a:ln>
            <a:noFill/>
          </a:ln>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69"/>
                                        </p:tgtEl>
                                        <p:attrNameLst>
                                          <p:attrName>style.visibility</p:attrName>
                                        </p:attrNameLst>
                                      </p:cBhvr>
                                      <p:to>
                                        <p:strVal val="visible"/>
                                      </p:to>
                                    </p:set>
                                    <p:anim calcmode="lin" valueType="num">
                                      <p:cBhvr additive="base">
                                        <p:cTn id="7" dur="500"/>
                                        <p:tgtEl>
                                          <p:spTgt spid="569"/>
                                        </p:tgtEl>
                                        <p:attrNameLst>
                                          <p:attrName>ppt_w</p:attrName>
                                        </p:attrNameLst>
                                      </p:cBhvr>
                                      <p:tavLst>
                                        <p:tav tm="0">
                                          <p:val>
                                            <p:strVal val="0"/>
                                          </p:val>
                                        </p:tav>
                                        <p:tav tm="100000">
                                          <p:val>
                                            <p:strVal val="#ppt_w"/>
                                          </p:val>
                                        </p:tav>
                                      </p:tavLst>
                                    </p:anim>
                                    <p:anim calcmode="lin" valueType="num">
                                      <p:cBhvr additive="base">
                                        <p:cTn id="8" dur="500"/>
                                        <p:tgtEl>
                                          <p:spTgt spid="56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63"/>
                                        </p:tgtEl>
                                        <p:attrNameLst>
                                          <p:attrName>style.visibility</p:attrName>
                                        </p:attrNameLst>
                                      </p:cBhvr>
                                      <p:to>
                                        <p:strVal val="visible"/>
                                      </p:to>
                                    </p:set>
                                    <p:anim calcmode="lin" valueType="num">
                                      <p:cBhvr additive="base">
                                        <p:cTn id="12" dur="500"/>
                                        <p:tgtEl>
                                          <p:spTgt spid="56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64"/>
                                        </p:tgtEl>
                                        <p:attrNameLst>
                                          <p:attrName>style.visibility</p:attrName>
                                        </p:attrNameLst>
                                      </p:cBhvr>
                                      <p:to>
                                        <p:strVal val="visible"/>
                                      </p:to>
                                    </p:set>
                                    <p:animEffect transition="in" filter="fade">
                                      <p:cBhvr>
                                        <p:cTn id="16" dur="500"/>
                                        <p:tgtEl>
                                          <p:spTgt spid="564"/>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570"/>
                                        </p:tgtEl>
                                        <p:attrNameLst>
                                          <p:attrName>style.visibility</p:attrName>
                                        </p:attrNameLst>
                                      </p:cBhvr>
                                      <p:to>
                                        <p:strVal val="visible"/>
                                      </p:to>
                                    </p:set>
                                    <p:anim calcmode="lin" valueType="num">
                                      <p:cBhvr additive="base">
                                        <p:cTn id="20" dur="1000"/>
                                        <p:tgtEl>
                                          <p:spTgt spid="5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9"/>
          <p:cNvSpPr txBox="1">
            <a:spLocks noGrp="1"/>
          </p:cNvSpPr>
          <p:nvPr>
            <p:ph type="title"/>
          </p:nvPr>
        </p:nvSpPr>
        <p:spPr>
          <a:xfrm>
            <a:off x="392725" y="478950"/>
            <a:ext cx="3432300" cy="400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1800"/>
              <a:t>Churn Rate Across Countries</a:t>
            </a:r>
            <a:endParaRPr sz="1800"/>
          </a:p>
        </p:txBody>
      </p:sp>
      <p:sp>
        <p:nvSpPr>
          <p:cNvPr id="750" name="Google Shape;750;p59"/>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751" name="Google Shape;751;p59"/>
          <p:cNvSpPr/>
          <p:nvPr/>
        </p:nvSpPr>
        <p:spPr>
          <a:xfrm>
            <a:off x="4697100" y="820200"/>
            <a:ext cx="3432300" cy="11685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2" name="Google Shape;752;p59"/>
          <p:cNvSpPr/>
          <p:nvPr/>
        </p:nvSpPr>
        <p:spPr>
          <a:xfrm>
            <a:off x="4850264" y="921465"/>
            <a:ext cx="2890601" cy="965999"/>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53" name="Google Shape;753;p59"/>
          <p:cNvSpPr/>
          <p:nvPr/>
        </p:nvSpPr>
        <p:spPr>
          <a:xfrm>
            <a:off x="5085125" y="921465"/>
            <a:ext cx="2890601" cy="96599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54" name="Google Shape;754;p59"/>
          <p:cNvSpPr/>
          <p:nvPr/>
        </p:nvSpPr>
        <p:spPr>
          <a:xfrm rot="-5400000">
            <a:off x="3943067" y="1084009"/>
            <a:ext cx="700102" cy="640881"/>
          </a:xfrm>
          <a:prstGeom prst="downArrowCallout">
            <a:avLst>
              <a:gd name="adj1" fmla="val 370746"/>
              <a:gd name="adj2" fmla="val 309962"/>
              <a:gd name="adj3" fmla="val 44538"/>
              <a:gd name="adj4" fmla="val 55462"/>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5" name="Google Shape;755;p59"/>
          <p:cNvSpPr/>
          <p:nvPr/>
        </p:nvSpPr>
        <p:spPr>
          <a:xfrm rot="-5400000">
            <a:off x="3879145" y="1084009"/>
            <a:ext cx="700102" cy="640881"/>
          </a:xfrm>
          <a:prstGeom prst="downArrowCallout">
            <a:avLst>
              <a:gd name="adj1" fmla="val 370746"/>
              <a:gd name="adj2" fmla="val 309962"/>
              <a:gd name="adj3" fmla="val 44538"/>
              <a:gd name="adj4" fmla="val 5546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56" name="Google Shape;756;p59"/>
          <p:cNvSpPr txBox="1"/>
          <p:nvPr/>
        </p:nvSpPr>
        <p:spPr>
          <a:xfrm>
            <a:off x="5243097" y="1056400"/>
            <a:ext cx="25980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accent3"/>
              </a:buClr>
              <a:buSzPts val="1200"/>
              <a:buFont typeface="Arial"/>
              <a:buNone/>
            </a:pPr>
            <a:r>
              <a:rPr lang="en-US" b="1">
                <a:solidFill>
                  <a:schemeClr val="lt1"/>
                </a:solidFill>
                <a:latin typeface="Calibri"/>
                <a:ea typeface="Calibri"/>
                <a:cs typeface="Calibri"/>
                <a:sym typeface="Calibri"/>
              </a:rPr>
              <a:t>Germany has the highest churn rate which is more than double of the other countries.</a:t>
            </a:r>
            <a:endParaRPr b="1">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b="1">
              <a:solidFill>
                <a:schemeClr val="lt1"/>
              </a:solidFill>
              <a:latin typeface="Calibri"/>
              <a:ea typeface="Calibri"/>
              <a:cs typeface="Calibri"/>
              <a:sym typeface="Calibri"/>
            </a:endParaRPr>
          </a:p>
        </p:txBody>
      </p:sp>
      <p:pic>
        <p:nvPicPr>
          <p:cNvPr id="757" name="Google Shape;757;p59"/>
          <p:cNvPicPr preferRelativeResize="0"/>
          <p:nvPr/>
        </p:nvPicPr>
        <p:blipFill rotWithShape="1">
          <a:blip r:embed="rId3">
            <a:alphaModFix/>
          </a:blip>
          <a:srcRect t="6120"/>
          <a:stretch/>
        </p:blipFill>
        <p:spPr>
          <a:xfrm>
            <a:off x="4697100" y="2661425"/>
            <a:ext cx="3432300" cy="2389325"/>
          </a:xfrm>
          <a:prstGeom prst="rect">
            <a:avLst/>
          </a:prstGeom>
          <a:noFill/>
          <a:ln>
            <a:noFill/>
          </a:ln>
          <a:effectLst>
            <a:outerShdw blurRad="57150" dist="19050" dir="5400000" algn="bl" rotWithShape="0">
              <a:srgbClr val="000000">
                <a:alpha val="50000"/>
              </a:srgbClr>
            </a:outerShdw>
          </a:effectLst>
        </p:spPr>
      </p:pic>
      <p:grpSp>
        <p:nvGrpSpPr>
          <p:cNvPr id="758" name="Google Shape;758;p59"/>
          <p:cNvGrpSpPr/>
          <p:nvPr/>
        </p:nvGrpSpPr>
        <p:grpSpPr>
          <a:xfrm rot="10800000">
            <a:off x="3908781" y="3495711"/>
            <a:ext cx="704803" cy="700102"/>
            <a:chOff x="2752725" y="2015576"/>
            <a:chExt cx="537443" cy="1954500"/>
          </a:xfrm>
        </p:grpSpPr>
        <p:sp>
          <p:nvSpPr>
            <p:cNvPr id="759" name="Google Shape;759;p59"/>
            <p:cNvSpPr/>
            <p:nvPr/>
          </p:nvSpPr>
          <p:spPr>
            <a:xfrm rot="-5400000">
              <a:off x="2068568" y="2748476"/>
              <a:ext cx="1954500" cy="488700"/>
            </a:xfrm>
            <a:prstGeom prst="downArrowCallout">
              <a:avLst>
                <a:gd name="adj1" fmla="val 370746"/>
                <a:gd name="adj2" fmla="val 309962"/>
                <a:gd name="adj3" fmla="val 44538"/>
                <a:gd name="adj4" fmla="val 55462"/>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60" name="Google Shape;760;p59"/>
            <p:cNvSpPr/>
            <p:nvPr/>
          </p:nvSpPr>
          <p:spPr>
            <a:xfrm rot="-5400000">
              <a:off x="2019825" y="2748476"/>
              <a:ext cx="1954500" cy="488700"/>
            </a:xfrm>
            <a:prstGeom prst="downArrowCallout">
              <a:avLst>
                <a:gd name="adj1" fmla="val 370746"/>
                <a:gd name="adj2" fmla="val 309962"/>
                <a:gd name="adj3" fmla="val 44538"/>
                <a:gd name="adj4" fmla="val 55462"/>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761" name="Google Shape;761;p59"/>
          <p:cNvSpPr/>
          <p:nvPr/>
        </p:nvSpPr>
        <p:spPr>
          <a:xfrm>
            <a:off x="392975" y="3417175"/>
            <a:ext cx="3432300" cy="11685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762" name="Google Shape;762;p59"/>
          <p:cNvGrpSpPr/>
          <p:nvPr/>
        </p:nvGrpSpPr>
        <p:grpSpPr>
          <a:xfrm>
            <a:off x="546139" y="3518440"/>
            <a:ext cx="3125463" cy="965999"/>
            <a:chOff x="7162800" y="2897630"/>
            <a:chExt cx="1318260" cy="1647900"/>
          </a:xfrm>
        </p:grpSpPr>
        <p:sp>
          <p:nvSpPr>
            <p:cNvPr id="763" name="Google Shape;763;p59"/>
            <p:cNvSpPr/>
            <p:nvPr/>
          </p:nvSpPr>
          <p:spPr>
            <a:xfrm>
              <a:off x="7162800" y="2897630"/>
              <a:ext cx="1219200" cy="1647900"/>
            </a:xfrm>
            <a:prstGeom prst="rect">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64" name="Google Shape;764;p59"/>
            <p:cNvSpPr/>
            <p:nvPr/>
          </p:nvSpPr>
          <p:spPr>
            <a:xfrm>
              <a:off x="7261860" y="2897630"/>
              <a:ext cx="1219200" cy="1647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sp>
        <p:nvSpPr>
          <p:cNvPr id="765" name="Google Shape;765;p59"/>
          <p:cNvSpPr txBox="1"/>
          <p:nvPr/>
        </p:nvSpPr>
        <p:spPr>
          <a:xfrm>
            <a:off x="938972" y="3653375"/>
            <a:ext cx="2598000" cy="646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accent3"/>
              </a:buClr>
              <a:buSzPts val="1200"/>
              <a:buFont typeface="Arial"/>
              <a:buNone/>
            </a:pPr>
            <a:r>
              <a:rPr lang="en-US" b="1">
                <a:solidFill>
                  <a:schemeClr val="lt1"/>
                </a:solidFill>
                <a:latin typeface="Calibri"/>
                <a:ea typeface="Calibri"/>
                <a:cs typeface="Calibri"/>
                <a:sym typeface="Calibri"/>
              </a:rPr>
              <a:t>The group of age 45-54 has the highest churn rate, higher amongst female demography.</a:t>
            </a:r>
            <a:endParaRPr b="1">
              <a:solidFill>
                <a:schemeClr val="lt1"/>
              </a:solidFill>
              <a:latin typeface="Calibri"/>
              <a:ea typeface="Calibri"/>
              <a:cs typeface="Calibri"/>
              <a:sym typeface="Calibri"/>
            </a:endParaRPr>
          </a:p>
        </p:txBody>
      </p:sp>
      <p:sp>
        <p:nvSpPr>
          <p:cNvPr id="766" name="Google Shape;766;p59"/>
          <p:cNvSpPr txBox="1">
            <a:spLocks noGrp="1"/>
          </p:cNvSpPr>
          <p:nvPr>
            <p:ph type="title"/>
          </p:nvPr>
        </p:nvSpPr>
        <p:spPr>
          <a:xfrm>
            <a:off x="4289725" y="2186500"/>
            <a:ext cx="4289700" cy="474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1800"/>
              <a:t>Churn Rate grouped by Age &amp; Gender</a:t>
            </a:r>
            <a:endParaRPr sz="1800"/>
          </a:p>
        </p:txBody>
      </p:sp>
      <p:pic>
        <p:nvPicPr>
          <p:cNvPr id="767" name="Google Shape;767;p59"/>
          <p:cNvPicPr preferRelativeResize="0"/>
          <p:nvPr/>
        </p:nvPicPr>
        <p:blipFill>
          <a:blip r:embed="rId4">
            <a:alphaModFix/>
          </a:blip>
          <a:stretch>
            <a:fillRect/>
          </a:stretch>
        </p:blipFill>
        <p:spPr>
          <a:xfrm>
            <a:off x="392975" y="972425"/>
            <a:ext cx="3432301" cy="2466259"/>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49"/>
                                        </p:tgtEl>
                                        <p:attrNameLst>
                                          <p:attrName>style.visibility</p:attrName>
                                        </p:attrNameLst>
                                      </p:cBhvr>
                                      <p:to>
                                        <p:strVal val="visible"/>
                                      </p:to>
                                    </p:set>
                                    <p:anim calcmode="lin" valueType="num">
                                      <p:cBhvr additive="base">
                                        <p:cTn id="7" dur="1000"/>
                                        <p:tgtEl>
                                          <p:spTgt spid="7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51"/>
                                        </p:tgtEl>
                                        <p:attrNameLst>
                                          <p:attrName>style.visibility</p:attrName>
                                        </p:attrNameLst>
                                      </p:cBhvr>
                                      <p:to>
                                        <p:strVal val="visible"/>
                                      </p:to>
                                    </p:set>
                                    <p:anim calcmode="lin" valueType="num">
                                      <p:cBhvr additive="base">
                                        <p:cTn id="10" dur="1000"/>
                                        <p:tgtEl>
                                          <p:spTgt spid="75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752"/>
                                        </p:tgtEl>
                                        <p:attrNameLst>
                                          <p:attrName>style.visibility</p:attrName>
                                        </p:attrNameLst>
                                      </p:cBhvr>
                                      <p:to>
                                        <p:strVal val="visible"/>
                                      </p:to>
                                    </p:set>
                                    <p:anim calcmode="lin" valueType="num">
                                      <p:cBhvr additive="base">
                                        <p:cTn id="13" dur="1000"/>
                                        <p:tgtEl>
                                          <p:spTgt spid="75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753"/>
                                        </p:tgtEl>
                                        <p:attrNameLst>
                                          <p:attrName>style.visibility</p:attrName>
                                        </p:attrNameLst>
                                      </p:cBhvr>
                                      <p:to>
                                        <p:strVal val="visible"/>
                                      </p:to>
                                    </p:set>
                                    <p:anim calcmode="lin" valueType="num">
                                      <p:cBhvr additive="base">
                                        <p:cTn id="16" dur="1000"/>
                                        <p:tgtEl>
                                          <p:spTgt spid="75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754"/>
                                        </p:tgtEl>
                                        <p:attrNameLst>
                                          <p:attrName>style.visibility</p:attrName>
                                        </p:attrNameLst>
                                      </p:cBhvr>
                                      <p:to>
                                        <p:strVal val="visible"/>
                                      </p:to>
                                    </p:set>
                                    <p:anim calcmode="lin" valueType="num">
                                      <p:cBhvr additive="base">
                                        <p:cTn id="19" dur="1000"/>
                                        <p:tgtEl>
                                          <p:spTgt spid="754"/>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755"/>
                                        </p:tgtEl>
                                        <p:attrNameLst>
                                          <p:attrName>style.visibility</p:attrName>
                                        </p:attrNameLst>
                                      </p:cBhvr>
                                      <p:to>
                                        <p:strVal val="visible"/>
                                      </p:to>
                                    </p:set>
                                    <p:anim calcmode="lin" valueType="num">
                                      <p:cBhvr additive="base">
                                        <p:cTn id="22" dur="1000"/>
                                        <p:tgtEl>
                                          <p:spTgt spid="75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756"/>
                                        </p:tgtEl>
                                        <p:attrNameLst>
                                          <p:attrName>style.visibility</p:attrName>
                                        </p:attrNameLst>
                                      </p:cBhvr>
                                      <p:to>
                                        <p:strVal val="visible"/>
                                      </p:to>
                                    </p:set>
                                    <p:anim calcmode="lin" valueType="num">
                                      <p:cBhvr additive="base">
                                        <p:cTn id="25" dur="1000"/>
                                        <p:tgtEl>
                                          <p:spTgt spid="756"/>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767"/>
                                        </p:tgtEl>
                                        <p:attrNameLst>
                                          <p:attrName>style.visibility</p:attrName>
                                        </p:attrNameLst>
                                      </p:cBhvr>
                                      <p:to>
                                        <p:strVal val="visible"/>
                                      </p:to>
                                    </p:set>
                                    <p:anim calcmode="lin" valueType="num">
                                      <p:cBhvr additive="base">
                                        <p:cTn id="28" dur="1000"/>
                                        <p:tgtEl>
                                          <p:spTgt spid="767"/>
                                        </p:tgtEl>
                                        <p:attrNameLst>
                                          <p:attrName>ppt_x</p:attrName>
                                        </p:attrNameLst>
                                      </p:cBhvr>
                                      <p:tavLst>
                                        <p:tav tm="0">
                                          <p:val>
                                            <p:strVal val="#ppt_x-1"/>
                                          </p:val>
                                        </p:tav>
                                        <p:tav tm="100000">
                                          <p:val>
                                            <p:strVal val="#ppt_x"/>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757"/>
                                        </p:tgtEl>
                                        <p:attrNameLst>
                                          <p:attrName>style.visibility</p:attrName>
                                        </p:attrNameLst>
                                      </p:cBhvr>
                                      <p:to>
                                        <p:strVal val="visible"/>
                                      </p:to>
                                    </p:set>
                                    <p:anim calcmode="lin" valueType="num">
                                      <p:cBhvr additive="base">
                                        <p:cTn id="33" dur="1000"/>
                                        <p:tgtEl>
                                          <p:spTgt spid="757"/>
                                        </p:tgtEl>
                                        <p:attrNameLst>
                                          <p:attrName>ppt_x</p:attrName>
                                        </p:attrNameLst>
                                      </p:cBhvr>
                                      <p:tavLst>
                                        <p:tav tm="0">
                                          <p:val>
                                            <p:strVal val="#ppt_x+1"/>
                                          </p:val>
                                        </p:tav>
                                        <p:tav tm="100000">
                                          <p:val>
                                            <p:strVal val="#ppt_x"/>
                                          </p:val>
                                        </p:tav>
                                      </p:tavLst>
                                    </p:anim>
                                  </p:childTnLst>
                                </p:cTn>
                              </p:par>
                              <p:par>
                                <p:cTn id="34" presetID="2" presetClass="entr" presetSubtype="2" fill="hold" nodeType="withEffect">
                                  <p:stCondLst>
                                    <p:cond delay="0"/>
                                  </p:stCondLst>
                                  <p:childTnLst>
                                    <p:set>
                                      <p:cBhvr>
                                        <p:cTn id="35" dur="1" fill="hold">
                                          <p:stCondLst>
                                            <p:cond delay="0"/>
                                          </p:stCondLst>
                                        </p:cTn>
                                        <p:tgtEl>
                                          <p:spTgt spid="758"/>
                                        </p:tgtEl>
                                        <p:attrNameLst>
                                          <p:attrName>style.visibility</p:attrName>
                                        </p:attrNameLst>
                                      </p:cBhvr>
                                      <p:to>
                                        <p:strVal val="visible"/>
                                      </p:to>
                                    </p:set>
                                    <p:anim calcmode="lin" valueType="num">
                                      <p:cBhvr additive="base">
                                        <p:cTn id="36" dur="1000"/>
                                        <p:tgtEl>
                                          <p:spTgt spid="758"/>
                                        </p:tgtEl>
                                        <p:attrNameLst>
                                          <p:attrName>ppt_x</p:attrName>
                                        </p:attrNameLst>
                                      </p:cBhvr>
                                      <p:tavLst>
                                        <p:tav tm="0">
                                          <p:val>
                                            <p:strVal val="#ppt_x+1"/>
                                          </p:val>
                                        </p:tav>
                                        <p:tav tm="100000">
                                          <p:val>
                                            <p:strVal val="#ppt_x"/>
                                          </p:val>
                                        </p:tav>
                                      </p:tavLst>
                                    </p:anim>
                                  </p:childTnLst>
                                </p:cTn>
                              </p:par>
                              <p:par>
                                <p:cTn id="37" presetID="2" presetClass="entr" presetSubtype="2" fill="hold" nodeType="withEffect">
                                  <p:stCondLst>
                                    <p:cond delay="0"/>
                                  </p:stCondLst>
                                  <p:childTnLst>
                                    <p:set>
                                      <p:cBhvr>
                                        <p:cTn id="38" dur="1" fill="hold">
                                          <p:stCondLst>
                                            <p:cond delay="0"/>
                                          </p:stCondLst>
                                        </p:cTn>
                                        <p:tgtEl>
                                          <p:spTgt spid="761"/>
                                        </p:tgtEl>
                                        <p:attrNameLst>
                                          <p:attrName>style.visibility</p:attrName>
                                        </p:attrNameLst>
                                      </p:cBhvr>
                                      <p:to>
                                        <p:strVal val="visible"/>
                                      </p:to>
                                    </p:set>
                                    <p:anim calcmode="lin" valueType="num">
                                      <p:cBhvr additive="base">
                                        <p:cTn id="39" dur="1000"/>
                                        <p:tgtEl>
                                          <p:spTgt spid="761"/>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765"/>
                                        </p:tgtEl>
                                        <p:attrNameLst>
                                          <p:attrName>style.visibility</p:attrName>
                                        </p:attrNameLst>
                                      </p:cBhvr>
                                      <p:to>
                                        <p:strVal val="visible"/>
                                      </p:to>
                                    </p:set>
                                    <p:anim calcmode="lin" valueType="num">
                                      <p:cBhvr additive="base">
                                        <p:cTn id="42" dur="1000"/>
                                        <p:tgtEl>
                                          <p:spTgt spid="765"/>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766"/>
                                        </p:tgtEl>
                                        <p:attrNameLst>
                                          <p:attrName>style.visibility</p:attrName>
                                        </p:attrNameLst>
                                      </p:cBhvr>
                                      <p:to>
                                        <p:strVal val="visible"/>
                                      </p:to>
                                    </p:set>
                                    <p:anim calcmode="lin" valueType="num">
                                      <p:cBhvr additive="base">
                                        <p:cTn id="45" dur="1000"/>
                                        <p:tgtEl>
                                          <p:spTgt spid="766"/>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762"/>
                                        </p:tgtEl>
                                        <p:attrNameLst>
                                          <p:attrName>style.visibility</p:attrName>
                                        </p:attrNameLst>
                                      </p:cBhvr>
                                      <p:to>
                                        <p:strVal val="visible"/>
                                      </p:to>
                                    </p:set>
                                    <p:anim calcmode="lin" valueType="num">
                                      <p:cBhvr additive="base">
                                        <p:cTn id="48" dur="1000"/>
                                        <p:tgtEl>
                                          <p:spTgt spid="76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grpSp>
        <p:nvGrpSpPr>
          <p:cNvPr id="773" name="Google Shape;773;p60"/>
          <p:cNvGrpSpPr/>
          <p:nvPr/>
        </p:nvGrpSpPr>
        <p:grpSpPr>
          <a:xfrm>
            <a:off x="3053700" y="457200"/>
            <a:ext cx="6026976" cy="4400124"/>
            <a:chOff x="3053700" y="457200"/>
            <a:chExt cx="6026976" cy="4400124"/>
          </a:xfrm>
        </p:grpSpPr>
        <p:pic>
          <p:nvPicPr>
            <p:cNvPr id="774" name="Google Shape;774;p60"/>
            <p:cNvPicPr preferRelativeResize="0"/>
            <p:nvPr/>
          </p:nvPicPr>
          <p:blipFill rotWithShape="1">
            <a:blip r:embed="rId3">
              <a:alphaModFix/>
            </a:blip>
            <a:srcRect t="7632" b="17174"/>
            <a:stretch/>
          </p:blipFill>
          <p:spPr>
            <a:xfrm>
              <a:off x="3129825" y="750300"/>
              <a:ext cx="5950851" cy="3638276"/>
            </a:xfrm>
            <a:prstGeom prst="rect">
              <a:avLst/>
            </a:prstGeom>
            <a:noFill/>
            <a:ln>
              <a:noFill/>
            </a:ln>
          </p:spPr>
        </p:pic>
        <p:sp>
          <p:nvSpPr>
            <p:cNvPr id="775" name="Google Shape;775;p60"/>
            <p:cNvSpPr txBox="1"/>
            <p:nvPr/>
          </p:nvSpPr>
          <p:spPr>
            <a:xfrm>
              <a:off x="3053700" y="457200"/>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Heat Map</a:t>
              </a:r>
              <a:endParaRPr sz="1200"/>
            </a:p>
          </p:txBody>
        </p:sp>
        <p:pic>
          <p:nvPicPr>
            <p:cNvPr id="776" name="Google Shape;776;p60"/>
            <p:cNvPicPr preferRelativeResize="0"/>
            <p:nvPr/>
          </p:nvPicPr>
          <p:blipFill rotWithShape="1">
            <a:blip r:embed="rId3">
              <a:alphaModFix/>
            </a:blip>
            <a:srcRect t="91728" r="85793"/>
            <a:stretch/>
          </p:blipFill>
          <p:spPr>
            <a:xfrm>
              <a:off x="8061275" y="4374775"/>
              <a:ext cx="1019399" cy="482549"/>
            </a:xfrm>
            <a:prstGeom prst="rect">
              <a:avLst/>
            </a:prstGeom>
            <a:noFill/>
            <a:ln>
              <a:noFill/>
            </a:ln>
          </p:spPr>
        </p:pic>
      </p:grpSp>
      <p:sp>
        <p:nvSpPr>
          <p:cNvPr id="777" name="Google Shape;777;p60"/>
          <p:cNvSpPr txBox="1">
            <a:spLocks noGrp="1"/>
          </p:cNvSpPr>
          <p:nvPr>
            <p:ph type="sldNum" idx="12"/>
          </p:nvPr>
        </p:nvSpPr>
        <p:spPr>
          <a:xfrm>
            <a:off x="81825" y="4616875"/>
            <a:ext cx="457800" cy="432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grpSp>
        <p:nvGrpSpPr>
          <p:cNvPr id="778" name="Google Shape;778;p60"/>
          <p:cNvGrpSpPr/>
          <p:nvPr/>
        </p:nvGrpSpPr>
        <p:grpSpPr>
          <a:xfrm>
            <a:off x="12875" y="457200"/>
            <a:ext cx="3464400" cy="2479951"/>
            <a:chOff x="12875" y="457200"/>
            <a:chExt cx="3464400" cy="2479951"/>
          </a:xfrm>
        </p:grpSpPr>
        <p:sp>
          <p:nvSpPr>
            <p:cNvPr id="779" name="Google Shape;779;p60"/>
            <p:cNvSpPr txBox="1"/>
            <p:nvPr/>
          </p:nvSpPr>
          <p:spPr>
            <a:xfrm>
              <a:off x="12875" y="457200"/>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Overall Country Churn Rate</a:t>
              </a:r>
              <a:endParaRPr sz="1200"/>
            </a:p>
          </p:txBody>
        </p:sp>
        <p:pic>
          <p:nvPicPr>
            <p:cNvPr id="780" name="Google Shape;780;p60"/>
            <p:cNvPicPr preferRelativeResize="0"/>
            <p:nvPr/>
          </p:nvPicPr>
          <p:blipFill rotWithShape="1">
            <a:blip r:embed="rId4">
              <a:alphaModFix/>
            </a:blip>
            <a:srcRect t="6050" r="19048" b="8244"/>
            <a:stretch/>
          </p:blipFill>
          <p:spPr>
            <a:xfrm>
              <a:off x="81825" y="750300"/>
              <a:ext cx="2264451" cy="2186851"/>
            </a:xfrm>
            <a:prstGeom prst="rect">
              <a:avLst/>
            </a:prstGeom>
            <a:noFill/>
            <a:ln>
              <a:noFill/>
            </a:ln>
          </p:spPr>
        </p:pic>
        <p:pic>
          <p:nvPicPr>
            <p:cNvPr id="781" name="Google Shape;781;p60"/>
            <p:cNvPicPr preferRelativeResize="0"/>
            <p:nvPr/>
          </p:nvPicPr>
          <p:blipFill rotWithShape="1">
            <a:blip r:embed="rId4">
              <a:alphaModFix/>
            </a:blip>
            <a:srcRect l="80907" t="6049" b="75038"/>
            <a:stretch/>
          </p:blipFill>
          <p:spPr>
            <a:xfrm>
              <a:off x="2346275" y="826500"/>
              <a:ext cx="783551" cy="707980"/>
            </a:xfrm>
            <a:prstGeom prst="rect">
              <a:avLst/>
            </a:prstGeom>
            <a:noFill/>
            <a:ln>
              <a:noFill/>
            </a:ln>
          </p:spPr>
        </p:pic>
        <p:sp>
          <p:nvSpPr>
            <p:cNvPr id="782" name="Google Shape;782;p60"/>
            <p:cNvSpPr/>
            <p:nvPr/>
          </p:nvSpPr>
          <p:spPr>
            <a:xfrm>
              <a:off x="86100" y="748875"/>
              <a:ext cx="2967600" cy="2187000"/>
            </a:xfrm>
            <a:prstGeom prst="roundRect">
              <a:avLst>
                <a:gd name="adj" fmla="val 855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83" name="Google Shape;783;p60"/>
          <p:cNvSpPr txBox="1"/>
          <p:nvPr/>
        </p:nvSpPr>
        <p:spPr>
          <a:xfrm>
            <a:off x="0" y="44950"/>
            <a:ext cx="7566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5B5B5B"/>
                </a:solidFill>
              </a:rPr>
              <a:t>Churn Rate Comparison Between Segments</a:t>
            </a:r>
            <a:endParaRPr sz="2200" b="1">
              <a:solidFill>
                <a:srgbClr val="5B5B5B"/>
              </a:solidFill>
            </a:endParaRPr>
          </a:p>
        </p:txBody>
      </p:sp>
      <p:grpSp>
        <p:nvGrpSpPr>
          <p:cNvPr id="784" name="Google Shape;784;p60"/>
          <p:cNvGrpSpPr/>
          <p:nvPr/>
        </p:nvGrpSpPr>
        <p:grpSpPr>
          <a:xfrm>
            <a:off x="12875" y="2914163"/>
            <a:ext cx="3464400" cy="1498850"/>
            <a:chOff x="12875" y="2914163"/>
            <a:chExt cx="3464400" cy="1498850"/>
          </a:xfrm>
        </p:grpSpPr>
        <p:sp>
          <p:nvSpPr>
            <p:cNvPr id="785" name="Google Shape;785;p60"/>
            <p:cNvSpPr txBox="1"/>
            <p:nvPr/>
          </p:nvSpPr>
          <p:spPr>
            <a:xfrm>
              <a:off x="12875" y="2914163"/>
              <a:ext cx="346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t>Top 5 Highest Churn Rate by Segment</a:t>
              </a:r>
              <a:endParaRPr sz="1200"/>
            </a:p>
          </p:txBody>
        </p:sp>
        <p:pic>
          <p:nvPicPr>
            <p:cNvPr id="786" name="Google Shape;786;p60"/>
            <p:cNvPicPr preferRelativeResize="0"/>
            <p:nvPr/>
          </p:nvPicPr>
          <p:blipFill rotWithShape="1">
            <a:blip r:embed="rId5">
              <a:alphaModFix/>
            </a:blip>
            <a:srcRect t="20847" r="25705" b="39556"/>
            <a:stretch/>
          </p:blipFill>
          <p:spPr>
            <a:xfrm>
              <a:off x="158025" y="3307475"/>
              <a:ext cx="2264450" cy="1031275"/>
            </a:xfrm>
            <a:prstGeom prst="rect">
              <a:avLst/>
            </a:prstGeom>
            <a:noFill/>
            <a:ln>
              <a:noFill/>
            </a:ln>
          </p:spPr>
        </p:pic>
        <p:sp>
          <p:nvSpPr>
            <p:cNvPr id="787" name="Google Shape;787;p60"/>
            <p:cNvSpPr/>
            <p:nvPr/>
          </p:nvSpPr>
          <p:spPr>
            <a:xfrm>
              <a:off x="86100" y="3250513"/>
              <a:ext cx="2967600" cy="1162500"/>
            </a:xfrm>
            <a:prstGeom prst="roundRect">
              <a:avLst>
                <a:gd name="adj" fmla="val 855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88" name="Google Shape;788;p60"/>
          <p:cNvGrpSpPr/>
          <p:nvPr/>
        </p:nvGrpSpPr>
        <p:grpSpPr>
          <a:xfrm>
            <a:off x="850029" y="4616868"/>
            <a:ext cx="6293946" cy="378732"/>
            <a:chOff x="850029" y="4540668"/>
            <a:chExt cx="6293946" cy="378732"/>
          </a:xfrm>
        </p:grpSpPr>
        <p:sp>
          <p:nvSpPr>
            <p:cNvPr id="789" name="Google Shape;789;p60"/>
            <p:cNvSpPr/>
            <p:nvPr/>
          </p:nvSpPr>
          <p:spPr>
            <a:xfrm>
              <a:off x="850029" y="4540668"/>
              <a:ext cx="310968" cy="310968"/>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90" name="Google Shape;790;p60"/>
            <p:cNvSpPr txBox="1"/>
            <p:nvPr/>
          </p:nvSpPr>
          <p:spPr>
            <a:xfrm>
              <a:off x="1221375" y="4550100"/>
              <a:ext cx="5922600" cy="369300"/>
            </a:xfrm>
            <a:prstGeom prst="rect">
              <a:avLst/>
            </a:prstGeom>
            <a:noFill/>
            <a:ln>
              <a:noFill/>
            </a:ln>
          </p:spPr>
          <p:txBody>
            <a:bodyPr spcFirstLastPara="1" wrap="square" lIns="0" tIns="0" rIns="0" bIns="0" anchor="ctr" anchorCtr="0">
              <a:noAutofit/>
            </a:bodyPr>
            <a:lstStyle/>
            <a:p>
              <a:pPr marL="457200" marR="0" lvl="0" indent="-323850" algn="l" rtl="0">
                <a:lnSpc>
                  <a:spcPct val="100000"/>
                </a:lnSpc>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Significant churn rate in Germany driven by Female aged 45 ≤</a:t>
              </a:r>
              <a:endParaRPr sz="1500">
                <a:solidFill>
                  <a:schemeClr val="accent3"/>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a:solidFill>
                  <a:schemeClr val="accent3"/>
                </a:solidFill>
                <a:latin typeface="Calibri"/>
                <a:ea typeface="Calibri"/>
                <a:cs typeface="Calibri"/>
                <a:sym typeface="Calibri"/>
              </a:endParaRPr>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8"/>
                                        </p:tgtEl>
                                        <p:attrNameLst>
                                          <p:attrName>style.visibility</p:attrName>
                                        </p:attrNameLst>
                                      </p:cBhvr>
                                      <p:to>
                                        <p:strVal val="visible"/>
                                      </p:to>
                                    </p:set>
                                    <p:animEffect transition="in" filter="fade">
                                      <p:cBhvr>
                                        <p:cTn id="7" dur="1000"/>
                                        <p:tgtEl>
                                          <p:spTgt spid="7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84"/>
                                        </p:tgtEl>
                                        <p:attrNameLst>
                                          <p:attrName>style.visibility</p:attrName>
                                        </p:attrNameLst>
                                      </p:cBhvr>
                                      <p:to>
                                        <p:strVal val="visible"/>
                                      </p:to>
                                    </p:set>
                                    <p:animEffect transition="in" filter="fade">
                                      <p:cBhvr>
                                        <p:cTn id="11" dur="1000"/>
                                        <p:tgtEl>
                                          <p:spTgt spid="78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3"/>
                                        </p:tgtEl>
                                        <p:attrNameLst>
                                          <p:attrName>style.visibility</p:attrName>
                                        </p:attrNameLst>
                                      </p:cBhvr>
                                      <p:to>
                                        <p:strVal val="visible"/>
                                      </p:to>
                                    </p:set>
                                    <p:animEffect transition="in" filter="fade">
                                      <p:cBhvr>
                                        <p:cTn id="16" dur="1000"/>
                                        <p:tgtEl>
                                          <p:spTgt spid="773"/>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88"/>
                                        </p:tgtEl>
                                        <p:attrNameLst>
                                          <p:attrName>style.visibility</p:attrName>
                                        </p:attrNameLst>
                                      </p:cBhvr>
                                      <p:to>
                                        <p:strVal val="visible"/>
                                      </p:to>
                                    </p:set>
                                    <p:animEffect transition="in" filter="fade">
                                      <p:cBhvr>
                                        <p:cTn id="20" dur="1000"/>
                                        <p:tgtEl>
                                          <p:spTgt spid="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grpSp>
        <p:nvGrpSpPr>
          <p:cNvPr id="796" name="Google Shape;796;p61"/>
          <p:cNvGrpSpPr/>
          <p:nvPr/>
        </p:nvGrpSpPr>
        <p:grpSpPr>
          <a:xfrm>
            <a:off x="1193031" y="1292855"/>
            <a:ext cx="6757369" cy="3362526"/>
            <a:chOff x="538727" y="1131538"/>
            <a:chExt cx="5818797" cy="2895484"/>
          </a:xfrm>
        </p:grpSpPr>
        <p:grpSp>
          <p:nvGrpSpPr>
            <p:cNvPr id="797" name="Google Shape;797;p61"/>
            <p:cNvGrpSpPr/>
            <p:nvPr/>
          </p:nvGrpSpPr>
          <p:grpSpPr>
            <a:xfrm>
              <a:off x="2984352" y="2355895"/>
              <a:ext cx="1109963" cy="1241364"/>
              <a:chOff x="4097338" y="2217738"/>
              <a:chExt cx="1139826" cy="1274762"/>
            </a:xfrm>
          </p:grpSpPr>
          <p:sp>
            <p:nvSpPr>
              <p:cNvPr id="798" name="Google Shape;798;p61"/>
              <p:cNvSpPr/>
              <p:nvPr/>
            </p:nvSpPr>
            <p:spPr>
              <a:xfrm>
                <a:off x="5102225" y="3086100"/>
                <a:ext cx="120650" cy="233363"/>
              </a:xfrm>
              <a:custGeom>
                <a:avLst/>
                <a:gdLst/>
                <a:ahLst/>
                <a:cxnLst/>
                <a:rect l="l" t="t" r="r" b="b"/>
                <a:pathLst>
                  <a:path w="91" h="175" extrusionOk="0">
                    <a:moveTo>
                      <a:pt x="9" y="114"/>
                    </a:moveTo>
                    <a:cubicBezTo>
                      <a:pt x="9" y="114"/>
                      <a:pt x="18" y="95"/>
                      <a:pt x="18" y="94"/>
                    </a:cubicBezTo>
                    <a:cubicBezTo>
                      <a:pt x="18" y="89"/>
                      <a:pt x="11" y="78"/>
                      <a:pt x="11" y="71"/>
                    </a:cubicBezTo>
                    <a:cubicBezTo>
                      <a:pt x="11" y="49"/>
                      <a:pt x="27" y="50"/>
                      <a:pt x="40" y="43"/>
                    </a:cubicBezTo>
                    <a:cubicBezTo>
                      <a:pt x="50" y="37"/>
                      <a:pt x="64" y="20"/>
                      <a:pt x="71" y="13"/>
                    </a:cubicBezTo>
                    <a:cubicBezTo>
                      <a:pt x="73" y="11"/>
                      <a:pt x="72" y="4"/>
                      <a:pt x="73" y="0"/>
                    </a:cubicBezTo>
                    <a:cubicBezTo>
                      <a:pt x="88" y="2"/>
                      <a:pt x="87" y="31"/>
                      <a:pt x="91" y="42"/>
                    </a:cubicBezTo>
                    <a:cubicBezTo>
                      <a:pt x="91" y="49"/>
                      <a:pt x="91" y="49"/>
                      <a:pt x="91" y="49"/>
                    </a:cubicBezTo>
                    <a:cubicBezTo>
                      <a:pt x="89" y="48"/>
                      <a:pt x="85" y="47"/>
                      <a:pt x="84" y="47"/>
                    </a:cubicBezTo>
                    <a:cubicBezTo>
                      <a:pt x="84" y="79"/>
                      <a:pt x="74" y="101"/>
                      <a:pt x="64" y="126"/>
                    </a:cubicBezTo>
                    <a:cubicBezTo>
                      <a:pt x="56" y="146"/>
                      <a:pt x="52" y="175"/>
                      <a:pt x="25" y="175"/>
                    </a:cubicBezTo>
                    <a:cubicBezTo>
                      <a:pt x="14" y="175"/>
                      <a:pt x="5" y="163"/>
                      <a:pt x="5" y="151"/>
                    </a:cubicBezTo>
                    <a:cubicBezTo>
                      <a:pt x="5" y="145"/>
                      <a:pt x="6" y="143"/>
                      <a:pt x="5" y="140"/>
                    </a:cubicBezTo>
                    <a:cubicBezTo>
                      <a:pt x="0" y="136"/>
                      <a:pt x="0" y="129"/>
                      <a:pt x="0" y="122"/>
                    </a:cubicBezTo>
                    <a:cubicBezTo>
                      <a:pt x="0" y="121"/>
                      <a:pt x="8" y="114"/>
                      <a:pt x="9" y="1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99" name="Google Shape;799;p61"/>
              <p:cNvSpPr/>
              <p:nvPr/>
            </p:nvSpPr>
            <p:spPr>
              <a:xfrm>
                <a:off x="4097338" y="2217738"/>
                <a:ext cx="1139826" cy="1274762"/>
              </a:xfrm>
              <a:custGeom>
                <a:avLst/>
                <a:gdLst/>
                <a:ahLst/>
                <a:cxnLst/>
                <a:rect l="l" t="t" r="r" b="b"/>
                <a:pathLst>
                  <a:path w="856" h="957" extrusionOk="0">
                    <a:moveTo>
                      <a:pt x="490" y="66"/>
                    </a:moveTo>
                    <a:cubicBezTo>
                      <a:pt x="499" y="66"/>
                      <a:pt x="499" y="66"/>
                      <a:pt x="499" y="66"/>
                    </a:cubicBezTo>
                    <a:cubicBezTo>
                      <a:pt x="499" y="73"/>
                      <a:pt x="504" y="74"/>
                      <a:pt x="506" y="77"/>
                    </a:cubicBezTo>
                    <a:cubicBezTo>
                      <a:pt x="510" y="82"/>
                      <a:pt x="520" y="78"/>
                      <a:pt x="527" y="81"/>
                    </a:cubicBezTo>
                    <a:cubicBezTo>
                      <a:pt x="541" y="86"/>
                      <a:pt x="561" y="93"/>
                      <a:pt x="576" y="93"/>
                    </a:cubicBezTo>
                    <a:cubicBezTo>
                      <a:pt x="591" y="93"/>
                      <a:pt x="595" y="86"/>
                      <a:pt x="609" y="86"/>
                    </a:cubicBezTo>
                    <a:cubicBezTo>
                      <a:pt x="617" y="86"/>
                      <a:pt x="622" y="92"/>
                      <a:pt x="632" y="92"/>
                    </a:cubicBezTo>
                    <a:cubicBezTo>
                      <a:pt x="638" y="92"/>
                      <a:pt x="638" y="90"/>
                      <a:pt x="644" y="89"/>
                    </a:cubicBezTo>
                    <a:cubicBezTo>
                      <a:pt x="647" y="96"/>
                      <a:pt x="653" y="102"/>
                      <a:pt x="653" y="111"/>
                    </a:cubicBezTo>
                    <a:cubicBezTo>
                      <a:pt x="653" y="115"/>
                      <a:pt x="646" y="131"/>
                      <a:pt x="644" y="136"/>
                    </a:cubicBezTo>
                    <a:cubicBezTo>
                      <a:pt x="635" y="135"/>
                      <a:pt x="627" y="115"/>
                      <a:pt x="620" y="107"/>
                    </a:cubicBezTo>
                    <a:cubicBezTo>
                      <a:pt x="620" y="115"/>
                      <a:pt x="620" y="115"/>
                      <a:pt x="620" y="115"/>
                    </a:cubicBezTo>
                    <a:cubicBezTo>
                      <a:pt x="662" y="189"/>
                      <a:pt x="662" y="189"/>
                      <a:pt x="662" y="189"/>
                    </a:cubicBezTo>
                    <a:cubicBezTo>
                      <a:pt x="659" y="198"/>
                      <a:pt x="673" y="218"/>
                      <a:pt x="679" y="223"/>
                    </a:cubicBezTo>
                    <a:cubicBezTo>
                      <a:pt x="679" y="246"/>
                      <a:pt x="679" y="246"/>
                      <a:pt x="679" y="246"/>
                    </a:cubicBezTo>
                    <a:cubicBezTo>
                      <a:pt x="684" y="258"/>
                      <a:pt x="692" y="258"/>
                      <a:pt x="699" y="267"/>
                    </a:cubicBezTo>
                    <a:cubicBezTo>
                      <a:pt x="707" y="278"/>
                      <a:pt x="702" y="289"/>
                      <a:pt x="710" y="297"/>
                    </a:cubicBezTo>
                    <a:cubicBezTo>
                      <a:pt x="717" y="304"/>
                      <a:pt x="722" y="305"/>
                      <a:pt x="730" y="310"/>
                    </a:cubicBezTo>
                    <a:cubicBezTo>
                      <a:pt x="737" y="316"/>
                      <a:pt x="741" y="334"/>
                      <a:pt x="755" y="334"/>
                    </a:cubicBezTo>
                    <a:cubicBezTo>
                      <a:pt x="755" y="341"/>
                      <a:pt x="759" y="343"/>
                      <a:pt x="755" y="348"/>
                    </a:cubicBezTo>
                    <a:cubicBezTo>
                      <a:pt x="761" y="352"/>
                      <a:pt x="767" y="366"/>
                      <a:pt x="774" y="366"/>
                    </a:cubicBezTo>
                    <a:cubicBezTo>
                      <a:pt x="781" y="366"/>
                      <a:pt x="782" y="361"/>
                      <a:pt x="787" y="359"/>
                    </a:cubicBezTo>
                    <a:cubicBezTo>
                      <a:pt x="794" y="357"/>
                      <a:pt x="798" y="360"/>
                      <a:pt x="805" y="359"/>
                    </a:cubicBezTo>
                    <a:cubicBezTo>
                      <a:pt x="822" y="356"/>
                      <a:pt x="838" y="350"/>
                      <a:pt x="853" y="346"/>
                    </a:cubicBezTo>
                    <a:cubicBezTo>
                      <a:pt x="855" y="348"/>
                      <a:pt x="856" y="350"/>
                      <a:pt x="856" y="352"/>
                    </a:cubicBezTo>
                    <a:cubicBezTo>
                      <a:pt x="856" y="377"/>
                      <a:pt x="837" y="410"/>
                      <a:pt x="826" y="425"/>
                    </a:cubicBezTo>
                    <a:cubicBezTo>
                      <a:pt x="812" y="443"/>
                      <a:pt x="807" y="459"/>
                      <a:pt x="790" y="471"/>
                    </a:cubicBezTo>
                    <a:cubicBezTo>
                      <a:pt x="761" y="494"/>
                      <a:pt x="730" y="501"/>
                      <a:pt x="719" y="541"/>
                    </a:cubicBezTo>
                    <a:cubicBezTo>
                      <a:pt x="716" y="552"/>
                      <a:pt x="704" y="555"/>
                      <a:pt x="704" y="567"/>
                    </a:cubicBezTo>
                    <a:cubicBezTo>
                      <a:pt x="704" y="581"/>
                      <a:pt x="708" y="587"/>
                      <a:pt x="708" y="600"/>
                    </a:cubicBezTo>
                    <a:cubicBezTo>
                      <a:pt x="708" y="615"/>
                      <a:pt x="724" y="623"/>
                      <a:pt x="724" y="631"/>
                    </a:cubicBezTo>
                    <a:cubicBezTo>
                      <a:pt x="724" y="634"/>
                      <a:pt x="722" y="637"/>
                      <a:pt x="721" y="638"/>
                    </a:cubicBezTo>
                    <a:cubicBezTo>
                      <a:pt x="721" y="649"/>
                      <a:pt x="721" y="649"/>
                      <a:pt x="721" y="649"/>
                    </a:cubicBezTo>
                    <a:cubicBezTo>
                      <a:pt x="721" y="656"/>
                      <a:pt x="720" y="664"/>
                      <a:pt x="720" y="676"/>
                    </a:cubicBezTo>
                    <a:cubicBezTo>
                      <a:pt x="722" y="679"/>
                      <a:pt x="723" y="682"/>
                      <a:pt x="723" y="685"/>
                    </a:cubicBezTo>
                    <a:cubicBezTo>
                      <a:pt x="723" y="720"/>
                      <a:pt x="665" y="716"/>
                      <a:pt x="660" y="745"/>
                    </a:cubicBezTo>
                    <a:cubicBezTo>
                      <a:pt x="654" y="746"/>
                      <a:pt x="647" y="753"/>
                      <a:pt x="647" y="758"/>
                    </a:cubicBezTo>
                    <a:cubicBezTo>
                      <a:pt x="647" y="768"/>
                      <a:pt x="659" y="774"/>
                      <a:pt x="659" y="788"/>
                    </a:cubicBezTo>
                    <a:cubicBezTo>
                      <a:pt x="659" y="795"/>
                      <a:pt x="658" y="809"/>
                      <a:pt x="656" y="813"/>
                    </a:cubicBezTo>
                    <a:cubicBezTo>
                      <a:pt x="653" y="817"/>
                      <a:pt x="646" y="815"/>
                      <a:pt x="643" y="816"/>
                    </a:cubicBezTo>
                    <a:cubicBezTo>
                      <a:pt x="632" y="822"/>
                      <a:pt x="626" y="826"/>
                      <a:pt x="621" y="837"/>
                    </a:cubicBezTo>
                    <a:cubicBezTo>
                      <a:pt x="624" y="839"/>
                      <a:pt x="627" y="842"/>
                      <a:pt x="627" y="846"/>
                    </a:cubicBezTo>
                    <a:cubicBezTo>
                      <a:pt x="627" y="859"/>
                      <a:pt x="615" y="868"/>
                      <a:pt x="610" y="874"/>
                    </a:cubicBezTo>
                    <a:cubicBezTo>
                      <a:pt x="600" y="883"/>
                      <a:pt x="599" y="893"/>
                      <a:pt x="592" y="902"/>
                    </a:cubicBezTo>
                    <a:cubicBezTo>
                      <a:pt x="581" y="916"/>
                      <a:pt x="576" y="929"/>
                      <a:pt x="558" y="938"/>
                    </a:cubicBezTo>
                    <a:cubicBezTo>
                      <a:pt x="550" y="941"/>
                      <a:pt x="539" y="938"/>
                      <a:pt x="538" y="946"/>
                    </a:cubicBezTo>
                    <a:cubicBezTo>
                      <a:pt x="532" y="946"/>
                      <a:pt x="529" y="949"/>
                      <a:pt x="525" y="949"/>
                    </a:cubicBezTo>
                    <a:cubicBezTo>
                      <a:pt x="520" y="949"/>
                      <a:pt x="517" y="944"/>
                      <a:pt x="512" y="944"/>
                    </a:cubicBezTo>
                    <a:cubicBezTo>
                      <a:pt x="494" y="944"/>
                      <a:pt x="483" y="957"/>
                      <a:pt x="466" y="957"/>
                    </a:cubicBezTo>
                    <a:cubicBezTo>
                      <a:pt x="459" y="957"/>
                      <a:pt x="455" y="953"/>
                      <a:pt x="452" y="949"/>
                    </a:cubicBezTo>
                    <a:cubicBezTo>
                      <a:pt x="449" y="949"/>
                      <a:pt x="449" y="950"/>
                      <a:pt x="448" y="951"/>
                    </a:cubicBezTo>
                    <a:cubicBezTo>
                      <a:pt x="448" y="942"/>
                      <a:pt x="443" y="932"/>
                      <a:pt x="440" y="929"/>
                    </a:cubicBezTo>
                    <a:cubicBezTo>
                      <a:pt x="443" y="925"/>
                      <a:pt x="445" y="922"/>
                      <a:pt x="445" y="917"/>
                    </a:cubicBezTo>
                    <a:cubicBezTo>
                      <a:pt x="445" y="910"/>
                      <a:pt x="433" y="897"/>
                      <a:pt x="431" y="893"/>
                    </a:cubicBezTo>
                    <a:cubicBezTo>
                      <a:pt x="415" y="866"/>
                      <a:pt x="395" y="840"/>
                      <a:pt x="395" y="801"/>
                    </a:cubicBezTo>
                    <a:cubicBezTo>
                      <a:pt x="395" y="794"/>
                      <a:pt x="395" y="792"/>
                      <a:pt x="395" y="789"/>
                    </a:cubicBezTo>
                    <a:cubicBezTo>
                      <a:pt x="395" y="783"/>
                      <a:pt x="389" y="781"/>
                      <a:pt x="386" y="774"/>
                    </a:cubicBezTo>
                    <a:cubicBezTo>
                      <a:pt x="374" y="754"/>
                      <a:pt x="360" y="737"/>
                      <a:pt x="360" y="708"/>
                    </a:cubicBezTo>
                    <a:cubicBezTo>
                      <a:pt x="360" y="677"/>
                      <a:pt x="388" y="670"/>
                      <a:pt x="388" y="646"/>
                    </a:cubicBezTo>
                    <a:cubicBezTo>
                      <a:pt x="388" y="635"/>
                      <a:pt x="384" y="631"/>
                      <a:pt x="382" y="621"/>
                    </a:cubicBezTo>
                    <a:cubicBezTo>
                      <a:pt x="379" y="602"/>
                      <a:pt x="376" y="596"/>
                      <a:pt x="371" y="585"/>
                    </a:cubicBezTo>
                    <a:cubicBezTo>
                      <a:pt x="368" y="576"/>
                      <a:pt x="370" y="566"/>
                      <a:pt x="364" y="558"/>
                    </a:cubicBezTo>
                    <a:cubicBezTo>
                      <a:pt x="352" y="544"/>
                      <a:pt x="327" y="528"/>
                      <a:pt x="327" y="508"/>
                    </a:cubicBezTo>
                    <a:cubicBezTo>
                      <a:pt x="327" y="503"/>
                      <a:pt x="334" y="492"/>
                      <a:pt x="337" y="490"/>
                    </a:cubicBezTo>
                    <a:cubicBezTo>
                      <a:pt x="336" y="486"/>
                      <a:pt x="337" y="485"/>
                      <a:pt x="337" y="483"/>
                    </a:cubicBezTo>
                    <a:cubicBezTo>
                      <a:pt x="337" y="478"/>
                      <a:pt x="337" y="465"/>
                      <a:pt x="342" y="461"/>
                    </a:cubicBezTo>
                    <a:cubicBezTo>
                      <a:pt x="337" y="451"/>
                      <a:pt x="329" y="443"/>
                      <a:pt x="314" y="443"/>
                    </a:cubicBezTo>
                    <a:cubicBezTo>
                      <a:pt x="306" y="443"/>
                      <a:pt x="299" y="443"/>
                      <a:pt x="295" y="443"/>
                    </a:cubicBezTo>
                    <a:cubicBezTo>
                      <a:pt x="282" y="443"/>
                      <a:pt x="279" y="417"/>
                      <a:pt x="261" y="417"/>
                    </a:cubicBezTo>
                    <a:cubicBezTo>
                      <a:pt x="239" y="417"/>
                      <a:pt x="223" y="427"/>
                      <a:pt x="206" y="433"/>
                    </a:cubicBezTo>
                    <a:cubicBezTo>
                      <a:pt x="199" y="435"/>
                      <a:pt x="197" y="440"/>
                      <a:pt x="191" y="440"/>
                    </a:cubicBezTo>
                    <a:cubicBezTo>
                      <a:pt x="184" y="440"/>
                      <a:pt x="173" y="434"/>
                      <a:pt x="164" y="434"/>
                    </a:cubicBezTo>
                    <a:cubicBezTo>
                      <a:pt x="147" y="434"/>
                      <a:pt x="139" y="443"/>
                      <a:pt x="122" y="443"/>
                    </a:cubicBezTo>
                    <a:cubicBezTo>
                      <a:pt x="117" y="443"/>
                      <a:pt x="111" y="440"/>
                      <a:pt x="109" y="439"/>
                    </a:cubicBezTo>
                    <a:cubicBezTo>
                      <a:pt x="97" y="430"/>
                      <a:pt x="71" y="415"/>
                      <a:pt x="62" y="401"/>
                    </a:cubicBezTo>
                    <a:cubicBezTo>
                      <a:pt x="53" y="388"/>
                      <a:pt x="51" y="377"/>
                      <a:pt x="40" y="369"/>
                    </a:cubicBezTo>
                    <a:cubicBezTo>
                      <a:pt x="37" y="366"/>
                      <a:pt x="13" y="346"/>
                      <a:pt x="13" y="344"/>
                    </a:cubicBezTo>
                    <a:cubicBezTo>
                      <a:pt x="11" y="341"/>
                      <a:pt x="10" y="340"/>
                      <a:pt x="7" y="338"/>
                    </a:cubicBezTo>
                    <a:cubicBezTo>
                      <a:pt x="9" y="338"/>
                      <a:pt x="9" y="338"/>
                      <a:pt x="9" y="338"/>
                    </a:cubicBezTo>
                    <a:cubicBezTo>
                      <a:pt x="9" y="331"/>
                      <a:pt x="7" y="328"/>
                      <a:pt x="7" y="324"/>
                    </a:cubicBezTo>
                    <a:cubicBezTo>
                      <a:pt x="7" y="317"/>
                      <a:pt x="3" y="315"/>
                      <a:pt x="0" y="309"/>
                    </a:cubicBezTo>
                    <a:cubicBezTo>
                      <a:pt x="10" y="304"/>
                      <a:pt x="18" y="280"/>
                      <a:pt x="18" y="269"/>
                    </a:cubicBezTo>
                    <a:cubicBezTo>
                      <a:pt x="18" y="250"/>
                      <a:pt x="10" y="238"/>
                      <a:pt x="10" y="220"/>
                    </a:cubicBezTo>
                    <a:cubicBezTo>
                      <a:pt x="10" y="211"/>
                      <a:pt x="20" y="206"/>
                      <a:pt x="22" y="199"/>
                    </a:cubicBezTo>
                    <a:cubicBezTo>
                      <a:pt x="28" y="182"/>
                      <a:pt x="41" y="158"/>
                      <a:pt x="52" y="144"/>
                    </a:cubicBezTo>
                    <a:cubicBezTo>
                      <a:pt x="58" y="135"/>
                      <a:pt x="69" y="136"/>
                      <a:pt x="77" y="132"/>
                    </a:cubicBezTo>
                    <a:cubicBezTo>
                      <a:pt x="84" y="128"/>
                      <a:pt x="95" y="119"/>
                      <a:pt x="97" y="112"/>
                    </a:cubicBezTo>
                    <a:cubicBezTo>
                      <a:pt x="102" y="96"/>
                      <a:pt x="96" y="89"/>
                      <a:pt x="104" y="77"/>
                    </a:cubicBezTo>
                    <a:cubicBezTo>
                      <a:pt x="116" y="63"/>
                      <a:pt x="131" y="49"/>
                      <a:pt x="142" y="36"/>
                    </a:cubicBezTo>
                    <a:cubicBezTo>
                      <a:pt x="141" y="36"/>
                      <a:pt x="141" y="36"/>
                      <a:pt x="141" y="36"/>
                    </a:cubicBezTo>
                    <a:cubicBezTo>
                      <a:pt x="145" y="31"/>
                      <a:pt x="146" y="27"/>
                      <a:pt x="150" y="24"/>
                    </a:cubicBezTo>
                    <a:cubicBezTo>
                      <a:pt x="161" y="32"/>
                      <a:pt x="172" y="35"/>
                      <a:pt x="187" y="35"/>
                    </a:cubicBezTo>
                    <a:cubicBezTo>
                      <a:pt x="197" y="35"/>
                      <a:pt x="198" y="29"/>
                      <a:pt x="204" y="27"/>
                    </a:cubicBezTo>
                    <a:cubicBezTo>
                      <a:pt x="221" y="18"/>
                      <a:pt x="254" y="6"/>
                      <a:pt x="273" y="6"/>
                    </a:cubicBezTo>
                    <a:cubicBezTo>
                      <a:pt x="280" y="6"/>
                      <a:pt x="285" y="10"/>
                      <a:pt x="289" y="10"/>
                    </a:cubicBezTo>
                    <a:cubicBezTo>
                      <a:pt x="294" y="10"/>
                      <a:pt x="301" y="4"/>
                      <a:pt x="307" y="4"/>
                    </a:cubicBezTo>
                    <a:cubicBezTo>
                      <a:pt x="313" y="4"/>
                      <a:pt x="316" y="7"/>
                      <a:pt x="321" y="7"/>
                    </a:cubicBezTo>
                    <a:cubicBezTo>
                      <a:pt x="329" y="7"/>
                      <a:pt x="330" y="0"/>
                      <a:pt x="338" y="0"/>
                    </a:cubicBezTo>
                    <a:cubicBezTo>
                      <a:pt x="347" y="0"/>
                      <a:pt x="344" y="8"/>
                      <a:pt x="351" y="8"/>
                    </a:cubicBezTo>
                    <a:cubicBezTo>
                      <a:pt x="354" y="8"/>
                      <a:pt x="355" y="6"/>
                      <a:pt x="358" y="6"/>
                    </a:cubicBezTo>
                    <a:cubicBezTo>
                      <a:pt x="358" y="12"/>
                      <a:pt x="351" y="11"/>
                      <a:pt x="351" y="17"/>
                    </a:cubicBezTo>
                    <a:cubicBezTo>
                      <a:pt x="351" y="21"/>
                      <a:pt x="357" y="23"/>
                      <a:pt x="357" y="27"/>
                    </a:cubicBezTo>
                    <a:cubicBezTo>
                      <a:pt x="357" y="33"/>
                      <a:pt x="351" y="37"/>
                      <a:pt x="351" y="44"/>
                    </a:cubicBezTo>
                    <a:cubicBezTo>
                      <a:pt x="351" y="55"/>
                      <a:pt x="363" y="64"/>
                      <a:pt x="371" y="64"/>
                    </a:cubicBezTo>
                    <a:cubicBezTo>
                      <a:pt x="377" y="64"/>
                      <a:pt x="380" y="64"/>
                      <a:pt x="384" y="64"/>
                    </a:cubicBezTo>
                    <a:cubicBezTo>
                      <a:pt x="412" y="64"/>
                      <a:pt x="423" y="100"/>
                      <a:pt x="455" y="100"/>
                    </a:cubicBezTo>
                    <a:cubicBezTo>
                      <a:pt x="459" y="100"/>
                      <a:pt x="464" y="95"/>
                      <a:pt x="464" y="93"/>
                    </a:cubicBezTo>
                    <a:cubicBezTo>
                      <a:pt x="464" y="90"/>
                      <a:pt x="464" y="87"/>
                      <a:pt x="464" y="84"/>
                    </a:cubicBezTo>
                    <a:cubicBezTo>
                      <a:pt x="464" y="70"/>
                      <a:pt x="475" y="70"/>
                      <a:pt x="488" y="66"/>
                    </a:cubicBezTo>
                    <a:lnTo>
                      <a:pt x="490" y="66"/>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00" name="Google Shape;800;p61"/>
            <p:cNvGrpSpPr/>
            <p:nvPr/>
          </p:nvGrpSpPr>
          <p:grpSpPr>
            <a:xfrm>
              <a:off x="1945509" y="2801116"/>
              <a:ext cx="759042" cy="1225906"/>
              <a:chOff x="3030538" y="2674938"/>
              <a:chExt cx="779464" cy="1258889"/>
            </a:xfrm>
          </p:grpSpPr>
          <p:sp>
            <p:nvSpPr>
              <p:cNvPr id="801" name="Google Shape;801;p61"/>
              <p:cNvSpPr/>
              <p:nvPr/>
            </p:nvSpPr>
            <p:spPr>
              <a:xfrm>
                <a:off x="3541713" y="2881313"/>
                <a:ext cx="39688" cy="31750"/>
              </a:xfrm>
              <a:custGeom>
                <a:avLst/>
                <a:gdLst/>
                <a:ahLst/>
                <a:cxnLst/>
                <a:rect l="l" t="t" r="r" b="b"/>
                <a:pathLst>
                  <a:path w="30" h="23" extrusionOk="0">
                    <a:moveTo>
                      <a:pt x="10" y="0"/>
                    </a:moveTo>
                    <a:cubicBezTo>
                      <a:pt x="13" y="1"/>
                      <a:pt x="16" y="4"/>
                      <a:pt x="20" y="4"/>
                    </a:cubicBezTo>
                    <a:cubicBezTo>
                      <a:pt x="21" y="9"/>
                      <a:pt x="25" y="5"/>
                      <a:pt x="27" y="5"/>
                    </a:cubicBezTo>
                    <a:cubicBezTo>
                      <a:pt x="29" y="5"/>
                      <a:pt x="30" y="8"/>
                      <a:pt x="30" y="9"/>
                    </a:cubicBezTo>
                    <a:cubicBezTo>
                      <a:pt x="30" y="12"/>
                      <a:pt x="23" y="23"/>
                      <a:pt x="18" y="23"/>
                    </a:cubicBezTo>
                    <a:cubicBezTo>
                      <a:pt x="11" y="23"/>
                      <a:pt x="0" y="15"/>
                      <a:pt x="0" y="11"/>
                    </a:cubicBezTo>
                    <a:cubicBezTo>
                      <a:pt x="0" y="4"/>
                      <a:pt x="3" y="0"/>
                      <a:pt x="9" y="0"/>
                    </a:cubicBezTo>
                    <a:cubicBezTo>
                      <a:pt x="9" y="0"/>
                      <a:pt x="10" y="0"/>
                      <a:pt x="1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2" name="Google Shape;802;p61"/>
              <p:cNvSpPr/>
              <p:nvPr/>
            </p:nvSpPr>
            <p:spPr>
              <a:xfrm>
                <a:off x="3030538" y="2674938"/>
                <a:ext cx="779464" cy="1258889"/>
              </a:xfrm>
              <a:custGeom>
                <a:avLst/>
                <a:gdLst/>
                <a:ahLst/>
                <a:cxnLst/>
                <a:rect l="l" t="t" r="r" b="b"/>
                <a:pathLst>
                  <a:path w="586" h="945" extrusionOk="0">
                    <a:moveTo>
                      <a:pt x="49" y="103"/>
                    </a:moveTo>
                    <a:cubicBezTo>
                      <a:pt x="49" y="102"/>
                      <a:pt x="49" y="101"/>
                      <a:pt x="49" y="100"/>
                    </a:cubicBezTo>
                    <a:cubicBezTo>
                      <a:pt x="49" y="97"/>
                      <a:pt x="46" y="94"/>
                      <a:pt x="46" y="91"/>
                    </a:cubicBezTo>
                    <a:cubicBezTo>
                      <a:pt x="46" y="85"/>
                      <a:pt x="48" y="84"/>
                      <a:pt x="48" y="79"/>
                    </a:cubicBezTo>
                    <a:cubicBezTo>
                      <a:pt x="48" y="70"/>
                      <a:pt x="40" y="71"/>
                      <a:pt x="40" y="63"/>
                    </a:cubicBezTo>
                    <a:cubicBezTo>
                      <a:pt x="40" y="57"/>
                      <a:pt x="49" y="55"/>
                      <a:pt x="51" y="51"/>
                    </a:cubicBezTo>
                    <a:cubicBezTo>
                      <a:pt x="55" y="52"/>
                      <a:pt x="53" y="52"/>
                      <a:pt x="57" y="51"/>
                    </a:cubicBezTo>
                    <a:cubicBezTo>
                      <a:pt x="57" y="50"/>
                      <a:pt x="57" y="49"/>
                      <a:pt x="57" y="48"/>
                    </a:cubicBezTo>
                    <a:cubicBezTo>
                      <a:pt x="57" y="48"/>
                      <a:pt x="58" y="46"/>
                      <a:pt x="59" y="46"/>
                    </a:cubicBezTo>
                    <a:cubicBezTo>
                      <a:pt x="59" y="42"/>
                      <a:pt x="64" y="40"/>
                      <a:pt x="66" y="39"/>
                    </a:cubicBezTo>
                    <a:cubicBezTo>
                      <a:pt x="69" y="37"/>
                      <a:pt x="69" y="31"/>
                      <a:pt x="70" y="28"/>
                    </a:cubicBezTo>
                    <a:cubicBezTo>
                      <a:pt x="72" y="21"/>
                      <a:pt x="76" y="19"/>
                      <a:pt x="82" y="18"/>
                    </a:cubicBezTo>
                    <a:cubicBezTo>
                      <a:pt x="93" y="14"/>
                      <a:pt x="100" y="12"/>
                      <a:pt x="111" y="9"/>
                    </a:cubicBezTo>
                    <a:cubicBezTo>
                      <a:pt x="117" y="7"/>
                      <a:pt x="118" y="0"/>
                      <a:pt x="124" y="0"/>
                    </a:cubicBezTo>
                    <a:cubicBezTo>
                      <a:pt x="126" y="0"/>
                      <a:pt x="128" y="5"/>
                      <a:pt x="128" y="6"/>
                    </a:cubicBezTo>
                    <a:cubicBezTo>
                      <a:pt x="128" y="9"/>
                      <a:pt x="125" y="11"/>
                      <a:pt x="123" y="11"/>
                    </a:cubicBezTo>
                    <a:cubicBezTo>
                      <a:pt x="122" y="18"/>
                      <a:pt x="119" y="25"/>
                      <a:pt x="119" y="29"/>
                    </a:cubicBezTo>
                    <a:cubicBezTo>
                      <a:pt x="119" y="34"/>
                      <a:pt x="122" y="42"/>
                      <a:pt x="126" y="42"/>
                    </a:cubicBezTo>
                    <a:cubicBezTo>
                      <a:pt x="128" y="42"/>
                      <a:pt x="131" y="37"/>
                      <a:pt x="131" y="35"/>
                    </a:cubicBezTo>
                    <a:cubicBezTo>
                      <a:pt x="131" y="30"/>
                      <a:pt x="125" y="27"/>
                      <a:pt x="125" y="21"/>
                    </a:cubicBezTo>
                    <a:cubicBezTo>
                      <a:pt x="125" y="15"/>
                      <a:pt x="132" y="16"/>
                      <a:pt x="136" y="13"/>
                    </a:cubicBezTo>
                    <a:cubicBezTo>
                      <a:pt x="147" y="13"/>
                      <a:pt x="147" y="13"/>
                      <a:pt x="147" y="13"/>
                    </a:cubicBezTo>
                    <a:cubicBezTo>
                      <a:pt x="145" y="8"/>
                      <a:pt x="139" y="10"/>
                      <a:pt x="139" y="5"/>
                    </a:cubicBezTo>
                    <a:cubicBezTo>
                      <a:pt x="146" y="5"/>
                      <a:pt x="146" y="5"/>
                      <a:pt x="146" y="5"/>
                    </a:cubicBezTo>
                    <a:cubicBezTo>
                      <a:pt x="148" y="12"/>
                      <a:pt x="158" y="14"/>
                      <a:pt x="165" y="16"/>
                    </a:cubicBezTo>
                    <a:cubicBezTo>
                      <a:pt x="165" y="20"/>
                      <a:pt x="167" y="23"/>
                      <a:pt x="170" y="24"/>
                    </a:cubicBezTo>
                    <a:cubicBezTo>
                      <a:pt x="177" y="24"/>
                      <a:pt x="190" y="24"/>
                      <a:pt x="194" y="24"/>
                    </a:cubicBezTo>
                    <a:cubicBezTo>
                      <a:pt x="194" y="28"/>
                      <a:pt x="199" y="29"/>
                      <a:pt x="203" y="29"/>
                    </a:cubicBezTo>
                    <a:cubicBezTo>
                      <a:pt x="209" y="28"/>
                      <a:pt x="214" y="28"/>
                      <a:pt x="216" y="22"/>
                    </a:cubicBezTo>
                    <a:cubicBezTo>
                      <a:pt x="217" y="21"/>
                      <a:pt x="226" y="21"/>
                      <a:pt x="227" y="20"/>
                    </a:cubicBezTo>
                    <a:cubicBezTo>
                      <a:pt x="232" y="20"/>
                      <a:pt x="240" y="21"/>
                      <a:pt x="240" y="21"/>
                    </a:cubicBezTo>
                    <a:cubicBezTo>
                      <a:pt x="238" y="23"/>
                      <a:pt x="234" y="23"/>
                      <a:pt x="233" y="22"/>
                    </a:cubicBezTo>
                    <a:cubicBezTo>
                      <a:pt x="233" y="26"/>
                      <a:pt x="233" y="26"/>
                      <a:pt x="233" y="26"/>
                    </a:cubicBezTo>
                    <a:cubicBezTo>
                      <a:pt x="236" y="32"/>
                      <a:pt x="245" y="33"/>
                      <a:pt x="252" y="36"/>
                    </a:cubicBezTo>
                    <a:cubicBezTo>
                      <a:pt x="258" y="37"/>
                      <a:pt x="256" y="44"/>
                      <a:pt x="258" y="50"/>
                    </a:cubicBezTo>
                    <a:cubicBezTo>
                      <a:pt x="270" y="50"/>
                      <a:pt x="270" y="50"/>
                      <a:pt x="270" y="50"/>
                    </a:cubicBezTo>
                    <a:cubicBezTo>
                      <a:pt x="279" y="58"/>
                      <a:pt x="283" y="57"/>
                      <a:pt x="288" y="68"/>
                    </a:cubicBezTo>
                    <a:cubicBezTo>
                      <a:pt x="289" y="70"/>
                      <a:pt x="293" y="70"/>
                      <a:pt x="295" y="70"/>
                    </a:cubicBezTo>
                    <a:cubicBezTo>
                      <a:pt x="298" y="83"/>
                      <a:pt x="316" y="81"/>
                      <a:pt x="328" y="84"/>
                    </a:cubicBezTo>
                    <a:cubicBezTo>
                      <a:pt x="340" y="84"/>
                      <a:pt x="340" y="84"/>
                      <a:pt x="340" y="84"/>
                    </a:cubicBezTo>
                    <a:cubicBezTo>
                      <a:pt x="343" y="85"/>
                      <a:pt x="350" y="89"/>
                      <a:pt x="354" y="89"/>
                    </a:cubicBezTo>
                    <a:cubicBezTo>
                      <a:pt x="354" y="89"/>
                      <a:pt x="354" y="89"/>
                      <a:pt x="354" y="89"/>
                    </a:cubicBezTo>
                    <a:cubicBezTo>
                      <a:pt x="355" y="89"/>
                      <a:pt x="356" y="89"/>
                      <a:pt x="357" y="89"/>
                    </a:cubicBezTo>
                    <a:cubicBezTo>
                      <a:pt x="364" y="89"/>
                      <a:pt x="373" y="104"/>
                      <a:pt x="381" y="106"/>
                    </a:cubicBezTo>
                    <a:cubicBezTo>
                      <a:pt x="381" y="111"/>
                      <a:pt x="386" y="125"/>
                      <a:pt x="389" y="130"/>
                    </a:cubicBezTo>
                    <a:cubicBezTo>
                      <a:pt x="391" y="134"/>
                      <a:pt x="397" y="134"/>
                      <a:pt x="397" y="139"/>
                    </a:cubicBezTo>
                    <a:cubicBezTo>
                      <a:pt x="390" y="148"/>
                      <a:pt x="377" y="152"/>
                      <a:pt x="377" y="165"/>
                    </a:cubicBezTo>
                    <a:cubicBezTo>
                      <a:pt x="377" y="170"/>
                      <a:pt x="381" y="169"/>
                      <a:pt x="383" y="170"/>
                    </a:cubicBezTo>
                    <a:cubicBezTo>
                      <a:pt x="387" y="172"/>
                      <a:pt x="390" y="176"/>
                      <a:pt x="390" y="180"/>
                    </a:cubicBezTo>
                    <a:cubicBezTo>
                      <a:pt x="401" y="180"/>
                      <a:pt x="401" y="180"/>
                      <a:pt x="401" y="180"/>
                    </a:cubicBezTo>
                    <a:cubicBezTo>
                      <a:pt x="401" y="182"/>
                      <a:pt x="402" y="185"/>
                      <a:pt x="403" y="185"/>
                    </a:cubicBezTo>
                    <a:cubicBezTo>
                      <a:pt x="405" y="185"/>
                      <a:pt x="407" y="182"/>
                      <a:pt x="408" y="180"/>
                    </a:cubicBezTo>
                    <a:cubicBezTo>
                      <a:pt x="413" y="173"/>
                      <a:pt x="418" y="164"/>
                      <a:pt x="425" y="164"/>
                    </a:cubicBezTo>
                    <a:cubicBezTo>
                      <a:pt x="433" y="164"/>
                      <a:pt x="449" y="172"/>
                      <a:pt x="454" y="175"/>
                    </a:cubicBezTo>
                    <a:cubicBezTo>
                      <a:pt x="458" y="178"/>
                      <a:pt x="462" y="177"/>
                      <a:pt x="463" y="180"/>
                    </a:cubicBezTo>
                    <a:cubicBezTo>
                      <a:pt x="464" y="184"/>
                      <a:pt x="464" y="187"/>
                      <a:pt x="464" y="191"/>
                    </a:cubicBezTo>
                    <a:cubicBezTo>
                      <a:pt x="467" y="191"/>
                      <a:pt x="467" y="191"/>
                      <a:pt x="467" y="191"/>
                    </a:cubicBezTo>
                    <a:cubicBezTo>
                      <a:pt x="471" y="190"/>
                      <a:pt x="472" y="186"/>
                      <a:pt x="476" y="186"/>
                    </a:cubicBezTo>
                    <a:cubicBezTo>
                      <a:pt x="486" y="186"/>
                      <a:pt x="487" y="194"/>
                      <a:pt x="496" y="194"/>
                    </a:cubicBezTo>
                    <a:cubicBezTo>
                      <a:pt x="513" y="191"/>
                      <a:pt x="513" y="191"/>
                      <a:pt x="513" y="191"/>
                    </a:cubicBezTo>
                    <a:cubicBezTo>
                      <a:pt x="521" y="193"/>
                      <a:pt x="529" y="196"/>
                      <a:pt x="534" y="198"/>
                    </a:cubicBezTo>
                    <a:cubicBezTo>
                      <a:pt x="538" y="205"/>
                      <a:pt x="551" y="217"/>
                      <a:pt x="558" y="220"/>
                    </a:cubicBezTo>
                    <a:cubicBezTo>
                      <a:pt x="565" y="221"/>
                      <a:pt x="569" y="219"/>
                      <a:pt x="575" y="220"/>
                    </a:cubicBezTo>
                    <a:cubicBezTo>
                      <a:pt x="584" y="223"/>
                      <a:pt x="586" y="232"/>
                      <a:pt x="586" y="242"/>
                    </a:cubicBezTo>
                    <a:cubicBezTo>
                      <a:pt x="586" y="274"/>
                      <a:pt x="568" y="283"/>
                      <a:pt x="556" y="301"/>
                    </a:cubicBezTo>
                    <a:cubicBezTo>
                      <a:pt x="553" y="305"/>
                      <a:pt x="551" y="306"/>
                      <a:pt x="549" y="310"/>
                    </a:cubicBezTo>
                    <a:cubicBezTo>
                      <a:pt x="544" y="317"/>
                      <a:pt x="540" y="317"/>
                      <a:pt x="535" y="322"/>
                    </a:cubicBezTo>
                    <a:cubicBezTo>
                      <a:pt x="529" y="328"/>
                      <a:pt x="535" y="343"/>
                      <a:pt x="535" y="353"/>
                    </a:cubicBezTo>
                    <a:cubicBezTo>
                      <a:pt x="535" y="361"/>
                      <a:pt x="532" y="369"/>
                      <a:pt x="532" y="374"/>
                    </a:cubicBezTo>
                    <a:cubicBezTo>
                      <a:pt x="532" y="377"/>
                      <a:pt x="530" y="378"/>
                      <a:pt x="530" y="380"/>
                    </a:cubicBezTo>
                    <a:cubicBezTo>
                      <a:pt x="528" y="382"/>
                      <a:pt x="524" y="386"/>
                      <a:pt x="524" y="390"/>
                    </a:cubicBezTo>
                    <a:cubicBezTo>
                      <a:pt x="524" y="394"/>
                      <a:pt x="523" y="403"/>
                      <a:pt x="522" y="405"/>
                    </a:cubicBezTo>
                    <a:cubicBezTo>
                      <a:pt x="515" y="415"/>
                      <a:pt x="513" y="419"/>
                      <a:pt x="506" y="428"/>
                    </a:cubicBezTo>
                    <a:cubicBezTo>
                      <a:pt x="505" y="431"/>
                      <a:pt x="505" y="436"/>
                      <a:pt x="504" y="438"/>
                    </a:cubicBezTo>
                    <a:cubicBezTo>
                      <a:pt x="502" y="443"/>
                      <a:pt x="492" y="449"/>
                      <a:pt x="485" y="449"/>
                    </a:cubicBezTo>
                    <a:cubicBezTo>
                      <a:pt x="476" y="449"/>
                      <a:pt x="470" y="449"/>
                      <a:pt x="463" y="452"/>
                    </a:cubicBezTo>
                    <a:cubicBezTo>
                      <a:pt x="461" y="453"/>
                      <a:pt x="460" y="455"/>
                      <a:pt x="459" y="457"/>
                    </a:cubicBezTo>
                    <a:cubicBezTo>
                      <a:pt x="448" y="467"/>
                      <a:pt x="437" y="461"/>
                      <a:pt x="429" y="474"/>
                    </a:cubicBezTo>
                    <a:cubicBezTo>
                      <a:pt x="426" y="479"/>
                      <a:pt x="420" y="479"/>
                      <a:pt x="416" y="483"/>
                    </a:cubicBezTo>
                    <a:cubicBezTo>
                      <a:pt x="411" y="489"/>
                      <a:pt x="412" y="495"/>
                      <a:pt x="412" y="503"/>
                    </a:cubicBezTo>
                    <a:cubicBezTo>
                      <a:pt x="412" y="524"/>
                      <a:pt x="412" y="524"/>
                      <a:pt x="412" y="524"/>
                    </a:cubicBezTo>
                    <a:cubicBezTo>
                      <a:pt x="403" y="528"/>
                      <a:pt x="398" y="536"/>
                      <a:pt x="394" y="545"/>
                    </a:cubicBezTo>
                    <a:cubicBezTo>
                      <a:pt x="394" y="545"/>
                      <a:pt x="394" y="545"/>
                      <a:pt x="394" y="545"/>
                    </a:cubicBezTo>
                    <a:cubicBezTo>
                      <a:pt x="391" y="550"/>
                      <a:pt x="391" y="553"/>
                      <a:pt x="388" y="559"/>
                    </a:cubicBezTo>
                    <a:cubicBezTo>
                      <a:pt x="380" y="571"/>
                      <a:pt x="371" y="572"/>
                      <a:pt x="364" y="584"/>
                    </a:cubicBezTo>
                    <a:cubicBezTo>
                      <a:pt x="355" y="597"/>
                      <a:pt x="351" y="619"/>
                      <a:pt x="331" y="619"/>
                    </a:cubicBezTo>
                    <a:cubicBezTo>
                      <a:pt x="324" y="619"/>
                      <a:pt x="314" y="614"/>
                      <a:pt x="311" y="614"/>
                    </a:cubicBezTo>
                    <a:cubicBezTo>
                      <a:pt x="305" y="614"/>
                      <a:pt x="299" y="609"/>
                      <a:pt x="293" y="609"/>
                    </a:cubicBezTo>
                    <a:cubicBezTo>
                      <a:pt x="291" y="609"/>
                      <a:pt x="289" y="610"/>
                      <a:pt x="289" y="611"/>
                    </a:cubicBezTo>
                    <a:cubicBezTo>
                      <a:pt x="289" y="615"/>
                      <a:pt x="296" y="617"/>
                      <a:pt x="297" y="619"/>
                    </a:cubicBezTo>
                    <a:cubicBezTo>
                      <a:pt x="300" y="622"/>
                      <a:pt x="300" y="627"/>
                      <a:pt x="302" y="632"/>
                    </a:cubicBezTo>
                    <a:cubicBezTo>
                      <a:pt x="304" y="637"/>
                      <a:pt x="311" y="637"/>
                      <a:pt x="311" y="642"/>
                    </a:cubicBezTo>
                    <a:cubicBezTo>
                      <a:pt x="311" y="647"/>
                      <a:pt x="311" y="650"/>
                      <a:pt x="308" y="654"/>
                    </a:cubicBezTo>
                    <a:cubicBezTo>
                      <a:pt x="304" y="660"/>
                      <a:pt x="301" y="663"/>
                      <a:pt x="297" y="667"/>
                    </a:cubicBezTo>
                    <a:cubicBezTo>
                      <a:pt x="289" y="675"/>
                      <a:pt x="280" y="673"/>
                      <a:pt x="270" y="676"/>
                    </a:cubicBezTo>
                    <a:cubicBezTo>
                      <a:pt x="263" y="678"/>
                      <a:pt x="248" y="673"/>
                      <a:pt x="244" y="677"/>
                    </a:cubicBezTo>
                    <a:cubicBezTo>
                      <a:pt x="238" y="683"/>
                      <a:pt x="243" y="696"/>
                      <a:pt x="240" y="703"/>
                    </a:cubicBezTo>
                    <a:cubicBezTo>
                      <a:pt x="240" y="702"/>
                      <a:pt x="240" y="702"/>
                      <a:pt x="240" y="702"/>
                    </a:cubicBezTo>
                    <a:cubicBezTo>
                      <a:pt x="240" y="703"/>
                      <a:pt x="240" y="706"/>
                      <a:pt x="240" y="707"/>
                    </a:cubicBezTo>
                    <a:cubicBezTo>
                      <a:pt x="240" y="709"/>
                      <a:pt x="233" y="712"/>
                      <a:pt x="229" y="712"/>
                    </a:cubicBezTo>
                    <a:cubicBezTo>
                      <a:pt x="220" y="712"/>
                      <a:pt x="218" y="706"/>
                      <a:pt x="210" y="706"/>
                    </a:cubicBezTo>
                    <a:cubicBezTo>
                      <a:pt x="207" y="706"/>
                      <a:pt x="205" y="709"/>
                      <a:pt x="205" y="711"/>
                    </a:cubicBezTo>
                    <a:cubicBezTo>
                      <a:pt x="205" y="717"/>
                      <a:pt x="211" y="729"/>
                      <a:pt x="214" y="729"/>
                    </a:cubicBezTo>
                    <a:cubicBezTo>
                      <a:pt x="217" y="729"/>
                      <a:pt x="219" y="726"/>
                      <a:pt x="221" y="726"/>
                    </a:cubicBezTo>
                    <a:cubicBezTo>
                      <a:pt x="222" y="728"/>
                      <a:pt x="225" y="728"/>
                      <a:pt x="225" y="730"/>
                    </a:cubicBezTo>
                    <a:cubicBezTo>
                      <a:pt x="225" y="733"/>
                      <a:pt x="221" y="736"/>
                      <a:pt x="220" y="736"/>
                    </a:cubicBezTo>
                    <a:cubicBezTo>
                      <a:pt x="215" y="736"/>
                      <a:pt x="213" y="732"/>
                      <a:pt x="209" y="732"/>
                    </a:cubicBezTo>
                    <a:cubicBezTo>
                      <a:pt x="209" y="737"/>
                      <a:pt x="211" y="738"/>
                      <a:pt x="214" y="739"/>
                    </a:cubicBezTo>
                    <a:cubicBezTo>
                      <a:pt x="206" y="747"/>
                      <a:pt x="206" y="755"/>
                      <a:pt x="203" y="766"/>
                    </a:cubicBezTo>
                    <a:cubicBezTo>
                      <a:pt x="202" y="770"/>
                      <a:pt x="194" y="771"/>
                      <a:pt x="191" y="771"/>
                    </a:cubicBezTo>
                    <a:cubicBezTo>
                      <a:pt x="184" y="773"/>
                      <a:pt x="178" y="779"/>
                      <a:pt x="178" y="787"/>
                    </a:cubicBezTo>
                    <a:cubicBezTo>
                      <a:pt x="178" y="804"/>
                      <a:pt x="198" y="798"/>
                      <a:pt x="198" y="811"/>
                    </a:cubicBezTo>
                    <a:cubicBezTo>
                      <a:pt x="198" y="824"/>
                      <a:pt x="187" y="825"/>
                      <a:pt x="181" y="831"/>
                    </a:cubicBezTo>
                    <a:cubicBezTo>
                      <a:pt x="177" y="835"/>
                      <a:pt x="178" y="841"/>
                      <a:pt x="176" y="846"/>
                    </a:cubicBezTo>
                    <a:cubicBezTo>
                      <a:pt x="173" y="852"/>
                      <a:pt x="166" y="850"/>
                      <a:pt x="162" y="854"/>
                    </a:cubicBezTo>
                    <a:cubicBezTo>
                      <a:pt x="156" y="859"/>
                      <a:pt x="154" y="865"/>
                      <a:pt x="154" y="874"/>
                    </a:cubicBezTo>
                    <a:cubicBezTo>
                      <a:pt x="154" y="878"/>
                      <a:pt x="158" y="883"/>
                      <a:pt x="161" y="884"/>
                    </a:cubicBezTo>
                    <a:cubicBezTo>
                      <a:pt x="169" y="888"/>
                      <a:pt x="168" y="908"/>
                      <a:pt x="174" y="914"/>
                    </a:cubicBezTo>
                    <a:cubicBezTo>
                      <a:pt x="184" y="924"/>
                      <a:pt x="196" y="928"/>
                      <a:pt x="207" y="934"/>
                    </a:cubicBezTo>
                    <a:cubicBezTo>
                      <a:pt x="206" y="936"/>
                      <a:pt x="203" y="935"/>
                      <a:pt x="200" y="935"/>
                    </a:cubicBezTo>
                    <a:cubicBezTo>
                      <a:pt x="194" y="935"/>
                      <a:pt x="183" y="943"/>
                      <a:pt x="179" y="943"/>
                    </a:cubicBezTo>
                    <a:cubicBezTo>
                      <a:pt x="176" y="943"/>
                      <a:pt x="176" y="943"/>
                      <a:pt x="174" y="943"/>
                    </a:cubicBezTo>
                    <a:cubicBezTo>
                      <a:pt x="173" y="943"/>
                      <a:pt x="171" y="945"/>
                      <a:pt x="169" y="945"/>
                    </a:cubicBezTo>
                    <a:cubicBezTo>
                      <a:pt x="165" y="945"/>
                      <a:pt x="162" y="945"/>
                      <a:pt x="157" y="945"/>
                    </a:cubicBezTo>
                    <a:cubicBezTo>
                      <a:pt x="147" y="945"/>
                      <a:pt x="151" y="933"/>
                      <a:pt x="143" y="931"/>
                    </a:cubicBezTo>
                    <a:cubicBezTo>
                      <a:pt x="137" y="929"/>
                      <a:pt x="127" y="929"/>
                      <a:pt x="127" y="921"/>
                    </a:cubicBezTo>
                    <a:cubicBezTo>
                      <a:pt x="124" y="921"/>
                      <a:pt x="122" y="921"/>
                      <a:pt x="119" y="921"/>
                    </a:cubicBezTo>
                    <a:cubicBezTo>
                      <a:pt x="115" y="921"/>
                      <a:pt x="114" y="917"/>
                      <a:pt x="114" y="915"/>
                    </a:cubicBezTo>
                    <a:cubicBezTo>
                      <a:pt x="102" y="915"/>
                      <a:pt x="98" y="909"/>
                      <a:pt x="92" y="903"/>
                    </a:cubicBezTo>
                    <a:cubicBezTo>
                      <a:pt x="91" y="902"/>
                      <a:pt x="88" y="900"/>
                      <a:pt x="88" y="899"/>
                    </a:cubicBezTo>
                    <a:cubicBezTo>
                      <a:pt x="88" y="895"/>
                      <a:pt x="96" y="895"/>
                      <a:pt x="97" y="891"/>
                    </a:cubicBezTo>
                    <a:cubicBezTo>
                      <a:pt x="95" y="891"/>
                      <a:pt x="94" y="890"/>
                      <a:pt x="93" y="889"/>
                    </a:cubicBezTo>
                    <a:cubicBezTo>
                      <a:pt x="94" y="887"/>
                      <a:pt x="96" y="884"/>
                      <a:pt x="96" y="882"/>
                    </a:cubicBezTo>
                    <a:cubicBezTo>
                      <a:pt x="96" y="871"/>
                      <a:pt x="84" y="873"/>
                      <a:pt x="84" y="863"/>
                    </a:cubicBezTo>
                    <a:cubicBezTo>
                      <a:pt x="84" y="860"/>
                      <a:pt x="84" y="859"/>
                      <a:pt x="84" y="857"/>
                    </a:cubicBezTo>
                    <a:cubicBezTo>
                      <a:pt x="84" y="848"/>
                      <a:pt x="78" y="832"/>
                      <a:pt x="78" y="825"/>
                    </a:cubicBezTo>
                    <a:cubicBezTo>
                      <a:pt x="78" y="817"/>
                      <a:pt x="88" y="814"/>
                      <a:pt x="88" y="807"/>
                    </a:cubicBezTo>
                    <a:cubicBezTo>
                      <a:pt x="88" y="803"/>
                      <a:pt x="83" y="796"/>
                      <a:pt x="82" y="791"/>
                    </a:cubicBezTo>
                    <a:cubicBezTo>
                      <a:pt x="82" y="787"/>
                      <a:pt x="82" y="787"/>
                      <a:pt x="82" y="787"/>
                    </a:cubicBezTo>
                    <a:cubicBezTo>
                      <a:pt x="82" y="787"/>
                      <a:pt x="82" y="787"/>
                      <a:pt x="82" y="787"/>
                    </a:cubicBezTo>
                    <a:cubicBezTo>
                      <a:pt x="82" y="784"/>
                      <a:pt x="84" y="782"/>
                      <a:pt x="86" y="782"/>
                    </a:cubicBezTo>
                    <a:cubicBezTo>
                      <a:pt x="94" y="782"/>
                      <a:pt x="91" y="790"/>
                      <a:pt x="98" y="790"/>
                    </a:cubicBezTo>
                    <a:cubicBezTo>
                      <a:pt x="112" y="725"/>
                      <a:pt x="112" y="725"/>
                      <a:pt x="112" y="725"/>
                    </a:cubicBezTo>
                    <a:cubicBezTo>
                      <a:pt x="112" y="718"/>
                      <a:pt x="112" y="718"/>
                      <a:pt x="112" y="718"/>
                    </a:cubicBezTo>
                    <a:cubicBezTo>
                      <a:pt x="111" y="718"/>
                      <a:pt x="109" y="717"/>
                      <a:pt x="108" y="718"/>
                    </a:cubicBezTo>
                    <a:cubicBezTo>
                      <a:pt x="105" y="719"/>
                      <a:pt x="105" y="723"/>
                      <a:pt x="102" y="723"/>
                    </a:cubicBezTo>
                    <a:cubicBezTo>
                      <a:pt x="98" y="723"/>
                      <a:pt x="95" y="713"/>
                      <a:pt x="95" y="708"/>
                    </a:cubicBezTo>
                    <a:cubicBezTo>
                      <a:pt x="95" y="699"/>
                      <a:pt x="98" y="696"/>
                      <a:pt x="100" y="688"/>
                    </a:cubicBezTo>
                    <a:cubicBezTo>
                      <a:pt x="103" y="688"/>
                      <a:pt x="104" y="687"/>
                      <a:pt x="104" y="685"/>
                    </a:cubicBezTo>
                    <a:cubicBezTo>
                      <a:pt x="104" y="683"/>
                      <a:pt x="102" y="680"/>
                      <a:pt x="102" y="680"/>
                    </a:cubicBezTo>
                    <a:cubicBezTo>
                      <a:pt x="100" y="680"/>
                      <a:pt x="99" y="668"/>
                      <a:pt x="99" y="665"/>
                    </a:cubicBezTo>
                    <a:cubicBezTo>
                      <a:pt x="99" y="655"/>
                      <a:pt x="106" y="645"/>
                      <a:pt x="109" y="639"/>
                    </a:cubicBezTo>
                    <a:cubicBezTo>
                      <a:pt x="111" y="635"/>
                      <a:pt x="112" y="629"/>
                      <a:pt x="114" y="626"/>
                    </a:cubicBezTo>
                    <a:cubicBezTo>
                      <a:pt x="116" y="624"/>
                      <a:pt x="118" y="625"/>
                      <a:pt x="118" y="623"/>
                    </a:cubicBezTo>
                    <a:cubicBezTo>
                      <a:pt x="121" y="613"/>
                      <a:pt x="121" y="605"/>
                      <a:pt x="124" y="595"/>
                    </a:cubicBezTo>
                    <a:cubicBezTo>
                      <a:pt x="124" y="562"/>
                      <a:pt x="124" y="562"/>
                      <a:pt x="124" y="562"/>
                    </a:cubicBezTo>
                    <a:cubicBezTo>
                      <a:pt x="121" y="554"/>
                      <a:pt x="126" y="548"/>
                      <a:pt x="126" y="541"/>
                    </a:cubicBezTo>
                    <a:cubicBezTo>
                      <a:pt x="126" y="524"/>
                      <a:pt x="136" y="513"/>
                      <a:pt x="136" y="498"/>
                    </a:cubicBezTo>
                    <a:cubicBezTo>
                      <a:pt x="136" y="497"/>
                      <a:pt x="136" y="495"/>
                      <a:pt x="136" y="494"/>
                    </a:cubicBezTo>
                    <a:cubicBezTo>
                      <a:pt x="136" y="491"/>
                      <a:pt x="138" y="483"/>
                      <a:pt x="139" y="478"/>
                    </a:cubicBezTo>
                    <a:cubicBezTo>
                      <a:pt x="139" y="465"/>
                      <a:pt x="139" y="465"/>
                      <a:pt x="139" y="459"/>
                    </a:cubicBezTo>
                    <a:cubicBezTo>
                      <a:pt x="139" y="453"/>
                      <a:pt x="143" y="441"/>
                      <a:pt x="143" y="434"/>
                    </a:cubicBezTo>
                    <a:cubicBezTo>
                      <a:pt x="143" y="429"/>
                      <a:pt x="141" y="403"/>
                      <a:pt x="140" y="399"/>
                    </a:cubicBezTo>
                    <a:cubicBezTo>
                      <a:pt x="136" y="388"/>
                      <a:pt x="128" y="381"/>
                      <a:pt x="121" y="377"/>
                    </a:cubicBezTo>
                    <a:cubicBezTo>
                      <a:pt x="114" y="374"/>
                      <a:pt x="109" y="375"/>
                      <a:pt x="104" y="370"/>
                    </a:cubicBezTo>
                    <a:cubicBezTo>
                      <a:pt x="99" y="365"/>
                      <a:pt x="96" y="363"/>
                      <a:pt x="90" y="362"/>
                    </a:cubicBezTo>
                    <a:cubicBezTo>
                      <a:pt x="78" y="358"/>
                      <a:pt x="72" y="351"/>
                      <a:pt x="64" y="343"/>
                    </a:cubicBezTo>
                    <a:cubicBezTo>
                      <a:pt x="60" y="340"/>
                      <a:pt x="62" y="335"/>
                      <a:pt x="62" y="330"/>
                    </a:cubicBezTo>
                    <a:cubicBezTo>
                      <a:pt x="62" y="323"/>
                      <a:pt x="55" y="319"/>
                      <a:pt x="53" y="313"/>
                    </a:cubicBezTo>
                    <a:cubicBezTo>
                      <a:pt x="50" y="302"/>
                      <a:pt x="41" y="294"/>
                      <a:pt x="38" y="285"/>
                    </a:cubicBezTo>
                    <a:cubicBezTo>
                      <a:pt x="35" y="275"/>
                      <a:pt x="32" y="269"/>
                      <a:pt x="28" y="261"/>
                    </a:cubicBezTo>
                    <a:cubicBezTo>
                      <a:pt x="27" y="258"/>
                      <a:pt x="24" y="259"/>
                      <a:pt x="23" y="257"/>
                    </a:cubicBezTo>
                    <a:cubicBezTo>
                      <a:pt x="20" y="254"/>
                      <a:pt x="19" y="248"/>
                      <a:pt x="17" y="245"/>
                    </a:cubicBezTo>
                    <a:cubicBezTo>
                      <a:pt x="16" y="242"/>
                      <a:pt x="12" y="243"/>
                      <a:pt x="11" y="242"/>
                    </a:cubicBezTo>
                    <a:cubicBezTo>
                      <a:pt x="6" y="237"/>
                      <a:pt x="0" y="228"/>
                      <a:pt x="0" y="220"/>
                    </a:cubicBezTo>
                    <a:cubicBezTo>
                      <a:pt x="0" y="215"/>
                      <a:pt x="3" y="209"/>
                      <a:pt x="5" y="207"/>
                    </a:cubicBezTo>
                    <a:cubicBezTo>
                      <a:pt x="8" y="200"/>
                      <a:pt x="16" y="198"/>
                      <a:pt x="18" y="191"/>
                    </a:cubicBezTo>
                    <a:cubicBezTo>
                      <a:pt x="14" y="189"/>
                      <a:pt x="15" y="191"/>
                      <a:pt x="12" y="191"/>
                    </a:cubicBezTo>
                    <a:cubicBezTo>
                      <a:pt x="5" y="191"/>
                      <a:pt x="5" y="182"/>
                      <a:pt x="5" y="176"/>
                    </a:cubicBezTo>
                    <a:cubicBezTo>
                      <a:pt x="5" y="166"/>
                      <a:pt x="16" y="168"/>
                      <a:pt x="14" y="148"/>
                    </a:cubicBezTo>
                    <a:cubicBezTo>
                      <a:pt x="26" y="148"/>
                      <a:pt x="29" y="136"/>
                      <a:pt x="32" y="129"/>
                    </a:cubicBezTo>
                    <a:cubicBezTo>
                      <a:pt x="37" y="119"/>
                      <a:pt x="49" y="123"/>
                      <a:pt x="51" y="111"/>
                    </a:cubicBezTo>
                    <a:cubicBezTo>
                      <a:pt x="49" y="110"/>
                      <a:pt x="47" y="107"/>
                      <a:pt x="47" y="106"/>
                    </a:cubicBezTo>
                    <a:cubicBezTo>
                      <a:pt x="49" y="103"/>
                      <a:pt x="49" y="103"/>
                      <a:pt x="49" y="10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03" name="Google Shape;803;p61"/>
            <p:cNvGrpSpPr/>
            <p:nvPr/>
          </p:nvGrpSpPr>
          <p:grpSpPr>
            <a:xfrm>
              <a:off x="538727" y="1131538"/>
              <a:ext cx="2522920" cy="1757696"/>
              <a:chOff x="1585913" y="960438"/>
              <a:chExt cx="2590799" cy="1804987"/>
            </a:xfrm>
          </p:grpSpPr>
          <p:sp>
            <p:nvSpPr>
              <p:cNvPr id="804" name="Google Shape;804;p61"/>
              <p:cNvSpPr/>
              <p:nvPr/>
            </p:nvSpPr>
            <p:spPr>
              <a:xfrm>
                <a:off x="3359150" y="2703513"/>
                <a:ext cx="12700" cy="14288"/>
              </a:xfrm>
              <a:custGeom>
                <a:avLst/>
                <a:gdLst/>
                <a:ahLst/>
                <a:cxnLst/>
                <a:rect l="l" t="t" r="r" b="b"/>
                <a:pathLst>
                  <a:path w="9" h="11" extrusionOk="0">
                    <a:moveTo>
                      <a:pt x="9" y="4"/>
                    </a:moveTo>
                    <a:cubicBezTo>
                      <a:pt x="9" y="0"/>
                      <a:pt x="9" y="0"/>
                      <a:pt x="9" y="0"/>
                    </a:cubicBezTo>
                    <a:cubicBezTo>
                      <a:pt x="8" y="0"/>
                      <a:pt x="6" y="0"/>
                      <a:pt x="5" y="0"/>
                    </a:cubicBezTo>
                    <a:cubicBezTo>
                      <a:pt x="2" y="0"/>
                      <a:pt x="0" y="5"/>
                      <a:pt x="0" y="9"/>
                    </a:cubicBezTo>
                    <a:cubicBezTo>
                      <a:pt x="0" y="11"/>
                      <a:pt x="2" y="9"/>
                      <a:pt x="4" y="9"/>
                    </a:cubicBezTo>
                    <a:cubicBezTo>
                      <a:pt x="6" y="9"/>
                      <a:pt x="8" y="5"/>
                      <a:pt x="9"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5" name="Google Shape;805;p61"/>
              <p:cNvSpPr/>
              <p:nvPr/>
            </p:nvSpPr>
            <p:spPr>
              <a:xfrm>
                <a:off x="3989388" y="1552575"/>
                <a:ext cx="169863" cy="77788"/>
              </a:xfrm>
              <a:custGeom>
                <a:avLst/>
                <a:gdLst/>
                <a:ahLst/>
                <a:cxnLst/>
                <a:rect l="l" t="t" r="r" b="b"/>
                <a:pathLst>
                  <a:path w="128" h="58" extrusionOk="0">
                    <a:moveTo>
                      <a:pt x="127" y="31"/>
                    </a:moveTo>
                    <a:cubicBezTo>
                      <a:pt x="124" y="38"/>
                      <a:pt x="113" y="45"/>
                      <a:pt x="108" y="47"/>
                    </a:cubicBezTo>
                    <a:cubicBezTo>
                      <a:pt x="97" y="51"/>
                      <a:pt x="89" y="58"/>
                      <a:pt x="74" y="58"/>
                    </a:cubicBezTo>
                    <a:cubicBezTo>
                      <a:pt x="57" y="58"/>
                      <a:pt x="46" y="54"/>
                      <a:pt x="34" y="50"/>
                    </a:cubicBezTo>
                    <a:cubicBezTo>
                      <a:pt x="28" y="49"/>
                      <a:pt x="24" y="42"/>
                      <a:pt x="14" y="42"/>
                    </a:cubicBezTo>
                    <a:cubicBezTo>
                      <a:pt x="16" y="41"/>
                      <a:pt x="17" y="40"/>
                      <a:pt x="18" y="40"/>
                    </a:cubicBezTo>
                    <a:cubicBezTo>
                      <a:pt x="18" y="34"/>
                      <a:pt x="20" y="32"/>
                      <a:pt x="21" y="27"/>
                    </a:cubicBezTo>
                    <a:cubicBezTo>
                      <a:pt x="14" y="25"/>
                      <a:pt x="6" y="30"/>
                      <a:pt x="2" y="25"/>
                    </a:cubicBezTo>
                    <a:cubicBezTo>
                      <a:pt x="8" y="25"/>
                      <a:pt x="20" y="23"/>
                      <a:pt x="25" y="21"/>
                    </a:cubicBezTo>
                    <a:cubicBezTo>
                      <a:pt x="23" y="20"/>
                      <a:pt x="23" y="19"/>
                      <a:pt x="23" y="18"/>
                    </a:cubicBezTo>
                    <a:cubicBezTo>
                      <a:pt x="18" y="18"/>
                      <a:pt x="1" y="13"/>
                      <a:pt x="0" y="8"/>
                    </a:cubicBezTo>
                    <a:cubicBezTo>
                      <a:pt x="4" y="7"/>
                      <a:pt x="7" y="8"/>
                      <a:pt x="9" y="9"/>
                    </a:cubicBezTo>
                    <a:cubicBezTo>
                      <a:pt x="9" y="8"/>
                      <a:pt x="9" y="7"/>
                      <a:pt x="9" y="5"/>
                    </a:cubicBezTo>
                    <a:cubicBezTo>
                      <a:pt x="13" y="5"/>
                      <a:pt x="14" y="0"/>
                      <a:pt x="17" y="0"/>
                    </a:cubicBezTo>
                    <a:cubicBezTo>
                      <a:pt x="18" y="0"/>
                      <a:pt x="19" y="0"/>
                      <a:pt x="21" y="0"/>
                    </a:cubicBezTo>
                    <a:cubicBezTo>
                      <a:pt x="21" y="3"/>
                      <a:pt x="23" y="4"/>
                      <a:pt x="23" y="7"/>
                    </a:cubicBezTo>
                    <a:cubicBezTo>
                      <a:pt x="23" y="10"/>
                      <a:pt x="27" y="16"/>
                      <a:pt x="30" y="16"/>
                    </a:cubicBezTo>
                    <a:cubicBezTo>
                      <a:pt x="33" y="16"/>
                      <a:pt x="36" y="14"/>
                      <a:pt x="38" y="13"/>
                    </a:cubicBezTo>
                    <a:cubicBezTo>
                      <a:pt x="37" y="10"/>
                      <a:pt x="37" y="9"/>
                      <a:pt x="38" y="8"/>
                    </a:cubicBezTo>
                    <a:cubicBezTo>
                      <a:pt x="40" y="9"/>
                      <a:pt x="41" y="12"/>
                      <a:pt x="44" y="12"/>
                    </a:cubicBezTo>
                    <a:cubicBezTo>
                      <a:pt x="54" y="9"/>
                      <a:pt x="54" y="9"/>
                      <a:pt x="54" y="9"/>
                    </a:cubicBezTo>
                    <a:cubicBezTo>
                      <a:pt x="58" y="10"/>
                      <a:pt x="59" y="11"/>
                      <a:pt x="60" y="12"/>
                    </a:cubicBezTo>
                    <a:cubicBezTo>
                      <a:pt x="60" y="11"/>
                      <a:pt x="60" y="9"/>
                      <a:pt x="60" y="8"/>
                    </a:cubicBezTo>
                    <a:cubicBezTo>
                      <a:pt x="67" y="8"/>
                      <a:pt x="70" y="9"/>
                      <a:pt x="74" y="9"/>
                    </a:cubicBezTo>
                    <a:cubicBezTo>
                      <a:pt x="80" y="9"/>
                      <a:pt x="85" y="4"/>
                      <a:pt x="89" y="8"/>
                    </a:cubicBezTo>
                    <a:cubicBezTo>
                      <a:pt x="89" y="4"/>
                      <a:pt x="90" y="3"/>
                      <a:pt x="91" y="1"/>
                    </a:cubicBezTo>
                    <a:cubicBezTo>
                      <a:pt x="94" y="2"/>
                      <a:pt x="94" y="2"/>
                      <a:pt x="96" y="1"/>
                    </a:cubicBezTo>
                    <a:cubicBezTo>
                      <a:pt x="96" y="6"/>
                      <a:pt x="100" y="7"/>
                      <a:pt x="104" y="7"/>
                    </a:cubicBezTo>
                    <a:cubicBezTo>
                      <a:pt x="108" y="7"/>
                      <a:pt x="111" y="4"/>
                      <a:pt x="115" y="4"/>
                    </a:cubicBezTo>
                    <a:cubicBezTo>
                      <a:pt x="113" y="5"/>
                      <a:pt x="112" y="7"/>
                      <a:pt x="112" y="8"/>
                    </a:cubicBezTo>
                    <a:cubicBezTo>
                      <a:pt x="112" y="21"/>
                      <a:pt x="128" y="18"/>
                      <a:pt x="128" y="30"/>
                    </a:cubicBezTo>
                    <a:lnTo>
                      <a:pt x="127" y="3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6" name="Google Shape;806;p61"/>
              <p:cNvSpPr/>
              <p:nvPr/>
            </p:nvSpPr>
            <p:spPr>
              <a:xfrm>
                <a:off x="2971800" y="2487613"/>
                <a:ext cx="174625" cy="60325"/>
              </a:xfrm>
              <a:custGeom>
                <a:avLst/>
                <a:gdLst/>
                <a:ahLst/>
                <a:cxnLst/>
                <a:rect l="l" t="t" r="r" b="b"/>
                <a:pathLst>
                  <a:path w="131" h="45" extrusionOk="0">
                    <a:moveTo>
                      <a:pt x="131" y="40"/>
                    </a:moveTo>
                    <a:cubicBezTo>
                      <a:pt x="127" y="45"/>
                      <a:pt x="119" y="45"/>
                      <a:pt x="114" y="45"/>
                    </a:cubicBezTo>
                    <a:cubicBezTo>
                      <a:pt x="104" y="45"/>
                      <a:pt x="97" y="42"/>
                      <a:pt x="88" y="42"/>
                    </a:cubicBezTo>
                    <a:cubicBezTo>
                      <a:pt x="88" y="41"/>
                      <a:pt x="88" y="40"/>
                      <a:pt x="88" y="39"/>
                    </a:cubicBezTo>
                    <a:cubicBezTo>
                      <a:pt x="90" y="39"/>
                      <a:pt x="92" y="38"/>
                      <a:pt x="93" y="35"/>
                    </a:cubicBezTo>
                    <a:cubicBezTo>
                      <a:pt x="86" y="32"/>
                      <a:pt x="79" y="33"/>
                      <a:pt x="78" y="26"/>
                    </a:cubicBezTo>
                    <a:cubicBezTo>
                      <a:pt x="74" y="26"/>
                      <a:pt x="75" y="23"/>
                      <a:pt x="73" y="22"/>
                    </a:cubicBezTo>
                    <a:cubicBezTo>
                      <a:pt x="69" y="20"/>
                      <a:pt x="67" y="22"/>
                      <a:pt x="64" y="22"/>
                    </a:cubicBezTo>
                    <a:cubicBezTo>
                      <a:pt x="57" y="22"/>
                      <a:pt x="54" y="15"/>
                      <a:pt x="48" y="15"/>
                    </a:cubicBezTo>
                    <a:cubicBezTo>
                      <a:pt x="35" y="15"/>
                      <a:pt x="35" y="15"/>
                      <a:pt x="35" y="15"/>
                    </a:cubicBezTo>
                    <a:cubicBezTo>
                      <a:pt x="33" y="13"/>
                      <a:pt x="33" y="12"/>
                      <a:pt x="34" y="10"/>
                    </a:cubicBezTo>
                    <a:cubicBezTo>
                      <a:pt x="33" y="9"/>
                      <a:pt x="30" y="9"/>
                      <a:pt x="28" y="9"/>
                    </a:cubicBezTo>
                    <a:cubicBezTo>
                      <a:pt x="20" y="9"/>
                      <a:pt x="8" y="15"/>
                      <a:pt x="4" y="20"/>
                    </a:cubicBezTo>
                    <a:cubicBezTo>
                      <a:pt x="0" y="20"/>
                      <a:pt x="0" y="20"/>
                      <a:pt x="0" y="20"/>
                    </a:cubicBezTo>
                    <a:cubicBezTo>
                      <a:pt x="7" y="8"/>
                      <a:pt x="16" y="0"/>
                      <a:pt x="36" y="0"/>
                    </a:cubicBezTo>
                    <a:cubicBezTo>
                      <a:pt x="55" y="0"/>
                      <a:pt x="64" y="11"/>
                      <a:pt x="79" y="11"/>
                    </a:cubicBezTo>
                    <a:cubicBezTo>
                      <a:pt x="82" y="11"/>
                      <a:pt x="86" y="16"/>
                      <a:pt x="86" y="17"/>
                    </a:cubicBezTo>
                    <a:cubicBezTo>
                      <a:pt x="93" y="23"/>
                      <a:pt x="104" y="28"/>
                      <a:pt x="114" y="28"/>
                    </a:cubicBezTo>
                    <a:cubicBezTo>
                      <a:pt x="114" y="28"/>
                      <a:pt x="113" y="30"/>
                      <a:pt x="114" y="31"/>
                    </a:cubicBezTo>
                    <a:cubicBezTo>
                      <a:pt x="120" y="31"/>
                      <a:pt x="120" y="31"/>
                      <a:pt x="120" y="31"/>
                    </a:cubicBezTo>
                    <a:cubicBezTo>
                      <a:pt x="125" y="32"/>
                      <a:pt x="127" y="39"/>
                      <a:pt x="131" y="4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7" name="Google Shape;807;p61"/>
              <p:cNvSpPr/>
              <p:nvPr/>
            </p:nvSpPr>
            <p:spPr>
              <a:xfrm>
                <a:off x="2995613" y="2509838"/>
                <a:ext cx="9525" cy="11113"/>
              </a:xfrm>
              <a:custGeom>
                <a:avLst/>
                <a:gdLst/>
                <a:ahLst/>
                <a:cxnLst/>
                <a:rect l="l" t="t" r="r" b="b"/>
                <a:pathLst>
                  <a:path w="7" h="8" extrusionOk="0">
                    <a:moveTo>
                      <a:pt x="6" y="0"/>
                    </a:moveTo>
                    <a:cubicBezTo>
                      <a:pt x="6" y="3"/>
                      <a:pt x="7" y="5"/>
                      <a:pt x="6" y="7"/>
                    </a:cubicBezTo>
                    <a:cubicBezTo>
                      <a:pt x="5" y="7"/>
                      <a:pt x="0" y="8"/>
                      <a:pt x="0" y="7"/>
                    </a:cubicBezTo>
                    <a:cubicBezTo>
                      <a:pt x="0" y="4"/>
                      <a:pt x="2" y="3"/>
                      <a:pt x="4" y="3"/>
                    </a:cubicBezTo>
                    <a:cubicBezTo>
                      <a:pt x="4" y="0"/>
                      <a:pt x="4" y="0"/>
                      <a:pt x="4" y="0"/>
                    </a:cubicBezTo>
                    <a:cubicBezTo>
                      <a:pt x="5" y="0"/>
                      <a:pt x="5" y="0"/>
                      <a:pt x="5" y="0"/>
                    </a:cubicBezTo>
                    <a:lnTo>
                      <a:pt x="6"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8" name="Google Shape;808;p61"/>
              <p:cNvSpPr/>
              <p:nvPr/>
            </p:nvSpPr>
            <p:spPr>
              <a:xfrm>
                <a:off x="3082925" y="2568575"/>
                <a:ext cx="28575" cy="14288"/>
              </a:xfrm>
              <a:custGeom>
                <a:avLst/>
                <a:gdLst/>
                <a:ahLst/>
                <a:cxnLst/>
                <a:rect l="l" t="t" r="r" b="b"/>
                <a:pathLst>
                  <a:path w="22" h="10" extrusionOk="0">
                    <a:moveTo>
                      <a:pt x="18" y="3"/>
                    </a:moveTo>
                    <a:cubicBezTo>
                      <a:pt x="21" y="4"/>
                      <a:pt x="22" y="5"/>
                      <a:pt x="22" y="7"/>
                    </a:cubicBezTo>
                    <a:cubicBezTo>
                      <a:pt x="17" y="8"/>
                      <a:pt x="13" y="10"/>
                      <a:pt x="7" y="10"/>
                    </a:cubicBezTo>
                    <a:cubicBezTo>
                      <a:pt x="4" y="10"/>
                      <a:pt x="0" y="7"/>
                      <a:pt x="0" y="3"/>
                    </a:cubicBezTo>
                    <a:cubicBezTo>
                      <a:pt x="0" y="1"/>
                      <a:pt x="3" y="0"/>
                      <a:pt x="5" y="0"/>
                    </a:cubicBezTo>
                    <a:cubicBezTo>
                      <a:pt x="10" y="0"/>
                      <a:pt x="16" y="3"/>
                      <a:pt x="19" y="4"/>
                    </a:cubicBezTo>
                    <a:lnTo>
                      <a:pt x="18" y="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09" name="Google Shape;809;p61"/>
              <p:cNvSpPr/>
              <p:nvPr/>
            </p:nvSpPr>
            <p:spPr>
              <a:xfrm>
                <a:off x="3267075" y="2568575"/>
                <a:ext cx="23813" cy="9525"/>
              </a:xfrm>
              <a:custGeom>
                <a:avLst/>
                <a:gdLst/>
                <a:ahLst/>
                <a:cxnLst/>
                <a:rect l="l" t="t" r="r" b="b"/>
                <a:pathLst>
                  <a:path w="18" h="7" extrusionOk="0">
                    <a:moveTo>
                      <a:pt x="18" y="4"/>
                    </a:moveTo>
                    <a:cubicBezTo>
                      <a:pt x="17" y="7"/>
                      <a:pt x="14" y="7"/>
                      <a:pt x="11" y="7"/>
                    </a:cubicBezTo>
                    <a:cubicBezTo>
                      <a:pt x="6" y="7"/>
                      <a:pt x="0" y="7"/>
                      <a:pt x="0" y="2"/>
                    </a:cubicBezTo>
                    <a:cubicBezTo>
                      <a:pt x="0" y="0"/>
                      <a:pt x="4" y="0"/>
                      <a:pt x="5" y="0"/>
                    </a:cubicBezTo>
                    <a:cubicBezTo>
                      <a:pt x="6" y="0"/>
                      <a:pt x="17" y="2"/>
                      <a:pt x="18"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0" name="Google Shape;810;p61"/>
              <p:cNvSpPr/>
              <p:nvPr/>
            </p:nvSpPr>
            <p:spPr>
              <a:xfrm>
                <a:off x="3146425" y="2543175"/>
                <a:ext cx="100013" cy="39688"/>
              </a:xfrm>
              <a:custGeom>
                <a:avLst/>
                <a:gdLst/>
                <a:ahLst/>
                <a:cxnLst/>
                <a:rect l="l" t="t" r="r" b="b"/>
                <a:pathLst>
                  <a:path w="75" h="30" extrusionOk="0">
                    <a:moveTo>
                      <a:pt x="64" y="11"/>
                    </a:moveTo>
                    <a:cubicBezTo>
                      <a:pt x="68" y="15"/>
                      <a:pt x="72" y="16"/>
                      <a:pt x="75" y="21"/>
                    </a:cubicBezTo>
                    <a:cubicBezTo>
                      <a:pt x="59" y="21"/>
                      <a:pt x="59" y="21"/>
                      <a:pt x="59" y="21"/>
                    </a:cubicBezTo>
                    <a:cubicBezTo>
                      <a:pt x="56" y="23"/>
                      <a:pt x="54" y="24"/>
                      <a:pt x="51" y="24"/>
                    </a:cubicBezTo>
                    <a:cubicBezTo>
                      <a:pt x="49" y="24"/>
                      <a:pt x="49" y="22"/>
                      <a:pt x="47" y="22"/>
                    </a:cubicBezTo>
                    <a:cubicBezTo>
                      <a:pt x="41" y="22"/>
                      <a:pt x="41" y="30"/>
                      <a:pt x="37" y="30"/>
                    </a:cubicBezTo>
                    <a:cubicBezTo>
                      <a:pt x="33" y="30"/>
                      <a:pt x="34" y="26"/>
                      <a:pt x="31" y="24"/>
                    </a:cubicBezTo>
                    <a:cubicBezTo>
                      <a:pt x="27" y="22"/>
                      <a:pt x="17" y="23"/>
                      <a:pt x="11" y="23"/>
                    </a:cubicBezTo>
                    <a:cubicBezTo>
                      <a:pt x="8" y="23"/>
                      <a:pt x="8" y="24"/>
                      <a:pt x="6" y="23"/>
                    </a:cubicBezTo>
                    <a:cubicBezTo>
                      <a:pt x="6" y="24"/>
                      <a:pt x="6" y="25"/>
                      <a:pt x="6" y="27"/>
                    </a:cubicBezTo>
                    <a:cubicBezTo>
                      <a:pt x="3" y="26"/>
                      <a:pt x="0" y="22"/>
                      <a:pt x="0" y="19"/>
                    </a:cubicBezTo>
                    <a:cubicBezTo>
                      <a:pt x="1" y="19"/>
                      <a:pt x="2" y="18"/>
                      <a:pt x="3" y="18"/>
                    </a:cubicBezTo>
                    <a:cubicBezTo>
                      <a:pt x="13" y="18"/>
                      <a:pt x="17" y="20"/>
                      <a:pt x="22" y="17"/>
                    </a:cubicBezTo>
                    <a:cubicBezTo>
                      <a:pt x="20" y="15"/>
                      <a:pt x="19" y="12"/>
                      <a:pt x="19" y="8"/>
                    </a:cubicBezTo>
                    <a:cubicBezTo>
                      <a:pt x="17" y="8"/>
                      <a:pt x="14" y="6"/>
                      <a:pt x="14" y="3"/>
                    </a:cubicBezTo>
                    <a:cubicBezTo>
                      <a:pt x="14" y="2"/>
                      <a:pt x="16" y="0"/>
                      <a:pt x="17" y="0"/>
                    </a:cubicBezTo>
                    <a:cubicBezTo>
                      <a:pt x="21" y="0"/>
                      <a:pt x="24" y="3"/>
                      <a:pt x="28" y="3"/>
                    </a:cubicBezTo>
                    <a:cubicBezTo>
                      <a:pt x="34" y="3"/>
                      <a:pt x="36" y="1"/>
                      <a:pt x="41" y="1"/>
                    </a:cubicBezTo>
                    <a:cubicBezTo>
                      <a:pt x="55" y="1"/>
                      <a:pt x="58" y="9"/>
                      <a:pt x="66" y="13"/>
                    </a:cubicBezTo>
                    <a:lnTo>
                      <a:pt x="64" y="1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1" name="Google Shape;811;p61"/>
              <p:cNvSpPr/>
              <p:nvPr/>
            </p:nvSpPr>
            <p:spPr>
              <a:xfrm>
                <a:off x="3076575" y="2455863"/>
                <a:ext cx="9525" cy="11113"/>
              </a:xfrm>
              <a:custGeom>
                <a:avLst/>
                <a:gdLst/>
                <a:ahLst/>
                <a:cxnLst/>
                <a:rect l="l" t="t" r="r" b="b"/>
                <a:pathLst>
                  <a:path w="7" h="8" extrusionOk="0">
                    <a:moveTo>
                      <a:pt x="2" y="0"/>
                    </a:moveTo>
                    <a:cubicBezTo>
                      <a:pt x="6" y="0"/>
                      <a:pt x="7" y="3"/>
                      <a:pt x="7" y="6"/>
                    </a:cubicBezTo>
                    <a:cubicBezTo>
                      <a:pt x="7" y="7"/>
                      <a:pt x="6" y="8"/>
                      <a:pt x="5" y="8"/>
                    </a:cubicBezTo>
                    <a:cubicBezTo>
                      <a:pt x="0" y="8"/>
                      <a:pt x="0" y="3"/>
                      <a:pt x="0" y="0"/>
                    </a:cubicBezTo>
                    <a:cubicBezTo>
                      <a:pt x="0" y="0"/>
                      <a:pt x="2" y="0"/>
                      <a:pt x="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2" name="Google Shape;812;p61"/>
              <p:cNvSpPr/>
              <p:nvPr/>
            </p:nvSpPr>
            <p:spPr>
              <a:xfrm>
                <a:off x="3068638" y="2422525"/>
                <a:ext cx="14288" cy="4763"/>
              </a:xfrm>
              <a:custGeom>
                <a:avLst/>
                <a:gdLst/>
                <a:ahLst/>
                <a:cxnLst/>
                <a:rect l="l" t="t" r="r" b="b"/>
                <a:pathLst>
                  <a:path w="11" h="4" extrusionOk="0">
                    <a:moveTo>
                      <a:pt x="0" y="3"/>
                    </a:moveTo>
                    <a:cubicBezTo>
                      <a:pt x="1" y="2"/>
                      <a:pt x="4" y="0"/>
                      <a:pt x="6" y="0"/>
                    </a:cubicBezTo>
                    <a:cubicBezTo>
                      <a:pt x="9" y="0"/>
                      <a:pt x="10" y="2"/>
                      <a:pt x="11" y="3"/>
                    </a:cubicBezTo>
                    <a:cubicBezTo>
                      <a:pt x="7" y="4"/>
                      <a:pt x="2" y="3"/>
                      <a:pt x="0" y="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3" name="Google Shape;813;p61"/>
              <p:cNvSpPr/>
              <p:nvPr/>
            </p:nvSpPr>
            <p:spPr>
              <a:xfrm>
                <a:off x="3094038" y="2428875"/>
                <a:ext cx="4763" cy="6350"/>
              </a:xfrm>
              <a:custGeom>
                <a:avLst/>
                <a:gdLst/>
                <a:ahLst/>
                <a:cxnLst/>
                <a:rect l="l" t="t" r="r" b="b"/>
                <a:pathLst>
                  <a:path w="3" h="4" extrusionOk="0">
                    <a:moveTo>
                      <a:pt x="3" y="4"/>
                    </a:moveTo>
                    <a:cubicBezTo>
                      <a:pt x="2" y="4"/>
                      <a:pt x="0" y="1"/>
                      <a:pt x="1" y="0"/>
                    </a:cubicBezTo>
                    <a:lnTo>
                      <a:pt x="3"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4" name="Google Shape;814;p61"/>
              <p:cNvSpPr/>
              <p:nvPr/>
            </p:nvSpPr>
            <p:spPr>
              <a:xfrm>
                <a:off x="3154363" y="2517775"/>
                <a:ext cx="11113" cy="7938"/>
              </a:xfrm>
              <a:custGeom>
                <a:avLst/>
                <a:gdLst/>
                <a:ahLst/>
                <a:cxnLst/>
                <a:rect l="l" t="t" r="r" b="b"/>
                <a:pathLst>
                  <a:path w="9" h="7" extrusionOk="0">
                    <a:moveTo>
                      <a:pt x="0" y="4"/>
                    </a:moveTo>
                    <a:cubicBezTo>
                      <a:pt x="0" y="5"/>
                      <a:pt x="0" y="6"/>
                      <a:pt x="0" y="7"/>
                    </a:cubicBezTo>
                    <a:cubicBezTo>
                      <a:pt x="0" y="7"/>
                      <a:pt x="1" y="7"/>
                      <a:pt x="2" y="7"/>
                    </a:cubicBezTo>
                    <a:cubicBezTo>
                      <a:pt x="4" y="7"/>
                      <a:pt x="7" y="6"/>
                      <a:pt x="9" y="4"/>
                    </a:cubicBezTo>
                    <a:cubicBezTo>
                      <a:pt x="9" y="0"/>
                      <a:pt x="9" y="0"/>
                      <a:pt x="9" y="0"/>
                    </a:cubicBezTo>
                    <a:cubicBezTo>
                      <a:pt x="7" y="3"/>
                      <a:pt x="4" y="5"/>
                      <a:pt x="0"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5" name="Google Shape;815;p61"/>
              <p:cNvSpPr/>
              <p:nvPr/>
            </p:nvSpPr>
            <p:spPr>
              <a:xfrm>
                <a:off x="2301875" y="1979613"/>
                <a:ext cx="966789" cy="473075"/>
              </a:xfrm>
              <a:custGeom>
                <a:avLst/>
                <a:gdLst/>
                <a:ahLst/>
                <a:cxnLst/>
                <a:rect l="l" t="t" r="r" b="b"/>
                <a:pathLst>
                  <a:path w="726" h="356" extrusionOk="0">
                    <a:moveTo>
                      <a:pt x="590" y="233"/>
                    </a:moveTo>
                    <a:cubicBezTo>
                      <a:pt x="569" y="245"/>
                      <a:pt x="543" y="253"/>
                      <a:pt x="543" y="285"/>
                    </a:cubicBezTo>
                    <a:cubicBezTo>
                      <a:pt x="543" y="300"/>
                      <a:pt x="555" y="304"/>
                      <a:pt x="555" y="318"/>
                    </a:cubicBezTo>
                    <a:cubicBezTo>
                      <a:pt x="555" y="317"/>
                      <a:pt x="555" y="317"/>
                      <a:pt x="555" y="317"/>
                    </a:cubicBezTo>
                    <a:cubicBezTo>
                      <a:pt x="555" y="320"/>
                      <a:pt x="555" y="320"/>
                      <a:pt x="555" y="320"/>
                    </a:cubicBezTo>
                    <a:cubicBezTo>
                      <a:pt x="556" y="326"/>
                      <a:pt x="560" y="330"/>
                      <a:pt x="560" y="338"/>
                    </a:cubicBezTo>
                    <a:cubicBezTo>
                      <a:pt x="560" y="347"/>
                      <a:pt x="558" y="356"/>
                      <a:pt x="551" y="356"/>
                    </a:cubicBezTo>
                    <a:cubicBezTo>
                      <a:pt x="544" y="356"/>
                      <a:pt x="544" y="349"/>
                      <a:pt x="542" y="345"/>
                    </a:cubicBezTo>
                    <a:cubicBezTo>
                      <a:pt x="537" y="338"/>
                      <a:pt x="532" y="335"/>
                      <a:pt x="529" y="328"/>
                    </a:cubicBezTo>
                    <a:cubicBezTo>
                      <a:pt x="522" y="314"/>
                      <a:pt x="527" y="287"/>
                      <a:pt x="507" y="287"/>
                    </a:cubicBezTo>
                    <a:cubicBezTo>
                      <a:pt x="503" y="287"/>
                      <a:pt x="502" y="293"/>
                      <a:pt x="498" y="293"/>
                    </a:cubicBezTo>
                    <a:cubicBezTo>
                      <a:pt x="490" y="293"/>
                      <a:pt x="485" y="283"/>
                      <a:pt x="474" y="283"/>
                    </a:cubicBezTo>
                    <a:cubicBezTo>
                      <a:pt x="468" y="283"/>
                      <a:pt x="467" y="286"/>
                      <a:pt x="463" y="286"/>
                    </a:cubicBezTo>
                    <a:cubicBezTo>
                      <a:pt x="462" y="286"/>
                      <a:pt x="460" y="284"/>
                      <a:pt x="460" y="283"/>
                    </a:cubicBezTo>
                    <a:cubicBezTo>
                      <a:pt x="453" y="285"/>
                      <a:pt x="444" y="284"/>
                      <a:pt x="436" y="286"/>
                    </a:cubicBezTo>
                    <a:cubicBezTo>
                      <a:pt x="441" y="288"/>
                      <a:pt x="440" y="288"/>
                      <a:pt x="443" y="286"/>
                    </a:cubicBezTo>
                    <a:cubicBezTo>
                      <a:pt x="442" y="293"/>
                      <a:pt x="438" y="297"/>
                      <a:pt x="443" y="301"/>
                    </a:cubicBezTo>
                    <a:cubicBezTo>
                      <a:pt x="431" y="307"/>
                      <a:pt x="421" y="292"/>
                      <a:pt x="412" y="292"/>
                    </a:cubicBezTo>
                    <a:cubicBezTo>
                      <a:pt x="409" y="292"/>
                      <a:pt x="408" y="295"/>
                      <a:pt x="405" y="295"/>
                    </a:cubicBezTo>
                    <a:cubicBezTo>
                      <a:pt x="400" y="295"/>
                      <a:pt x="398" y="291"/>
                      <a:pt x="393" y="291"/>
                    </a:cubicBezTo>
                    <a:cubicBezTo>
                      <a:pt x="380" y="291"/>
                      <a:pt x="374" y="302"/>
                      <a:pt x="368" y="307"/>
                    </a:cubicBezTo>
                    <a:cubicBezTo>
                      <a:pt x="365" y="311"/>
                      <a:pt x="361" y="308"/>
                      <a:pt x="357" y="309"/>
                    </a:cubicBezTo>
                    <a:cubicBezTo>
                      <a:pt x="347" y="313"/>
                      <a:pt x="341" y="325"/>
                      <a:pt x="341" y="338"/>
                    </a:cubicBezTo>
                    <a:cubicBezTo>
                      <a:pt x="341" y="339"/>
                      <a:pt x="343" y="341"/>
                      <a:pt x="343" y="342"/>
                    </a:cubicBezTo>
                    <a:cubicBezTo>
                      <a:pt x="336" y="342"/>
                      <a:pt x="325" y="339"/>
                      <a:pt x="321" y="336"/>
                    </a:cubicBezTo>
                    <a:cubicBezTo>
                      <a:pt x="307" y="322"/>
                      <a:pt x="308" y="290"/>
                      <a:pt x="282" y="290"/>
                    </a:cubicBezTo>
                    <a:cubicBezTo>
                      <a:pt x="272" y="290"/>
                      <a:pt x="275" y="302"/>
                      <a:pt x="266" y="302"/>
                    </a:cubicBezTo>
                    <a:cubicBezTo>
                      <a:pt x="257" y="302"/>
                      <a:pt x="250" y="287"/>
                      <a:pt x="246" y="281"/>
                    </a:cubicBezTo>
                    <a:cubicBezTo>
                      <a:pt x="239" y="268"/>
                      <a:pt x="230" y="266"/>
                      <a:pt x="215" y="262"/>
                    </a:cubicBezTo>
                    <a:cubicBezTo>
                      <a:pt x="207" y="262"/>
                      <a:pt x="207" y="262"/>
                      <a:pt x="207" y="262"/>
                    </a:cubicBezTo>
                    <a:cubicBezTo>
                      <a:pt x="207" y="268"/>
                      <a:pt x="207" y="268"/>
                      <a:pt x="207" y="268"/>
                    </a:cubicBezTo>
                    <a:cubicBezTo>
                      <a:pt x="170" y="268"/>
                      <a:pt x="170" y="268"/>
                      <a:pt x="170" y="268"/>
                    </a:cubicBezTo>
                    <a:cubicBezTo>
                      <a:pt x="123" y="252"/>
                      <a:pt x="123" y="252"/>
                      <a:pt x="123" y="252"/>
                    </a:cubicBezTo>
                    <a:cubicBezTo>
                      <a:pt x="95" y="252"/>
                      <a:pt x="95" y="252"/>
                      <a:pt x="95" y="252"/>
                    </a:cubicBezTo>
                    <a:cubicBezTo>
                      <a:pt x="88" y="239"/>
                      <a:pt x="66" y="230"/>
                      <a:pt x="50" y="223"/>
                    </a:cubicBezTo>
                    <a:cubicBezTo>
                      <a:pt x="47" y="222"/>
                      <a:pt x="48" y="217"/>
                      <a:pt x="47" y="214"/>
                    </a:cubicBezTo>
                    <a:cubicBezTo>
                      <a:pt x="40" y="198"/>
                      <a:pt x="28" y="193"/>
                      <a:pt x="30" y="175"/>
                    </a:cubicBezTo>
                    <a:cubicBezTo>
                      <a:pt x="21" y="174"/>
                      <a:pt x="11" y="154"/>
                      <a:pt x="4" y="141"/>
                    </a:cubicBezTo>
                    <a:cubicBezTo>
                      <a:pt x="2" y="137"/>
                      <a:pt x="6" y="134"/>
                      <a:pt x="8" y="133"/>
                    </a:cubicBezTo>
                    <a:cubicBezTo>
                      <a:pt x="3" y="123"/>
                      <a:pt x="8" y="107"/>
                      <a:pt x="4" y="95"/>
                    </a:cubicBezTo>
                    <a:cubicBezTo>
                      <a:pt x="0" y="85"/>
                      <a:pt x="11" y="60"/>
                      <a:pt x="11" y="46"/>
                    </a:cubicBezTo>
                    <a:cubicBezTo>
                      <a:pt x="11" y="36"/>
                      <a:pt x="0" y="32"/>
                      <a:pt x="0" y="23"/>
                    </a:cubicBezTo>
                    <a:cubicBezTo>
                      <a:pt x="0" y="20"/>
                      <a:pt x="5" y="20"/>
                      <a:pt x="7" y="20"/>
                    </a:cubicBezTo>
                    <a:cubicBezTo>
                      <a:pt x="13" y="20"/>
                      <a:pt x="17" y="23"/>
                      <a:pt x="20" y="27"/>
                    </a:cubicBezTo>
                    <a:cubicBezTo>
                      <a:pt x="22" y="24"/>
                      <a:pt x="26" y="19"/>
                      <a:pt x="26" y="15"/>
                    </a:cubicBezTo>
                    <a:cubicBezTo>
                      <a:pt x="26" y="11"/>
                      <a:pt x="22" y="10"/>
                      <a:pt x="20" y="5"/>
                    </a:cubicBezTo>
                    <a:cubicBezTo>
                      <a:pt x="373" y="5"/>
                      <a:pt x="373" y="5"/>
                      <a:pt x="373" y="5"/>
                    </a:cubicBezTo>
                    <a:cubicBezTo>
                      <a:pt x="373" y="0"/>
                      <a:pt x="373" y="0"/>
                      <a:pt x="373" y="0"/>
                    </a:cubicBezTo>
                    <a:cubicBezTo>
                      <a:pt x="379" y="4"/>
                      <a:pt x="378" y="8"/>
                      <a:pt x="384" y="11"/>
                    </a:cubicBezTo>
                    <a:cubicBezTo>
                      <a:pt x="406" y="11"/>
                      <a:pt x="406" y="11"/>
                      <a:pt x="406" y="11"/>
                    </a:cubicBezTo>
                    <a:cubicBezTo>
                      <a:pt x="415" y="20"/>
                      <a:pt x="426" y="20"/>
                      <a:pt x="443" y="20"/>
                    </a:cubicBezTo>
                    <a:cubicBezTo>
                      <a:pt x="431" y="28"/>
                      <a:pt x="418" y="32"/>
                      <a:pt x="408" y="45"/>
                    </a:cubicBezTo>
                    <a:cubicBezTo>
                      <a:pt x="415" y="45"/>
                      <a:pt x="415" y="45"/>
                      <a:pt x="415" y="45"/>
                    </a:cubicBezTo>
                    <a:cubicBezTo>
                      <a:pt x="418" y="43"/>
                      <a:pt x="420" y="42"/>
                      <a:pt x="423" y="42"/>
                    </a:cubicBezTo>
                    <a:cubicBezTo>
                      <a:pt x="425" y="46"/>
                      <a:pt x="426" y="46"/>
                      <a:pt x="429" y="46"/>
                    </a:cubicBezTo>
                    <a:cubicBezTo>
                      <a:pt x="437" y="46"/>
                      <a:pt x="437" y="40"/>
                      <a:pt x="441" y="40"/>
                    </a:cubicBezTo>
                    <a:cubicBezTo>
                      <a:pt x="446" y="40"/>
                      <a:pt x="454" y="32"/>
                      <a:pt x="461" y="31"/>
                    </a:cubicBezTo>
                    <a:cubicBezTo>
                      <a:pt x="461" y="37"/>
                      <a:pt x="458" y="38"/>
                      <a:pt x="456" y="42"/>
                    </a:cubicBezTo>
                    <a:cubicBezTo>
                      <a:pt x="465" y="42"/>
                      <a:pt x="465" y="42"/>
                      <a:pt x="465" y="42"/>
                    </a:cubicBezTo>
                    <a:cubicBezTo>
                      <a:pt x="465" y="45"/>
                      <a:pt x="469" y="47"/>
                      <a:pt x="472" y="47"/>
                    </a:cubicBezTo>
                    <a:cubicBezTo>
                      <a:pt x="478" y="47"/>
                      <a:pt x="480" y="43"/>
                      <a:pt x="484" y="43"/>
                    </a:cubicBezTo>
                    <a:cubicBezTo>
                      <a:pt x="495" y="43"/>
                      <a:pt x="500" y="48"/>
                      <a:pt x="510" y="48"/>
                    </a:cubicBezTo>
                    <a:cubicBezTo>
                      <a:pt x="510" y="54"/>
                      <a:pt x="510" y="54"/>
                      <a:pt x="510" y="54"/>
                    </a:cubicBezTo>
                    <a:cubicBezTo>
                      <a:pt x="503" y="56"/>
                      <a:pt x="493" y="54"/>
                      <a:pt x="490" y="54"/>
                    </a:cubicBezTo>
                    <a:cubicBezTo>
                      <a:pt x="480" y="54"/>
                      <a:pt x="462" y="66"/>
                      <a:pt x="462" y="75"/>
                    </a:cubicBezTo>
                    <a:cubicBezTo>
                      <a:pt x="466" y="72"/>
                      <a:pt x="468" y="69"/>
                      <a:pt x="472" y="69"/>
                    </a:cubicBezTo>
                    <a:cubicBezTo>
                      <a:pt x="465" y="78"/>
                      <a:pt x="461" y="101"/>
                      <a:pt x="461" y="112"/>
                    </a:cubicBezTo>
                    <a:cubicBezTo>
                      <a:pt x="461" y="117"/>
                      <a:pt x="466" y="121"/>
                      <a:pt x="471" y="121"/>
                    </a:cubicBezTo>
                    <a:cubicBezTo>
                      <a:pt x="478" y="121"/>
                      <a:pt x="480" y="108"/>
                      <a:pt x="480" y="102"/>
                    </a:cubicBezTo>
                    <a:cubicBezTo>
                      <a:pt x="480" y="97"/>
                      <a:pt x="480" y="88"/>
                      <a:pt x="480" y="88"/>
                    </a:cubicBezTo>
                    <a:cubicBezTo>
                      <a:pt x="480" y="82"/>
                      <a:pt x="480" y="69"/>
                      <a:pt x="485" y="69"/>
                    </a:cubicBezTo>
                    <a:cubicBezTo>
                      <a:pt x="501" y="68"/>
                      <a:pt x="494" y="57"/>
                      <a:pt x="501" y="57"/>
                    </a:cubicBezTo>
                    <a:cubicBezTo>
                      <a:pt x="504" y="57"/>
                      <a:pt x="521" y="65"/>
                      <a:pt x="521" y="70"/>
                    </a:cubicBezTo>
                    <a:cubicBezTo>
                      <a:pt x="521" y="77"/>
                      <a:pt x="517" y="81"/>
                      <a:pt x="516" y="87"/>
                    </a:cubicBezTo>
                    <a:cubicBezTo>
                      <a:pt x="521" y="87"/>
                      <a:pt x="520" y="85"/>
                      <a:pt x="525" y="84"/>
                    </a:cubicBezTo>
                    <a:cubicBezTo>
                      <a:pt x="526" y="91"/>
                      <a:pt x="526" y="94"/>
                      <a:pt x="531" y="97"/>
                    </a:cubicBezTo>
                    <a:cubicBezTo>
                      <a:pt x="526" y="103"/>
                      <a:pt x="521" y="106"/>
                      <a:pt x="521" y="112"/>
                    </a:cubicBezTo>
                    <a:cubicBezTo>
                      <a:pt x="521" y="117"/>
                      <a:pt x="523" y="123"/>
                      <a:pt x="527" y="123"/>
                    </a:cubicBezTo>
                    <a:cubicBezTo>
                      <a:pt x="539" y="123"/>
                      <a:pt x="559" y="112"/>
                      <a:pt x="568" y="108"/>
                    </a:cubicBezTo>
                    <a:cubicBezTo>
                      <a:pt x="567" y="103"/>
                      <a:pt x="565" y="99"/>
                      <a:pt x="564" y="97"/>
                    </a:cubicBezTo>
                    <a:cubicBezTo>
                      <a:pt x="567" y="97"/>
                      <a:pt x="567" y="97"/>
                      <a:pt x="569" y="97"/>
                    </a:cubicBezTo>
                    <a:cubicBezTo>
                      <a:pt x="582" y="97"/>
                      <a:pt x="610" y="101"/>
                      <a:pt x="610" y="84"/>
                    </a:cubicBezTo>
                    <a:cubicBezTo>
                      <a:pt x="611" y="84"/>
                      <a:pt x="627" y="68"/>
                      <a:pt x="630" y="66"/>
                    </a:cubicBezTo>
                    <a:cubicBezTo>
                      <a:pt x="632" y="64"/>
                      <a:pt x="643" y="65"/>
                      <a:pt x="653" y="65"/>
                    </a:cubicBezTo>
                    <a:cubicBezTo>
                      <a:pt x="657" y="65"/>
                      <a:pt x="660" y="65"/>
                      <a:pt x="664" y="65"/>
                    </a:cubicBezTo>
                    <a:cubicBezTo>
                      <a:pt x="668" y="65"/>
                      <a:pt x="672" y="63"/>
                      <a:pt x="675" y="63"/>
                    </a:cubicBezTo>
                    <a:cubicBezTo>
                      <a:pt x="680" y="62"/>
                      <a:pt x="678" y="61"/>
                      <a:pt x="680" y="59"/>
                    </a:cubicBezTo>
                    <a:cubicBezTo>
                      <a:pt x="688" y="51"/>
                      <a:pt x="688" y="36"/>
                      <a:pt x="699" y="28"/>
                    </a:cubicBezTo>
                    <a:cubicBezTo>
                      <a:pt x="704" y="35"/>
                      <a:pt x="712" y="25"/>
                      <a:pt x="716" y="32"/>
                    </a:cubicBezTo>
                    <a:cubicBezTo>
                      <a:pt x="723" y="44"/>
                      <a:pt x="717" y="62"/>
                      <a:pt x="726" y="73"/>
                    </a:cubicBezTo>
                    <a:cubicBezTo>
                      <a:pt x="723" y="77"/>
                      <a:pt x="718" y="80"/>
                      <a:pt x="712" y="80"/>
                    </a:cubicBezTo>
                    <a:cubicBezTo>
                      <a:pt x="706" y="80"/>
                      <a:pt x="706" y="78"/>
                      <a:pt x="701" y="80"/>
                    </a:cubicBezTo>
                    <a:cubicBezTo>
                      <a:pt x="694" y="87"/>
                      <a:pt x="679" y="92"/>
                      <a:pt x="679" y="109"/>
                    </a:cubicBezTo>
                    <a:cubicBezTo>
                      <a:pt x="679" y="110"/>
                      <a:pt x="680" y="112"/>
                      <a:pt x="681" y="113"/>
                    </a:cubicBezTo>
                    <a:cubicBezTo>
                      <a:pt x="681" y="115"/>
                      <a:pt x="683" y="121"/>
                      <a:pt x="686" y="121"/>
                    </a:cubicBezTo>
                    <a:cubicBezTo>
                      <a:pt x="687" y="121"/>
                      <a:pt x="690" y="118"/>
                      <a:pt x="690" y="118"/>
                    </a:cubicBezTo>
                    <a:cubicBezTo>
                      <a:pt x="690" y="121"/>
                      <a:pt x="690" y="121"/>
                      <a:pt x="690" y="121"/>
                    </a:cubicBezTo>
                    <a:cubicBezTo>
                      <a:pt x="685" y="122"/>
                      <a:pt x="678" y="124"/>
                      <a:pt x="676" y="122"/>
                    </a:cubicBezTo>
                    <a:cubicBezTo>
                      <a:pt x="667" y="129"/>
                      <a:pt x="652" y="126"/>
                      <a:pt x="643" y="132"/>
                    </a:cubicBezTo>
                    <a:cubicBezTo>
                      <a:pt x="648" y="132"/>
                      <a:pt x="648" y="132"/>
                      <a:pt x="648" y="132"/>
                    </a:cubicBezTo>
                    <a:cubicBezTo>
                      <a:pt x="652" y="132"/>
                      <a:pt x="656" y="129"/>
                      <a:pt x="659" y="132"/>
                    </a:cubicBezTo>
                    <a:cubicBezTo>
                      <a:pt x="653" y="134"/>
                      <a:pt x="648" y="134"/>
                      <a:pt x="642" y="134"/>
                    </a:cubicBezTo>
                    <a:cubicBezTo>
                      <a:pt x="641" y="134"/>
                      <a:pt x="639" y="133"/>
                      <a:pt x="638" y="133"/>
                    </a:cubicBezTo>
                    <a:cubicBezTo>
                      <a:pt x="637" y="134"/>
                      <a:pt x="635" y="135"/>
                      <a:pt x="635" y="137"/>
                    </a:cubicBezTo>
                    <a:cubicBezTo>
                      <a:pt x="635" y="139"/>
                      <a:pt x="639" y="142"/>
                      <a:pt x="639" y="142"/>
                    </a:cubicBezTo>
                    <a:cubicBezTo>
                      <a:pt x="638" y="145"/>
                      <a:pt x="630" y="161"/>
                      <a:pt x="627" y="161"/>
                    </a:cubicBezTo>
                    <a:cubicBezTo>
                      <a:pt x="626" y="161"/>
                      <a:pt x="625" y="158"/>
                      <a:pt x="624" y="157"/>
                    </a:cubicBezTo>
                    <a:cubicBezTo>
                      <a:pt x="622" y="159"/>
                      <a:pt x="622" y="159"/>
                      <a:pt x="622" y="159"/>
                    </a:cubicBezTo>
                    <a:cubicBezTo>
                      <a:pt x="623" y="163"/>
                      <a:pt x="626" y="164"/>
                      <a:pt x="626" y="168"/>
                    </a:cubicBezTo>
                    <a:cubicBezTo>
                      <a:pt x="626" y="170"/>
                      <a:pt x="617" y="186"/>
                      <a:pt x="615" y="186"/>
                    </a:cubicBezTo>
                    <a:cubicBezTo>
                      <a:pt x="615" y="186"/>
                      <a:pt x="614" y="184"/>
                      <a:pt x="614" y="183"/>
                    </a:cubicBezTo>
                    <a:cubicBezTo>
                      <a:pt x="614" y="181"/>
                      <a:pt x="614" y="180"/>
                      <a:pt x="614" y="178"/>
                    </a:cubicBezTo>
                    <a:cubicBezTo>
                      <a:pt x="614" y="175"/>
                      <a:pt x="610" y="168"/>
                      <a:pt x="609" y="164"/>
                    </a:cubicBezTo>
                    <a:cubicBezTo>
                      <a:pt x="608" y="166"/>
                      <a:pt x="608" y="170"/>
                      <a:pt x="608" y="170"/>
                    </a:cubicBezTo>
                    <a:cubicBezTo>
                      <a:pt x="608" y="173"/>
                      <a:pt x="611" y="181"/>
                      <a:pt x="611" y="185"/>
                    </a:cubicBezTo>
                    <a:cubicBezTo>
                      <a:pt x="611" y="189"/>
                      <a:pt x="608" y="189"/>
                      <a:pt x="611" y="192"/>
                    </a:cubicBezTo>
                    <a:cubicBezTo>
                      <a:pt x="612" y="192"/>
                      <a:pt x="613" y="192"/>
                      <a:pt x="614" y="192"/>
                    </a:cubicBezTo>
                    <a:cubicBezTo>
                      <a:pt x="614" y="193"/>
                      <a:pt x="614" y="195"/>
                      <a:pt x="614" y="196"/>
                    </a:cubicBezTo>
                    <a:cubicBezTo>
                      <a:pt x="614" y="200"/>
                      <a:pt x="610" y="201"/>
                      <a:pt x="608" y="201"/>
                    </a:cubicBezTo>
                    <a:cubicBezTo>
                      <a:pt x="610" y="205"/>
                      <a:pt x="612" y="205"/>
                      <a:pt x="614" y="205"/>
                    </a:cubicBezTo>
                    <a:cubicBezTo>
                      <a:pt x="613" y="210"/>
                      <a:pt x="611" y="210"/>
                      <a:pt x="607" y="210"/>
                    </a:cubicBezTo>
                    <a:cubicBezTo>
                      <a:pt x="607" y="213"/>
                      <a:pt x="607" y="213"/>
                      <a:pt x="607" y="213"/>
                    </a:cubicBezTo>
                    <a:cubicBezTo>
                      <a:pt x="612" y="216"/>
                      <a:pt x="612" y="216"/>
                      <a:pt x="612" y="216"/>
                    </a:cubicBezTo>
                    <a:cubicBezTo>
                      <a:pt x="611" y="218"/>
                      <a:pt x="610" y="221"/>
                      <a:pt x="607" y="221"/>
                    </a:cubicBezTo>
                    <a:cubicBezTo>
                      <a:pt x="602" y="222"/>
                      <a:pt x="600" y="226"/>
                      <a:pt x="596" y="226"/>
                    </a:cubicBezTo>
                    <a:cubicBezTo>
                      <a:pt x="591" y="228"/>
                      <a:pt x="591" y="230"/>
                      <a:pt x="589" y="232"/>
                    </a:cubicBezTo>
                    <a:lnTo>
                      <a:pt x="590" y="23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6" name="Google Shape;816;p61"/>
              <p:cNvSpPr/>
              <p:nvPr/>
            </p:nvSpPr>
            <p:spPr>
              <a:xfrm>
                <a:off x="2030413" y="1400175"/>
                <a:ext cx="1425576" cy="736600"/>
              </a:xfrm>
              <a:custGeom>
                <a:avLst/>
                <a:gdLst/>
                <a:ahLst/>
                <a:cxnLst/>
                <a:rect l="l" t="t" r="r" b="b"/>
                <a:pathLst>
                  <a:path w="1071" h="553" extrusionOk="0">
                    <a:moveTo>
                      <a:pt x="928" y="503"/>
                    </a:moveTo>
                    <a:cubicBezTo>
                      <a:pt x="928" y="502"/>
                      <a:pt x="928" y="502"/>
                      <a:pt x="928" y="502"/>
                    </a:cubicBezTo>
                    <a:cubicBezTo>
                      <a:pt x="928" y="502"/>
                      <a:pt x="931" y="502"/>
                      <a:pt x="932" y="502"/>
                    </a:cubicBezTo>
                    <a:cubicBezTo>
                      <a:pt x="935" y="502"/>
                      <a:pt x="946" y="504"/>
                      <a:pt x="950" y="501"/>
                    </a:cubicBezTo>
                    <a:cubicBezTo>
                      <a:pt x="954" y="498"/>
                      <a:pt x="954" y="493"/>
                      <a:pt x="960" y="492"/>
                    </a:cubicBezTo>
                    <a:cubicBezTo>
                      <a:pt x="960" y="498"/>
                      <a:pt x="960" y="499"/>
                      <a:pt x="967" y="499"/>
                    </a:cubicBezTo>
                    <a:cubicBezTo>
                      <a:pt x="957" y="500"/>
                      <a:pt x="941" y="507"/>
                      <a:pt x="941" y="516"/>
                    </a:cubicBezTo>
                    <a:cubicBezTo>
                      <a:pt x="941" y="520"/>
                      <a:pt x="947" y="527"/>
                      <a:pt x="950" y="527"/>
                    </a:cubicBezTo>
                    <a:cubicBezTo>
                      <a:pt x="953" y="527"/>
                      <a:pt x="961" y="516"/>
                      <a:pt x="970" y="513"/>
                    </a:cubicBezTo>
                    <a:cubicBezTo>
                      <a:pt x="972" y="513"/>
                      <a:pt x="1003" y="501"/>
                      <a:pt x="1003" y="497"/>
                    </a:cubicBezTo>
                    <a:cubicBezTo>
                      <a:pt x="1003" y="493"/>
                      <a:pt x="991" y="492"/>
                      <a:pt x="988" y="492"/>
                    </a:cubicBezTo>
                    <a:cubicBezTo>
                      <a:pt x="976" y="492"/>
                      <a:pt x="955" y="480"/>
                      <a:pt x="955" y="469"/>
                    </a:cubicBezTo>
                    <a:cubicBezTo>
                      <a:pt x="955" y="466"/>
                      <a:pt x="959" y="463"/>
                      <a:pt x="960" y="458"/>
                    </a:cubicBezTo>
                    <a:cubicBezTo>
                      <a:pt x="958" y="458"/>
                      <a:pt x="953" y="457"/>
                      <a:pt x="949" y="457"/>
                    </a:cubicBezTo>
                    <a:cubicBezTo>
                      <a:pt x="951" y="453"/>
                      <a:pt x="967" y="451"/>
                      <a:pt x="967" y="442"/>
                    </a:cubicBezTo>
                    <a:cubicBezTo>
                      <a:pt x="967" y="434"/>
                      <a:pt x="954" y="436"/>
                      <a:pt x="944" y="436"/>
                    </a:cubicBezTo>
                    <a:cubicBezTo>
                      <a:pt x="925" y="436"/>
                      <a:pt x="916" y="449"/>
                      <a:pt x="903" y="451"/>
                    </a:cubicBezTo>
                    <a:cubicBezTo>
                      <a:pt x="909" y="439"/>
                      <a:pt x="918" y="443"/>
                      <a:pt x="928" y="433"/>
                    </a:cubicBezTo>
                    <a:cubicBezTo>
                      <a:pt x="934" y="427"/>
                      <a:pt x="929" y="423"/>
                      <a:pt x="939" y="420"/>
                    </a:cubicBezTo>
                    <a:cubicBezTo>
                      <a:pt x="955" y="415"/>
                      <a:pt x="965" y="418"/>
                      <a:pt x="982" y="418"/>
                    </a:cubicBezTo>
                    <a:cubicBezTo>
                      <a:pt x="1004" y="418"/>
                      <a:pt x="1016" y="425"/>
                      <a:pt x="1029" y="408"/>
                    </a:cubicBezTo>
                    <a:cubicBezTo>
                      <a:pt x="1035" y="400"/>
                      <a:pt x="1071" y="398"/>
                      <a:pt x="1071" y="384"/>
                    </a:cubicBezTo>
                    <a:cubicBezTo>
                      <a:pt x="1071" y="374"/>
                      <a:pt x="1067" y="370"/>
                      <a:pt x="1063" y="363"/>
                    </a:cubicBezTo>
                    <a:cubicBezTo>
                      <a:pt x="1060" y="363"/>
                      <a:pt x="1065" y="359"/>
                      <a:pt x="1060" y="356"/>
                    </a:cubicBezTo>
                    <a:cubicBezTo>
                      <a:pt x="1060" y="351"/>
                      <a:pt x="1060" y="351"/>
                      <a:pt x="1060" y="351"/>
                    </a:cubicBezTo>
                    <a:cubicBezTo>
                      <a:pt x="1050" y="357"/>
                      <a:pt x="1029" y="364"/>
                      <a:pt x="1018" y="364"/>
                    </a:cubicBezTo>
                    <a:cubicBezTo>
                      <a:pt x="1017" y="364"/>
                      <a:pt x="1014" y="363"/>
                      <a:pt x="1014" y="362"/>
                    </a:cubicBezTo>
                    <a:cubicBezTo>
                      <a:pt x="1022" y="358"/>
                      <a:pt x="1047" y="354"/>
                      <a:pt x="1050" y="346"/>
                    </a:cubicBezTo>
                    <a:cubicBezTo>
                      <a:pt x="1050" y="344"/>
                      <a:pt x="1046" y="343"/>
                      <a:pt x="1046" y="341"/>
                    </a:cubicBezTo>
                    <a:cubicBezTo>
                      <a:pt x="1035" y="342"/>
                      <a:pt x="1013" y="337"/>
                      <a:pt x="1013" y="322"/>
                    </a:cubicBezTo>
                    <a:cubicBezTo>
                      <a:pt x="1013" y="321"/>
                      <a:pt x="1013" y="321"/>
                      <a:pt x="1013" y="321"/>
                    </a:cubicBezTo>
                    <a:cubicBezTo>
                      <a:pt x="1003" y="321"/>
                      <a:pt x="997" y="315"/>
                      <a:pt x="991" y="310"/>
                    </a:cubicBezTo>
                    <a:cubicBezTo>
                      <a:pt x="994" y="309"/>
                      <a:pt x="998" y="308"/>
                      <a:pt x="998" y="302"/>
                    </a:cubicBezTo>
                    <a:cubicBezTo>
                      <a:pt x="998" y="298"/>
                      <a:pt x="994" y="295"/>
                      <a:pt x="995" y="290"/>
                    </a:cubicBezTo>
                    <a:cubicBezTo>
                      <a:pt x="991" y="289"/>
                      <a:pt x="977" y="280"/>
                      <a:pt x="980" y="272"/>
                    </a:cubicBezTo>
                    <a:cubicBezTo>
                      <a:pt x="985" y="262"/>
                      <a:pt x="966" y="259"/>
                      <a:pt x="965" y="247"/>
                    </a:cubicBezTo>
                    <a:cubicBezTo>
                      <a:pt x="964" y="247"/>
                      <a:pt x="959" y="243"/>
                      <a:pt x="958" y="242"/>
                    </a:cubicBezTo>
                    <a:cubicBezTo>
                      <a:pt x="954" y="244"/>
                      <a:pt x="947" y="248"/>
                      <a:pt x="947" y="254"/>
                    </a:cubicBezTo>
                    <a:cubicBezTo>
                      <a:pt x="947" y="261"/>
                      <a:pt x="933" y="277"/>
                      <a:pt x="922" y="277"/>
                    </a:cubicBezTo>
                    <a:cubicBezTo>
                      <a:pt x="914" y="277"/>
                      <a:pt x="913" y="267"/>
                      <a:pt x="908" y="267"/>
                    </a:cubicBezTo>
                    <a:cubicBezTo>
                      <a:pt x="900" y="267"/>
                      <a:pt x="897" y="246"/>
                      <a:pt x="896" y="236"/>
                    </a:cubicBezTo>
                    <a:cubicBezTo>
                      <a:pt x="894" y="224"/>
                      <a:pt x="870" y="233"/>
                      <a:pt x="870" y="216"/>
                    </a:cubicBezTo>
                    <a:cubicBezTo>
                      <a:pt x="858" y="215"/>
                      <a:pt x="855" y="200"/>
                      <a:pt x="843" y="200"/>
                    </a:cubicBezTo>
                    <a:cubicBezTo>
                      <a:pt x="837" y="200"/>
                      <a:pt x="837" y="204"/>
                      <a:pt x="831" y="204"/>
                    </a:cubicBezTo>
                    <a:cubicBezTo>
                      <a:pt x="818" y="204"/>
                      <a:pt x="810" y="197"/>
                      <a:pt x="797" y="197"/>
                    </a:cubicBezTo>
                    <a:cubicBezTo>
                      <a:pt x="791" y="197"/>
                      <a:pt x="784" y="200"/>
                      <a:pt x="784" y="208"/>
                    </a:cubicBezTo>
                    <a:cubicBezTo>
                      <a:pt x="784" y="212"/>
                      <a:pt x="800" y="218"/>
                      <a:pt x="786" y="227"/>
                    </a:cubicBezTo>
                    <a:cubicBezTo>
                      <a:pt x="780" y="231"/>
                      <a:pt x="794" y="241"/>
                      <a:pt x="794" y="247"/>
                    </a:cubicBezTo>
                    <a:cubicBezTo>
                      <a:pt x="796" y="260"/>
                      <a:pt x="783" y="264"/>
                      <a:pt x="778" y="266"/>
                    </a:cubicBezTo>
                    <a:cubicBezTo>
                      <a:pt x="788" y="283"/>
                      <a:pt x="803" y="289"/>
                      <a:pt x="803" y="318"/>
                    </a:cubicBezTo>
                    <a:cubicBezTo>
                      <a:pt x="803" y="326"/>
                      <a:pt x="777" y="346"/>
                      <a:pt x="768" y="347"/>
                    </a:cubicBezTo>
                    <a:cubicBezTo>
                      <a:pt x="783" y="355"/>
                      <a:pt x="777" y="379"/>
                      <a:pt x="783" y="387"/>
                    </a:cubicBezTo>
                    <a:cubicBezTo>
                      <a:pt x="782" y="389"/>
                      <a:pt x="776" y="392"/>
                      <a:pt x="775" y="397"/>
                    </a:cubicBezTo>
                    <a:cubicBezTo>
                      <a:pt x="770" y="397"/>
                      <a:pt x="766" y="406"/>
                      <a:pt x="762" y="403"/>
                    </a:cubicBezTo>
                    <a:cubicBezTo>
                      <a:pt x="751" y="394"/>
                      <a:pt x="736" y="380"/>
                      <a:pt x="736" y="367"/>
                    </a:cubicBezTo>
                    <a:cubicBezTo>
                      <a:pt x="736" y="353"/>
                      <a:pt x="738" y="342"/>
                      <a:pt x="726" y="334"/>
                    </a:cubicBezTo>
                    <a:cubicBezTo>
                      <a:pt x="697" y="334"/>
                      <a:pt x="697" y="334"/>
                      <a:pt x="697" y="334"/>
                    </a:cubicBezTo>
                    <a:cubicBezTo>
                      <a:pt x="681" y="322"/>
                      <a:pt x="662" y="315"/>
                      <a:pt x="643" y="308"/>
                    </a:cubicBezTo>
                    <a:cubicBezTo>
                      <a:pt x="640" y="306"/>
                      <a:pt x="629" y="299"/>
                      <a:pt x="623" y="299"/>
                    </a:cubicBezTo>
                    <a:cubicBezTo>
                      <a:pt x="617" y="299"/>
                      <a:pt x="614" y="306"/>
                      <a:pt x="607" y="306"/>
                    </a:cubicBezTo>
                    <a:cubicBezTo>
                      <a:pt x="607" y="295"/>
                      <a:pt x="600" y="270"/>
                      <a:pt x="590" y="270"/>
                    </a:cubicBezTo>
                    <a:cubicBezTo>
                      <a:pt x="586" y="270"/>
                      <a:pt x="584" y="274"/>
                      <a:pt x="579" y="275"/>
                    </a:cubicBezTo>
                    <a:cubicBezTo>
                      <a:pt x="581" y="269"/>
                      <a:pt x="579" y="268"/>
                      <a:pt x="579" y="255"/>
                    </a:cubicBezTo>
                    <a:cubicBezTo>
                      <a:pt x="579" y="237"/>
                      <a:pt x="584" y="227"/>
                      <a:pt x="595" y="216"/>
                    </a:cubicBezTo>
                    <a:cubicBezTo>
                      <a:pt x="598" y="213"/>
                      <a:pt x="606" y="196"/>
                      <a:pt x="609" y="194"/>
                    </a:cubicBezTo>
                    <a:cubicBezTo>
                      <a:pt x="617" y="192"/>
                      <a:pt x="630" y="196"/>
                      <a:pt x="630" y="186"/>
                    </a:cubicBezTo>
                    <a:cubicBezTo>
                      <a:pt x="630" y="179"/>
                      <a:pt x="613" y="178"/>
                      <a:pt x="607" y="175"/>
                    </a:cubicBezTo>
                    <a:cubicBezTo>
                      <a:pt x="611" y="176"/>
                      <a:pt x="597" y="167"/>
                      <a:pt x="633" y="178"/>
                    </a:cubicBezTo>
                    <a:cubicBezTo>
                      <a:pt x="643" y="181"/>
                      <a:pt x="637" y="169"/>
                      <a:pt x="642" y="169"/>
                    </a:cubicBezTo>
                    <a:cubicBezTo>
                      <a:pt x="643" y="169"/>
                      <a:pt x="647" y="169"/>
                      <a:pt x="652" y="169"/>
                    </a:cubicBezTo>
                    <a:cubicBezTo>
                      <a:pt x="662" y="169"/>
                      <a:pt x="668" y="158"/>
                      <a:pt x="675" y="153"/>
                    </a:cubicBezTo>
                    <a:cubicBezTo>
                      <a:pt x="675" y="146"/>
                      <a:pt x="675" y="146"/>
                      <a:pt x="675" y="146"/>
                    </a:cubicBezTo>
                    <a:cubicBezTo>
                      <a:pt x="660" y="142"/>
                      <a:pt x="645" y="145"/>
                      <a:pt x="639" y="131"/>
                    </a:cubicBezTo>
                    <a:cubicBezTo>
                      <a:pt x="639" y="131"/>
                      <a:pt x="643" y="131"/>
                      <a:pt x="647" y="131"/>
                    </a:cubicBezTo>
                    <a:cubicBezTo>
                      <a:pt x="652" y="135"/>
                      <a:pt x="658" y="141"/>
                      <a:pt x="666" y="141"/>
                    </a:cubicBezTo>
                    <a:cubicBezTo>
                      <a:pt x="673" y="141"/>
                      <a:pt x="686" y="132"/>
                      <a:pt x="686" y="127"/>
                    </a:cubicBezTo>
                    <a:cubicBezTo>
                      <a:pt x="686" y="125"/>
                      <a:pt x="680" y="117"/>
                      <a:pt x="683" y="117"/>
                    </a:cubicBezTo>
                    <a:cubicBezTo>
                      <a:pt x="693" y="117"/>
                      <a:pt x="696" y="126"/>
                      <a:pt x="703" y="126"/>
                    </a:cubicBezTo>
                    <a:cubicBezTo>
                      <a:pt x="707" y="126"/>
                      <a:pt x="709" y="123"/>
                      <a:pt x="717" y="123"/>
                    </a:cubicBezTo>
                    <a:cubicBezTo>
                      <a:pt x="715" y="120"/>
                      <a:pt x="717" y="112"/>
                      <a:pt x="722" y="120"/>
                    </a:cubicBezTo>
                    <a:cubicBezTo>
                      <a:pt x="725" y="125"/>
                      <a:pt x="748" y="105"/>
                      <a:pt x="748" y="100"/>
                    </a:cubicBezTo>
                    <a:cubicBezTo>
                      <a:pt x="748" y="96"/>
                      <a:pt x="738" y="91"/>
                      <a:pt x="738" y="89"/>
                    </a:cubicBezTo>
                    <a:cubicBezTo>
                      <a:pt x="738" y="85"/>
                      <a:pt x="732" y="78"/>
                      <a:pt x="746" y="72"/>
                    </a:cubicBezTo>
                    <a:cubicBezTo>
                      <a:pt x="748" y="68"/>
                      <a:pt x="746" y="68"/>
                      <a:pt x="746" y="61"/>
                    </a:cubicBezTo>
                    <a:cubicBezTo>
                      <a:pt x="732" y="61"/>
                      <a:pt x="735" y="50"/>
                      <a:pt x="717" y="50"/>
                    </a:cubicBezTo>
                    <a:cubicBezTo>
                      <a:pt x="713" y="49"/>
                      <a:pt x="710" y="47"/>
                      <a:pt x="706" y="47"/>
                    </a:cubicBezTo>
                    <a:cubicBezTo>
                      <a:pt x="701" y="47"/>
                      <a:pt x="695" y="50"/>
                      <a:pt x="695" y="55"/>
                    </a:cubicBezTo>
                    <a:cubicBezTo>
                      <a:pt x="695" y="61"/>
                      <a:pt x="702" y="63"/>
                      <a:pt x="702" y="67"/>
                    </a:cubicBezTo>
                    <a:cubicBezTo>
                      <a:pt x="702" y="72"/>
                      <a:pt x="692" y="72"/>
                      <a:pt x="689" y="76"/>
                    </a:cubicBezTo>
                    <a:cubicBezTo>
                      <a:pt x="686" y="84"/>
                      <a:pt x="687" y="90"/>
                      <a:pt x="681" y="98"/>
                    </a:cubicBezTo>
                    <a:cubicBezTo>
                      <a:pt x="671" y="110"/>
                      <a:pt x="658" y="90"/>
                      <a:pt x="658" y="85"/>
                    </a:cubicBezTo>
                    <a:cubicBezTo>
                      <a:pt x="658" y="79"/>
                      <a:pt x="665" y="81"/>
                      <a:pt x="665" y="74"/>
                    </a:cubicBezTo>
                    <a:cubicBezTo>
                      <a:pt x="665" y="71"/>
                      <a:pt x="652" y="59"/>
                      <a:pt x="649" y="59"/>
                    </a:cubicBezTo>
                    <a:cubicBezTo>
                      <a:pt x="636" y="59"/>
                      <a:pt x="645" y="78"/>
                      <a:pt x="631" y="78"/>
                    </a:cubicBezTo>
                    <a:cubicBezTo>
                      <a:pt x="631" y="70"/>
                      <a:pt x="630" y="65"/>
                      <a:pt x="621" y="60"/>
                    </a:cubicBezTo>
                    <a:cubicBezTo>
                      <a:pt x="622" y="58"/>
                      <a:pt x="623" y="57"/>
                      <a:pt x="625" y="55"/>
                    </a:cubicBezTo>
                    <a:cubicBezTo>
                      <a:pt x="618" y="51"/>
                      <a:pt x="609" y="55"/>
                      <a:pt x="603" y="48"/>
                    </a:cubicBezTo>
                    <a:cubicBezTo>
                      <a:pt x="606" y="47"/>
                      <a:pt x="614" y="44"/>
                      <a:pt x="614" y="38"/>
                    </a:cubicBezTo>
                    <a:cubicBezTo>
                      <a:pt x="614" y="29"/>
                      <a:pt x="601" y="30"/>
                      <a:pt x="601" y="23"/>
                    </a:cubicBezTo>
                    <a:cubicBezTo>
                      <a:pt x="601" y="10"/>
                      <a:pt x="591" y="1"/>
                      <a:pt x="574" y="0"/>
                    </a:cubicBezTo>
                    <a:cubicBezTo>
                      <a:pt x="565" y="0"/>
                      <a:pt x="569" y="6"/>
                      <a:pt x="569" y="10"/>
                    </a:cubicBezTo>
                    <a:cubicBezTo>
                      <a:pt x="564" y="11"/>
                      <a:pt x="557" y="10"/>
                      <a:pt x="557" y="17"/>
                    </a:cubicBezTo>
                    <a:cubicBezTo>
                      <a:pt x="557" y="21"/>
                      <a:pt x="561" y="23"/>
                      <a:pt x="561" y="28"/>
                    </a:cubicBezTo>
                    <a:cubicBezTo>
                      <a:pt x="561" y="32"/>
                      <a:pt x="555" y="32"/>
                      <a:pt x="555" y="38"/>
                    </a:cubicBezTo>
                    <a:cubicBezTo>
                      <a:pt x="555" y="52"/>
                      <a:pt x="585" y="44"/>
                      <a:pt x="585" y="59"/>
                    </a:cubicBezTo>
                    <a:cubicBezTo>
                      <a:pt x="585" y="61"/>
                      <a:pt x="581" y="72"/>
                      <a:pt x="581" y="72"/>
                    </a:cubicBezTo>
                    <a:cubicBezTo>
                      <a:pt x="584" y="70"/>
                      <a:pt x="587" y="69"/>
                      <a:pt x="591" y="67"/>
                    </a:cubicBezTo>
                    <a:cubicBezTo>
                      <a:pt x="596" y="85"/>
                      <a:pt x="567" y="77"/>
                      <a:pt x="567" y="98"/>
                    </a:cubicBezTo>
                    <a:cubicBezTo>
                      <a:pt x="553" y="102"/>
                      <a:pt x="564" y="88"/>
                      <a:pt x="561" y="83"/>
                    </a:cubicBezTo>
                    <a:cubicBezTo>
                      <a:pt x="559" y="81"/>
                      <a:pt x="547" y="78"/>
                      <a:pt x="541" y="78"/>
                    </a:cubicBezTo>
                    <a:cubicBezTo>
                      <a:pt x="533" y="78"/>
                      <a:pt x="530" y="82"/>
                      <a:pt x="530" y="92"/>
                    </a:cubicBezTo>
                    <a:cubicBezTo>
                      <a:pt x="522" y="91"/>
                      <a:pt x="517" y="92"/>
                      <a:pt x="492" y="92"/>
                    </a:cubicBezTo>
                    <a:cubicBezTo>
                      <a:pt x="468" y="92"/>
                      <a:pt x="441" y="83"/>
                      <a:pt x="435" y="65"/>
                    </a:cubicBezTo>
                    <a:cubicBezTo>
                      <a:pt x="427" y="67"/>
                      <a:pt x="400" y="68"/>
                      <a:pt x="400" y="78"/>
                    </a:cubicBezTo>
                    <a:cubicBezTo>
                      <a:pt x="400" y="81"/>
                      <a:pt x="403" y="82"/>
                      <a:pt x="406" y="82"/>
                    </a:cubicBezTo>
                    <a:cubicBezTo>
                      <a:pt x="413" y="82"/>
                      <a:pt x="425" y="79"/>
                      <a:pt x="430" y="75"/>
                    </a:cubicBezTo>
                    <a:cubicBezTo>
                      <a:pt x="432" y="90"/>
                      <a:pt x="409" y="78"/>
                      <a:pt x="409" y="93"/>
                    </a:cubicBezTo>
                    <a:cubicBezTo>
                      <a:pt x="409" y="96"/>
                      <a:pt x="414" y="106"/>
                      <a:pt x="412" y="106"/>
                    </a:cubicBezTo>
                    <a:cubicBezTo>
                      <a:pt x="403" y="106"/>
                      <a:pt x="401" y="95"/>
                      <a:pt x="394" y="92"/>
                    </a:cubicBezTo>
                    <a:cubicBezTo>
                      <a:pt x="387" y="89"/>
                      <a:pt x="387" y="89"/>
                      <a:pt x="387" y="89"/>
                    </a:cubicBezTo>
                    <a:cubicBezTo>
                      <a:pt x="377" y="89"/>
                      <a:pt x="370" y="89"/>
                      <a:pt x="359" y="89"/>
                    </a:cubicBezTo>
                    <a:cubicBezTo>
                      <a:pt x="350" y="89"/>
                      <a:pt x="344" y="92"/>
                      <a:pt x="335" y="93"/>
                    </a:cubicBezTo>
                    <a:cubicBezTo>
                      <a:pt x="317" y="93"/>
                      <a:pt x="317" y="87"/>
                      <a:pt x="317" y="86"/>
                    </a:cubicBezTo>
                    <a:cubicBezTo>
                      <a:pt x="317" y="82"/>
                      <a:pt x="331" y="83"/>
                      <a:pt x="333" y="81"/>
                    </a:cubicBezTo>
                    <a:cubicBezTo>
                      <a:pt x="321" y="64"/>
                      <a:pt x="323" y="66"/>
                      <a:pt x="298" y="68"/>
                    </a:cubicBezTo>
                    <a:cubicBezTo>
                      <a:pt x="271" y="70"/>
                      <a:pt x="258" y="48"/>
                      <a:pt x="231" y="48"/>
                    </a:cubicBezTo>
                    <a:cubicBezTo>
                      <a:pt x="223" y="48"/>
                      <a:pt x="219" y="54"/>
                      <a:pt x="212" y="54"/>
                    </a:cubicBezTo>
                    <a:cubicBezTo>
                      <a:pt x="207" y="54"/>
                      <a:pt x="202" y="46"/>
                      <a:pt x="202" y="42"/>
                    </a:cubicBezTo>
                    <a:cubicBezTo>
                      <a:pt x="193" y="44"/>
                      <a:pt x="193" y="54"/>
                      <a:pt x="184" y="54"/>
                    </a:cubicBezTo>
                    <a:cubicBezTo>
                      <a:pt x="176" y="54"/>
                      <a:pt x="164" y="34"/>
                      <a:pt x="161" y="34"/>
                    </a:cubicBezTo>
                    <a:cubicBezTo>
                      <a:pt x="153" y="34"/>
                      <a:pt x="156" y="47"/>
                      <a:pt x="146" y="47"/>
                    </a:cubicBezTo>
                    <a:cubicBezTo>
                      <a:pt x="143" y="47"/>
                      <a:pt x="140" y="44"/>
                      <a:pt x="138" y="40"/>
                    </a:cubicBezTo>
                    <a:cubicBezTo>
                      <a:pt x="125" y="44"/>
                      <a:pt x="120" y="44"/>
                      <a:pt x="108" y="49"/>
                    </a:cubicBezTo>
                    <a:cubicBezTo>
                      <a:pt x="103" y="50"/>
                      <a:pt x="91" y="59"/>
                      <a:pt x="87" y="55"/>
                    </a:cubicBezTo>
                    <a:cubicBezTo>
                      <a:pt x="76" y="44"/>
                      <a:pt x="78" y="58"/>
                      <a:pt x="74" y="58"/>
                    </a:cubicBezTo>
                    <a:cubicBezTo>
                      <a:pt x="45" y="59"/>
                      <a:pt x="65" y="70"/>
                      <a:pt x="61" y="70"/>
                    </a:cubicBezTo>
                    <a:cubicBezTo>
                      <a:pt x="50" y="70"/>
                      <a:pt x="30" y="67"/>
                      <a:pt x="12" y="56"/>
                    </a:cubicBezTo>
                    <a:cubicBezTo>
                      <a:pt x="11" y="56"/>
                      <a:pt x="6" y="52"/>
                      <a:pt x="6" y="51"/>
                    </a:cubicBezTo>
                    <a:cubicBezTo>
                      <a:pt x="3" y="52"/>
                      <a:pt x="5" y="52"/>
                      <a:pt x="0" y="51"/>
                    </a:cubicBezTo>
                    <a:cubicBezTo>
                      <a:pt x="0" y="242"/>
                      <a:pt x="0" y="242"/>
                      <a:pt x="0" y="242"/>
                    </a:cubicBezTo>
                    <a:cubicBezTo>
                      <a:pt x="6" y="247"/>
                      <a:pt x="19" y="240"/>
                      <a:pt x="25" y="248"/>
                    </a:cubicBezTo>
                    <a:cubicBezTo>
                      <a:pt x="29" y="254"/>
                      <a:pt x="38" y="266"/>
                      <a:pt x="47" y="266"/>
                    </a:cubicBezTo>
                    <a:cubicBezTo>
                      <a:pt x="53" y="266"/>
                      <a:pt x="53" y="257"/>
                      <a:pt x="59" y="255"/>
                    </a:cubicBezTo>
                    <a:cubicBezTo>
                      <a:pt x="62" y="254"/>
                      <a:pt x="64" y="255"/>
                      <a:pt x="67" y="253"/>
                    </a:cubicBezTo>
                    <a:cubicBezTo>
                      <a:pt x="81" y="266"/>
                      <a:pt x="87" y="271"/>
                      <a:pt x="99" y="288"/>
                    </a:cubicBezTo>
                    <a:cubicBezTo>
                      <a:pt x="100" y="290"/>
                      <a:pt x="103" y="291"/>
                      <a:pt x="105" y="295"/>
                    </a:cubicBezTo>
                    <a:cubicBezTo>
                      <a:pt x="106" y="300"/>
                      <a:pt x="108" y="306"/>
                      <a:pt x="113" y="311"/>
                    </a:cubicBezTo>
                    <a:cubicBezTo>
                      <a:pt x="116" y="314"/>
                      <a:pt x="121" y="313"/>
                      <a:pt x="124" y="316"/>
                    </a:cubicBezTo>
                    <a:cubicBezTo>
                      <a:pt x="128" y="320"/>
                      <a:pt x="135" y="322"/>
                      <a:pt x="135" y="332"/>
                    </a:cubicBezTo>
                    <a:cubicBezTo>
                      <a:pt x="135" y="336"/>
                      <a:pt x="129" y="337"/>
                      <a:pt x="129" y="340"/>
                    </a:cubicBezTo>
                    <a:cubicBezTo>
                      <a:pt x="129" y="343"/>
                      <a:pt x="132" y="344"/>
                      <a:pt x="132" y="347"/>
                    </a:cubicBezTo>
                    <a:cubicBezTo>
                      <a:pt x="132" y="352"/>
                      <a:pt x="130" y="364"/>
                      <a:pt x="136" y="366"/>
                    </a:cubicBezTo>
                    <a:cubicBezTo>
                      <a:pt x="140" y="367"/>
                      <a:pt x="143" y="367"/>
                      <a:pt x="146" y="370"/>
                    </a:cubicBezTo>
                    <a:cubicBezTo>
                      <a:pt x="150" y="373"/>
                      <a:pt x="145" y="379"/>
                      <a:pt x="150" y="383"/>
                    </a:cubicBezTo>
                    <a:cubicBezTo>
                      <a:pt x="150" y="383"/>
                      <a:pt x="162" y="390"/>
                      <a:pt x="162" y="391"/>
                    </a:cubicBezTo>
                    <a:cubicBezTo>
                      <a:pt x="165" y="401"/>
                      <a:pt x="166" y="413"/>
                      <a:pt x="181" y="413"/>
                    </a:cubicBezTo>
                    <a:cubicBezTo>
                      <a:pt x="183" y="422"/>
                      <a:pt x="199" y="416"/>
                      <a:pt x="202" y="428"/>
                    </a:cubicBezTo>
                    <a:cubicBezTo>
                      <a:pt x="204" y="432"/>
                      <a:pt x="215" y="433"/>
                      <a:pt x="219" y="437"/>
                    </a:cubicBezTo>
                    <a:cubicBezTo>
                      <a:pt x="220" y="438"/>
                      <a:pt x="222" y="439"/>
                      <a:pt x="224" y="440"/>
                    </a:cubicBezTo>
                    <a:cubicBezTo>
                      <a:pt x="224" y="440"/>
                      <a:pt x="224" y="440"/>
                      <a:pt x="224" y="440"/>
                    </a:cubicBezTo>
                    <a:cubicBezTo>
                      <a:pt x="577" y="440"/>
                      <a:pt x="577" y="440"/>
                      <a:pt x="577" y="440"/>
                    </a:cubicBezTo>
                    <a:cubicBezTo>
                      <a:pt x="577" y="435"/>
                      <a:pt x="577" y="435"/>
                      <a:pt x="577" y="435"/>
                    </a:cubicBezTo>
                    <a:cubicBezTo>
                      <a:pt x="583" y="439"/>
                      <a:pt x="582" y="443"/>
                      <a:pt x="588" y="446"/>
                    </a:cubicBezTo>
                    <a:cubicBezTo>
                      <a:pt x="610" y="446"/>
                      <a:pt x="610" y="446"/>
                      <a:pt x="610" y="446"/>
                    </a:cubicBezTo>
                    <a:cubicBezTo>
                      <a:pt x="619" y="455"/>
                      <a:pt x="630" y="455"/>
                      <a:pt x="647" y="455"/>
                    </a:cubicBezTo>
                    <a:cubicBezTo>
                      <a:pt x="652" y="453"/>
                      <a:pt x="653" y="455"/>
                      <a:pt x="658" y="452"/>
                    </a:cubicBezTo>
                    <a:cubicBezTo>
                      <a:pt x="662" y="450"/>
                      <a:pt x="661" y="443"/>
                      <a:pt x="665" y="443"/>
                    </a:cubicBezTo>
                    <a:cubicBezTo>
                      <a:pt x="670" y="443"/>
                      <a:pt x="674" y="451"/>
                      <a:pt x="676" y="453"/>
                    </a:cubicBezTo>
                    <a:cubicBezTo>
                      <a:pt x="677" y="451"/>
                      <a:pt x="676" y="448"/>
                      <a:pt x="676" y="447"/>
                    </a:cubicBezTo>
                    <a:cubicBezTo>
                      <a:pt x="677" y="447"/>
                      <a:pt x="678" y="447"/>
                      <a:pt x="680" y="447"/>
                    </a:cubicBezTo>
                    <a:cubicBezTo>
                      <a:pt x="682" y="447"/>
                      <a:pt x="701" y="462"/>
                      <a:pt x="702" y="463"/>
                    </a:cubicBezTo>
                    <a:cubicBezTo>
                      <a:pt x="704" y="469"/>
                      <a:pt x="702" y="473"/>
                      <a:pt x="705" y="477"/>
                    </a:cubicBezTo>
                    <a:cubicBezTo>
                      <a:pt x="715" y="487"/>
                      <a:pt x="729" y="485"/>
                      <a:pt x="740" y="492"/>
                    </a:cubicBezTo>
                    <a:cubicBezTo>
                      <a:pt x="752" y="492"/>
                      <a:pt x="752" y="492"/>
                      <a:pt x="752" y="492"/>
                    </a:cubicBezTo>
                    <a:cubicBezTo>
                      <a:pt x="757" y="495"/>
                      <a:pt x="763" y="500"/>
                      <a:pt x="763" y="506"/>
                    </a:cubicBezTo>
                    <a:cubicBezTo>
                      <a:pt x="763" y="509"/>
                      <a:pt x="762" y="512"/>
                      <a:pt x="759" y="512"/>
                    </a:cubicBezTo>
                    <a:cubicBezTo>
                      <a:pt x="754" y="512"/>
                      <a:pt x="748" y="506"/>
                      <a:pt x="747" y="504"/>
                    </a:cubicBezTo>
                    <a:cubicBezTo>
                      <a:pt x="745" y="511"/>
                      <a:pt x="741" y="532"/>
                      <a:pt x="735" y="532"/>
                    </a:cubicBezTo>
                    <a:cubicBezTo>
                      <a:pt x="730" y="538"/>
                      <a:pt x="725" y="541"/>
                      <a:pt x="725" y="547"/>
                    </a:cubicBezTo>
                    <a:cubicBezTo>
                      <a:pt x="726" y="549"/>
                      <a:pt x="729" y="553"/>
                      <a:pt x="732" y="553"/>
                    </a:cubicBezTo>
                    <a:cubicBezTo>
                      <a:pt x="736" y="553"/>
                      <a:pt x="736" y="550"/>
                      <a:pt x="738" y="548"/>
                    </a:cubicBezTo>
                    <a:cubicBezTo>
                      <a:pt x="742" y="544"/>
                      <a:pt x="748" y="545"/>
                      <a:pt x="755" y="545"/>
                    </a:cubicBezTo>
                    <a:cubicBezTo>
                      <a:pt x="760" y="545"/>
                      <a:pt x="763" y="548"/>
                      <a:pt x="765" y="546"/>
                    </a:cubicBezTo>
                    <a:cubicBezTo>
                      <a:pt x="768" y="545"/>
                      <a:pt x="770" y="544"/>
                      <a:pt x="772" y="543"/>
                    </a:cubicBezTo>
                    <a:cubicBezTo>
                      <a:pt x="772" y="540"/>
                      <a:pt x="771" y="538"/>
                      <a:pt x="770" y="536"/>
                    </a:cubicBezTo>
                    <a:cubicBezTo>
                      <a:pt x="769" y="534"/>
                      <a:pt x="767" y="533"/>
                      <a:pt x="767" y="531"/>
                    </a:cubicBezTo>
                    <a:cubicBezTo>
                      <a:pt x="767" y="529"/>
                      <a:pt x="771" y="528"/>
                      <a:pt x="773" y="528"/>
                    </a:cubicBezTo>
                    <a:cubicBezTo>
                      <a:pt x="782" y="525"/>
                      <a:pt x="803" y="519"/>
                      <a:pt x="814" y="519"/>
                    </a:cubicBezTo>
                    <a:cubicBezTo>
                      <a:pt x="815" y="519"/>
                      <a:pt x="831" y="503"/>
                      <a:pt x="834" y="501"/>
                    </a:cubicBezTo>
                    <a:cubicBezTo>
                      <a:pt x="836" y="499"/>
                      <a:pt x="847" y="500"/>
                      <a:pt x="857" y="500"/>
                    </a:cubicBezTo>
                    <a:cubicBezTo>
                      <a:pt x="861" y="500"/>
                      <a:pt x="864" y="500"/>
                      <a:pt x="868" y="500"/>
                    </a:cubicBezTo>
                    <a:cubicBezTo>
                      <a:pt x="872" y="500"/>
                      <a:pt x="876" y="498"/>
                      <a:pt x="879" y="498"/>
                    </a:cubicBezTo>
                    <a:cubicBezTo>
                      <a:pt x="884" y="497"/>
                      <a:pt x="882" y="496"/>
                      <a:pt x="884" y="494"/>
                    </a:cubicBezTo>
                    <a:cubicBezTo>
                      <a:pt x="892" y="486"/>
                      <a:pt x="892" y="471"/>
                      <a:pt x="903" y="463"/>
                    </a:cubicBezTo>
                    <a:cubicBezTo>
                      <a:pt x="908" y="470"/>
                      <a:pt x="916" y="460"/>
                      <a:pt x="920" y="467"/>
                    </a:cubicBezTo>
                    <a:cubicBezTo>
                      <a:pt x="926" y="478"/>
                      <a:pt x="922" y="494"/>
                      <a:pt x="928" y="505"/>
                    </a:cubicBezTo>
                    <a:lnTo>
                      <a:pt x="928" y="5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7" name="Google Shape;817;p61"/>
              <p:cNvSpPr/>
              <p:nvPr/>
            </p:nvSpPr>
            <p:spPr>
              <a:xfrm>
                <a:off x="1585913" y="1417638"/>
                <a:ext cx="623888" cy="457200"/>
              </a:xfrm>
              <a:custGeom>
                <a:avLst/>
                <a:gdLst/>
                <a:ahLst/>
                <a:cxnLst/>
                <a:rect l="l" t="t" r="r" b="b"/>
                <a:pathLst>
                  <a:path w="469" h="343" extrusionOk="0">
                    <a:moveTo>
                      <a:pt x="334" y="37"/>
                    </a:moveTo>
                    <a:cubicBezTo>
                      <a:pt x="334" y="228"/>
                      <a:pt x="334" y="228"/>
                      <a:pt x="334" y="228"/>
                    </a:cubicBezTo>
                    <a:cubicBezTo>
                      <a:pt x="340" y="233"/>
                      <a:pt x="353" y="226"/>
                      <a:pt x="359" y="234"/>
                    </a:cubicBezTo>
                    <a:cubicBezTo>
                      <a:pt x="363" y="240"/>
                      <a:pt x="372" y="252"/>
                      <a:pt x="381" y="252"/>
                    </a:cubicBezTo>
                    <a:cubicBezTo>
                      <a:pt x="387" y="252"/>
                      <a:pt x="387" y="243"/>
                      <a:pt x="393" y="241"/>
                    </a:cubicBezTo>
                    <a:cubicBezTo>
                      <a:pt x="396" y="240"/>
                      <a:pt x="398" y="241"/>
                      <a:pt x="401" y="239"/>
                    </a:cubicBezTo>
                    <a:cubicBezTo>
                      <a:pt x="415" y="252"/>
                      <a:pt x="421" y="257"/>
                      <a:pt x="433" y="274"/>
                    </a:cubicBezTo>
                    <a:cubicBezTo>
                      <a:pt x="434" y="276"/>
                      <a:pt x="437" y="277"/>
                      <a:pt x="439" y="281"/>
                    </a:cubicBezTo>
                    <a:cubicBezTo>
                      <a:pt x="440" y="286"/>
                      <a:pt x="442" y="292"/>
                      <a:pt x="447" y="297"/>
                    </a:cubicBezTo>
                    <a:cubicBezTo>
                      <a:pt x="450" y="300"/>
                      <a:pt x="455" y="299"/>
                      <a:pt x="458" y="302"/>
                    </a:cubicBezTo>
                    <a:cubicBezTo>
                      <a:pt x="462" y="306"/>
                      <a:pt x="469" y="308"/>
                      <a:pt x="469" y="318"/>
                    </a:cubicBezTo>
                    <a:cubicBezTo>
                      <a:pt x="469" y="322"/>
                      <a:pt x="463" y="323"/>
                      <a:pt x="463" y="326"/>
                    </a:cubicBezTo>
                    <a:cubicBezTo>
                      <a:pt x="461" y="326"/>
                      <a:pt x="461" y="327"/>
                      <a:pt x="459" y="327"/>
                    </a:cubicBezTo>
                    <a:cubicBezTo>
                      <a:pt x="451" y="327"/>
                      <a:pt x="440" y="318"/>
                      <a:pt x="440" y="314"/>
                    </a:cubicBezTo>
                    <a:cubicBezTo>
                      <a:pt x="440" y="310"/>
                      <a:pt x="440" y="311"/>
                      <a:pt x="440" y="307"/>
                    </a:cubicBezTo>
                    <a:cubicBezTo>
                      <a:pt x="440" y="300"/>
                      <a:pt x="435" y="300"/>
                      <a:pt x="427" y="300"/>
                    </a:cubicBezTo>
                    <a:cubicBezTo>
                      <a:pt x="421" y="300"/>
                      <a:pt x="419" y="296"/>
                      <a:pt x="419" y="294"/>
                    </a:cubicBezTo>
                    <a:cubicBezTo>
                      <a:pt x="419" y="290"/>
                      <a:pt x="426" y="290"/>
                      <a:pt x="426" y="286"/>
                    </a:cubicBezTo>
                    <a:cubicBezTo>
                      <a:pt x="426" y="283"/>
                      <a:pt x="426" y="281"/>
                      <a:pt x="426" y="281"/>
                    </a:cubicBezTo>
                    <a:cubicBezTo>
                      <a:pt x="417" y="281"/>
                      <a:pt x="420" y="286"/>
                      <a:pt x="414" y="286"/>
                    </a:cubicBezTo>
                    <a:cubicBezTo>
                      <a:pt x="412" y="286"/>
                      <a:pt x="407" y="282"/>
                      <a:pt x="407" y="280"/>
                    </a:cubicBezTo>
                    <a:cubicBezTo>
                      <a:pt x="407" y="274"/>
                      <a:pt x="410" y="273"/>
                      <a:pt x="412" y="270"/>
                    </a:cubicBezTo>
                    <a:cubicBezTo>
                      <a:pt x="409" y="268"/>
                      <a:pt x="405" y="264"/>
                      <a:pt x="404" y="267"/>
                    </a:cubicBezTo>
                    <a:cubicBezTo>
                      <a:pt x="397" y="267"/>
                      <a:pt x="394" y="264"/>
                      <a:pt x="390" y="261"/>
                    </a:cubicBezTo>
                    <a:cubicBezTo>
                      <a:pt x="389" y="264"/>
                      <a:pt x="387" y="269"/>
                      <a:pt x="384" y="269"/>
                    </a:cubicBezTo>
                    <a:cubicBezTo>
                      <a:pt x="375" y="269"/>
                      <a:pt x="368" y="256"/>
                      <a:pt x="363" y="252"/>
                    </a:cubicBezTo>
                    <a:cubicBezTo>
                      <a:pt x="352" y="243"/>
                      <a:pt x="337" y="244"/>
                      <a:pt x="323" y="236"/>
                    </a:cubicBezTo>
                    <a:cubicBezTo>
                      <a:pt x="299" y="236"/>
                      <a:pt x="299" y="236"/>
                      <a:pt x="299" y="236"/>
                    </a:cubicBezTo>
                    <a:cubicBezTo>
                      <a:pt x="285" y="232"/>
                      <a:pt x="265" y="230"/>
                      <a:pt x="258" y="214"/>
                    </a:cubicBezTo>
                    <a:cubicBezTo>
                      <a:pt x="252" y="217"/>
                      <a:pt x="244" y="219"/>
                      <a:pt x="240" y="221"/>
                    </a:cubicBezTo>
                    <a:cubicBezTo>
                      <a:pt x="241" y="224"/>
                      <a:pt x="242" y="225"/>
                      <a:pt x="244" y="227"/>
                    </a:cubicBezTo>
                    <a:cubicBezTo>
                      <a:pt x="238" y="236"/>
                      <a:pt x="210" y="252"/>
                      <a:pt x="200" y="252"/>
                    </a:cubicBezTo>
                    <a:cubicBezTo>
                      <a:pt x="198" y="252"/>
                      <a:pt x="195" y="251"/>
                      <a:pt x="195" y="249"/>
                    </a:cubicBezTo>
                    <a:cubicBezTo>
                      <a:pt x="195" y="246"/>
                      <a:pt x="198" y="246"/>
                      <a:pt x="199" y="245"/>
                    </a:cubicBezTo>
                    <a:cubicBezTo>
                      <a:pt x="197" y="242"/>
                      <a:pt x="199" y="242"/>
                      <a:pt x="199" y="240"/>
                    </a:cubicBezTo>
                    <a:cubicBezTo>
                      <a:pt x="199" y="230"/>
                      <a:pt x="205" y="223"/>
                      <a:pt x="218" y="219"/>
                    </a:cubicBezTo>
                    <a:cubicBezTo>
                      <a:pt x="218" y="217"/>
                      <a:pt x="218" y="216"/>
                      <a:pt x="218" y="214"/>
                    </a:cubicBezTo>
                    <a:cubicBezTo>
                      <a:pt x="214" y="214"/>
                      <a:pt x="215" y="214"/>
                      <a:pt x="213" y="214"/>
                    </a:cubicBezTo>
                    <a:cubicBezTo>
                      <a:pt x="203" y="214"/>
                      <a:pt x="173" y="239"/>
                      <a:pt x="173" y="253"/>
                    </a:cubicBezTo>
                    <a:cubicBezTo>
                      <a:pt x="173" y="255"/>
                      <a:pt x="173" y="258"/>
                      <a:pt x="173" y="260"/>
                    </a:cubicBezTo>
                    <a:cubicBezTo>
                      <a:pt x="173" y="270"/>
                      <a:pt x="164" y="273"/>
                      <a:pt x="154" y="277"/>
                    </a:cubicBezTo>
                    <a:cubicBezTo>
                      <a:pt x="148" y="280"/>
                      <a:pt x="146" y="284"/>
                      <a:pt x="143" y="288"/>
                    </a:cubicBezTo>
                    <a:cubicBezTo>
                      <a:pt x="136" y="297"/>
                      <a:pt x="121" y="301"/>
                      <a:pt x="114" y="308"/>
                    </a:cubicBezTo>
                    <a:cubicBezTo>
                      <a:pt x="107" y="315"/>
                      <a:pt x="91" y="320"/>
                      <a:pt x="79" y="322"/>
                    </a:cubicBezTo>
                    <a:cubicBezTo>
                      <a:pt x="63" y="324"/>
                      <a:pt x="54" y="343"/>
                      <a:pt x="35" y="337"/>
                    </a:cubicBezTo>
                    <a:cubicBezTo>
                      <a:pt x="41" y="329"/>
                      <a:pt x="49" y="333"/>
                      <a:pt x="57" y="328"/>
                    </a:cubicBezTo>
                    <a:cubicBezTo>
                      <a:pt x="62" y="325"/>
                      <a:pt x="66" y="316"/>
                      <a:pt x="71" y="314"/>
                    </a:cubicBezTo>
                    <a:cubicBezTo>
                      <a:pt x="78" y="309"/>
                      <a:pt x="87" y="314"/>
                      <a:pt x="92" y="307"/>
                    </a:cubicBezTo>
                    <a:cubicBezTo>
                      <a:pt x="99" y="297"/>
                      <a:pt x="117" y="290"/>
                      <a:pt x="127" y="283"/>
                    </a:cubicBezTo>
                    <a:cubicBezTo>
                      <a:pt x="137" y="276"/>
                      <a:pt x="137" y="263"/>
                      <a:pt x="148" y="256"/>
                    </a:cubicBezTo>
                    <a:cubicBezTo>
                      <a:pt x="141" y="256"/>
                      <a:pt x="141" y="256"/>
                      <a:pt x="141" y="256"/>
                    </a:cubicBezTo>
                    <a:cubicBezTo>
                      <a:pt x="135" y="259"/>
                      <a:pt x="132" y="262"/>
                      <a:pt x="125" y="262"/>
                    </a:cubicBezTo>
                    <a:cubicBezTo>
                      <a:pt x="120" y="262"/>
                      <a:pt x="117" y="260"/>
                      <a:pt x="113" y="258"/>
                    </a:cubicBezTo>
                    <a:cubicBezTo>
                      <a:pt x="112" y="262"/>
                      <a:pt x="110" y="263"/>
                      <a:pt x="110" y="266"/>
                    </a:cubicBezTo>
                    <a:cubicBezTo>
                      <a:pt x="99" y="262"/>
                      <a:pt x="96" y="260"/>
                      <a:pt x="89" y="254"/>
                    </a:cubicBezTo>
                    <a:cubicBezTo>
                      <a:pt x="88" y="257"/>
                      <a:pt x="88" y="259"/>
                      <a:pt x="88" y="261"/>
                    </a:cubicBezTo>
                    <a:cubicBezTo>
                      <a:pt x="84" y="261"/>
                      <a:pt x="85" y="261"/>
                      <a:pt x="83" y="261"/>
                    </a:cubicBezTo>
                    <a:cubicBezTo>
                      <a:pt x="80" y="261"/>
                      <a:pt x="78" y="264"/>
                      <a:pt x="76" y="264"/>
                    </a:cubicBezTo>
                    <a:cubicBezTo>
                      <a:pt x="74" y="264"/>
                      <a:pt x="72" y="257"/>
                      <a:pt x="72" y="253"/>
                    </a:cubicBezTo>
                    <a:cubicBezTo>
                      <a:pt x="72" y="248"/>
                      <a:pt x="72" y="248"/>
                      <a:pt x="72" y="244"/>
                    </a:cubicBezTo>
                    <a:cubicBezTo>
                      <a:pt x="72" y="243"/>
                      <a:pt x="72" y="238"/>
                      <a:pt x="68" y="238"/>
                    </a:cubicBezTo>
                    <a:cubicBezTo>
                      <a:pt x="65" y="238"/>
                      <a:pt x="61" y="245"/>
                      <a:pt x="60" y="245"/>
                    </a:cubicBezTo>
                    <a:cubicBezTo>
                      <a:pt x="54" y="245"/>
                      <a:pt x="33" y="229"/>
                      <a:pt x="30" y="225"/>
                    </a:cubicBezTo>
                    <a:cubicBezTo>
                      <a:pt x="32" y="225"/>
                      <a:pt x="35" y="224"/>
                      <a:pt x="37" y="224"/>
                    </a:cubicBezTo>
                    <a:cubicBezTo>
                      <a:pt x="33" y="214"/>
                      <a:pt x="19" y="212"/>
                      <a:pt x="19" y="205"/>
                    </a:cubicBezTo>
                    <a:cubicBezTo>
                      <a:pt x="19" y="191"/>
                      <a:pt x="43" y="180"/>
                      <a:pt x="52" y="180"/>
                    </a:cubicBezTo>
                    <a:cubicBezTo>
                      <a:pt x="56" y="180"/>
                      <a:pt x="86" y="169"/>
                      <a:pt x="86" y="163"/>
                    </a:cubicBezTo>
                    <a:cubicBezTo>
                      <a:pt x="86" y="160"/>
                      <a:pt x="79" y="153"/>
                      <a:pt x="79" y="152"/>
                    </a:cubicBezTo>
                    <a:cubicBezTo>
                      <a:pt x="83" y="150"/>
                      <a:pt x="82" y="150"/>
                      <a:pt x="85" y="152"/>
                    </a:cubicBezTo>
                    <a:cubicBezTo>
                      <a:pt x="85" y="145"/>
                      <a:pt x="85" y="145"/>
                      <a:pt x="85" y="145"/>
                    </a:cubicBezTo>
                    <a:cubicBezTo>
                      <a:pt x="81" y="145"/>
                      <a:pt x="81" y="145"/>
                      <a:pt x="79" y="145"/>
                    </a:cubicBezTo>
                    <a:cubicBezTo>
                      <a:pt x="72" y="145"/>
                      <a:pt x="69" y="153"/>
                      <a:pt x="60" y="153"/>
                    </a:cubicBezTo>
                    <a:cubicBezTo>
                      <a:pt x="51" y="153"/>
                      <a:pt x="48" y="148"/>
                      <a:pt x="41" y="150"/>
                    </a:cubicBezTo>
                    <a:cubicBezTo>
                      <a:pt x="32" y="150"/>
                      <a:pt x="21" y="150"/>
                      <a:pt x="18" y="150"/>
                    </a:cubicBezTo>
                    <a:cubicBezTo>
                      <a:pt x="17" y="143"/>
                      <a:pt x="12" y="141"/>
                      <a:pt x="12" y="137"/>
                    </a:cubicBezTo>
                    <a:cubicBezTo>
                      <a:pt x="12" y="136"/>
                      <a:pt x="13" y="134"/>
                      <a:pt x="13" y="133"/>
                    </a:cubicBezTo>
                    <a:cubicBezTo>
                      <a:pt x="6" y="133"/>
                      <a:pt x="2" y="130"/>
                      <a:pt x="0" y="126"/>
                    </a:cubicBezTo>
                    <a:cubicBezTo>
                      <a:pt x="11" y="119"/>
                      <a:pt x="29" y="113"/>
                      <a:pt x="40" y="106"/>
                    </a:cubicBezTo>
                    <a:cubicBezTo>
                      <a:pt x="48" y="106"/>
                      <a:pt x="48" y="106"/>
                      <a:pt x="48" y="106"/>
                    </a:cubicBezTo>
                    <a:cubicBezTo>
                      <a:pt x="48" y="120"/>
                      <a:pt x="55" y="116"/>
                      <a:pt x="64" y="116"/>
                    </a:cubicBezTo>
                    <a:cubicBezTo>
                      <a:pt x="70" y="116"/>
                      <a:pt x="71" y="118"/>
                      <a:pt x="76" y="116"/>
                    </a:cubicBezTo>
                    <a:cubicBezTo>
                      <a:pt x="72" y="102"/>
                      <a:pt x="63" y="101"/>
                      <a:pt x="50" y="95"/>
                    </a:cubicBezTo>
                    <a:cubicBezTo>
                      <a:pt x="46" y="94"/>
                      <a:pt x="41" y="80"/>
                      <a:pt x="37" y="78"/>
                    </a:cubicBezTo>
                    <a:cubicBezTo>
                      <a:pt x="31" y="75"/>
                      <a:pt x="13" y="71"/>
                      <a:pt x="13" y="68"/>
                    </a:cubicBezTo>
                    <a:cubicBezTo>
                      <a:pt x="13" y="68"/>
                      <a:pt x="20" y="57"/>
                      <a:pt x="20" y="56"/>
                    </a:cubicBezTo>
                    <a:cubicBezTo>
                      <a:pt x="44" y="56"/>
                      <a:pt x="44" y="56"/>
                      <a:pt x="44" y="56"/>
                    </a:cubicBezTo>
                    <a:cubicBezTo>
                      <a:pt x="57" y="38"/>
                      <a:pt x="77" y="21"/>
                      <a:pt x="101" y="14"/>
                    </a:cubicBezTo>
                    <a:cubicBezTo>
                      <a:pt x="107" y="12"/>
                      <a:pt x="111" y="15"/>
                      <a:pt x="117" y="13"/>
                    </a:cubicBezTo>
                    <a:cubicBezTo>
                      <a:pt x="124" y="10"/>
                      <a:pt x="128" y="0"/>
                      <a:pt x="136" y="0"/>
                    </a:cubicBezTo>
                    <a:cubicBezTo>
                      <a:pt x="142" y="0"/>
                      <a:pt x="144" y="5"/>
                      <a:pt x="150" y="7"/>
                    </a:cubicBezTo>
                    <a:cubicBezTo>
                      <a:pt x="147" y="10"/>
                      <a:pt x="147" y="11"/>
                      <a:pt x="146" y="13"/>
                    </a:cubicBezTo>
                    <a:cubicBezTo>
                      <a:pt x="150" y="14"/>
                      <a:pt x="154" y="11"/>
                      <a:pt x="157" y="7"/>
                    </a:cubicBezTo>
                    <a:cubicBezTo>
                      <a:pt x="162" y="9"/>
                      <a:pt x="163" y="10"/>
                      <a:pt x="167" y="11"/>
                    </a:cubicBezTo>
                    <a:cubicBezTo>
                      <a:pt x="189" y="11"/>
                      <a:pt x="189" y="11"/>
                      <a:pt x="189" y="11"/>
                    </a:cubicBezTo>
                    <a:cubicBezTo>
                      <a:pt x="194" y="15"/>
                      <a:pt x="196" y="17"/>
                      <a:pt x="202" y="20"/>
                    </a:cubicBezTo>
                    <a:cubicBezTo>
                      <a:pt x="236" y="20"/>
                      <a:pt x="236" y="20"/>
                      <a:pt x="236" y="20"/>
                    </a:cubicBezTo>
                    <a:cubicBezTo>
                      <a:pt x="245" y="29"/>
                      <a:pt x="272" y="31"/>
                      <a:pt x="286" y="31"/>
                    </a:cubicBezTo>
                    <a:cubicBezTo>
                      <a:pt x="294" y="31"/>
                      <a:pt x="299" y="28"/>
                      <a:pt x="307" y="28"/>
                    </a:cubicBezTo>
                    <a:cubicBezTo>
                      <a:pt x="319" y="28"/>
                      <a:pt x="323" y="34"/>
                      <a:pt x="334" y="37"/>
                    </a:cubicBezTo>
                    <a:cubicBezTo>
                      <a:pt x="334" y="36"/>
                      <a:pt x="334" y="36"/>
                      <a:pt x="334" y="36"/>
                    </a:cubicBezTo>
                    <a:lnTo>
                      <a:pt x="334" y="3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8" name="Google Shape;818;p61"/>
              <p:cNvSpPr/>
              <p:nvPr/>
            </p:nvSpPr>
            <p:spPr>
              <a:xfrm>
                <a:off x="2149475" y="1820863"/>
                <a:ext cx="28575" cy="38100"/>
              </a:xfrm>
              <a:custGeom>
                <a:avLst/>
                <a:gdLst/>
                <a:ahLst/>
                <a:cxnLst/>
                <a:rect l="l" t="t" r="r" b="b"/>
                <a:pathLst>
                  <a:path w="22" h="29" extrusionOk="0">
                    <a:moveTo>
                      <a:pt x="9" y="11"/>
                    </a:moveTo>
                    <a:cubicBezTo>
                      <a:pt x="2" y="9"/>
                      <a:pt x="5" y="7"/>
                      <a:pt x="0" y="11"/>
                    </a:cubicBezTo>
                    <a:cubicBezTo>
                      <a:pt x="0" y="0"/>
                      <a:pt x="2" y="0"/>
                      <a:pt x="11" y="2"/>
                    </a:cubicBezTo>
                    <a:cubicBezTo>
                      <a:pt x="10" y="14"/>
                      <a:pt x="22" y="15"/>
                      <a:pt x="22" y="25"/>
                    </a:cubicBezTo>
                    <a:cubicBezTo>
                      <a:pt x="22" y="28"/>
                      <a:pt x="20" y="29"/>
                      <a:pt x="18" y="29"/>
                    </a:cubicBezTo>
                    <a:cubicBezTo>
                      <a:pt x="14" y="29"/>
                      <a:pt x="9" y="20"/>
                      <a:pt x="9" y="20"/>
                    </a:cubicBezTo>
                    <a:cubicBezTo>
                      <a:pt x="9" y="16"/>
                      <a:pt x="8" y="13"/>
                      <a:pt x="9"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19" name="Google Shape;819;p61"/>
              <p:cNvSpPr/>
              <p:nvPr/>
            </p:nvSpPr>
            <p:spPr>
              <a:xfrm>
                <a:off x="2105025" y="1776413"/>
                <a:ext cx="30163" cy="46038"/>
              </a:xfrm>
              <a:custGeom>
                <a:avLst/>
                <a:gdLst/>
                <a:ahLst/>
                <a:cxnLst/>
                <a:rect l="l" t="t" r="r" b="b"/>
                <a:pathLst>
                  <a:path w="23" h="35" extrusionOk="0">
                    <a:moveTo>
                      <a:pt x="15" y="18"/>
                    </a:moveTo>
                    <a:cubicBezTo>
                      <a:pt x="15" y="19"/>
                      <a:pt x="19" y="19"/>
                      <a:pt x="19" y="18"/>
                    </a:cubicBezTo>
                    <a:cubicBezTo>
                      <a:pt x="19" y="24"/>
                      <a:pt x="23" y="30"/>
                      <a:pt x="19" y="35"/>
                    </a:cubicBezTo>
                    <a:cubicBezTo>
                      <a:pt x="13" y="30"/>
                      <a:pt x="11" y="24"/>
                      <a:pt x="11" y="17"/>
                    </a:cubicBezTo>
                    <a:cubicBezTo>
                      <a:pt x="5" y="16"/>
                      <a:pt x="0" y="11"/>
                      <a:pt x="0" y="4"/>
                    </a:cubicBezTo>
                    <a:cubicBezTo>
                      <a:pt x="0" y="1"/>
                      <a:pt x="3" y="0"/>
                      <a:pt x="5" y="0"/>
                    </a:cubicBezTo>
                    <a:cubicBezTo>
                      <a:pt x="13" y="0"/>
                      <a:pt x="9" y="3"/>
                      <a:pt x="15" y="0"/>
                    </a:cubicBezTo>
                    <a:cubicBezTo>
                      <a:pt x="15" y="11"/>
                      <a:pt x="13" y="11"/>
                      <a:pt x="15" y="1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0" name="Google Shape;820;p61"/>
              <p:cNvSpPr/>
              <p:nvPr/>
            </p:nvSpPr>
            <p:spPr>
              <a:xfrm>
                <a:off x="2389188" y="1335088"/>
                <a:ext cx="307975" cy="161925"/>
              </a:xfrm>
              <a:custGeom>
                <a:avLst/>
                <a:gdLst/>
                <a:ahLst/>
                <a:cxnLst/>
                <a:rect l="l" t="t" r="r" b="b"/>
                <a:pathLst>
                  <a:path w="232" h="121" extrusionOk="0">
                    <a:moveTo>
                      <a:pt x="214" y="96"/>
                    </a:moveTo>
                    <a:cubicBezTo>
                      <a:pt x="211" y="96"/>
                      <a:pt x="209" y="97"/>
                      <a:pt x="209" y="100"/>
                    </a:cubicBezTo>
                    <a:cubicBezTo>
                      <a:pt x="209" y="103"/>
                      <a:pt x="214" y="103"/>
                      <a:pt x="215" y="103"/>
                    </a:cubicBezTo>
                    <a:cubicBezTo>
                      <a:pt x="216" y="107"/>
                      <a:pt x="218" y="108"/>
                      <a:pt x="220" y="110"/>
                    </a:cubicBezTo>
                    <a:cubicBezTo>
                      <a:pt x="216" y="118"/>
                      <a:pt x="206" y="118"/>
                      <a:pt x="195" y="118"/>
                    </a:cubicBezTo>
                    <a:cubicBezTo>
                      <a:pt x="177" y="118"/>
                      <a:pt x="171" y="104"/>
                      <a:pt x="158" y="104"/>
                    </a:cubicBezTo>
                    <a:cubicBezTo>
                      <a:pt x="150" y="104"/>
                      <a:pt x="154" y="109"/>
                      <a:pt x="147" y="112"/>
                    </a:cubicBezTo>
                    <a:cubicBezTo>
                      <a:pt x="135" y="118"/>
                      <a:pt x="124" y="115"/>
                      <a:pt x="115" y="121"/>
                    </a:cubicBezTo>
                    <a:cubicBezTo>
                      <a:pt x="95" y="121"/>
                      <a:pt x="87" y="121"/>
                      <a:pt x="75" y="121"/>
                    </a:cubicBezTo>
                    <a:cubicBezTo>
                      <a:pt x="68" y="121"/>
                      <a:pt x="73" y="114"/>
                      <a:pt x="68" y="110"/>
                    </a:cubicBezTo>
                    <a:cubicBezTo>
                      <a:pt x="63" y="107"/>
                      <a:pt x="49" y="108"/>
                      <a:pt x="43" y="108"/>
                    </a:cubicBezTo>
                    <a:cubicBezTo>
                      <a:pt x="34" y="108"/>
                      <a:pt x="26" y="98"/>
                      <a:pt x="23" y="92"/>
                    </a:cubicBezTo>
                    <a:cubicBezTo>
                      <a:pt x="33" y="85"/>
                      <a:pt x="47" y="82"/>
                      <a:pt x="65" y="82"/>
                    </a:cubicBezTo>
                    <a:cubicBezTo>
                      <a:pt x="72" y="82"/>
                      <a:pt x="75" y="82"/>
                      <a:pt x="80" y="81"/>
                    </a:cubicBezTo>
                    <a:cubicBezTo>
                      <a:pt x="77" y="80"/>
                      <a:pt x="73" y="77"/>
                      <a:pt x="69" y="77"/>
                    </a:cubicBezTo>
                    <a:cubicBezTo>
                      <a:pt x="60" y="77"/>
                      <a:pt x="50" y="77"/>
                      <a:pt x="45" y="77"/>
                    </a:cubicBezTo>
                    <a:cubicBezTo>
                      <a:pt x="36" y="77"/>
                      <a:pt x="12" y="81"/>
                      <a:pt x="12" y="69"/>
                    </a:cubicBezTo>
                    <a:cubicBezTo>
                      <a:pt x="12" y="59"/>
                      <a:pt x="24" y="63"/>
                      <a:pt x="29" y="60"/>
                    </a:cubicBezTo>
                    <a:cubicBezTo>
                      <a:pt x="22" y="58"/>
                      <a:pt x="19" y="59"/>
                      <a:pt x="14" y="59"/>
                    </a:cubicBezTo>
                    <a:cubicBezTo>
                      <a:pt x="9" y="59"/>
                      <a:pt x="0" y="53"/>
                      <a:pt x="0" y="51"/>
                    </a:cubicBezTo>
                    <a:cubicBezTo>
                      <a:pt x="0" y="29"/>
                      <a:pt x="41" y="13"/>
                      <a:pt x="56" y="13"/>
                    </a:cubicBezTo>
                    <a:cubicBezTo>
                      <a:pt x="63" y="13"/>
                      <a:pt x="62" y="26"/>
                      <a:pt x="64" y="29"/>
                    </a:cubicBezTo>
                    <a:cubicBezTo>
                      <a:pt x="68" y="26"/>
                      <a:pt x="71" y="21"/>
                      <a:pt x="78" y="21"/>
                    </a:cubicBezTo>
                    <a:cubicBezTo>
                      <a:pt x="90" y="21"/>
                      <a:pt x="94" y="26"/>
                      <a:pt x="98" y="34"/>
                    </a:cubicBezTo>
                    <a:cubicBezTo>
                      <a:pt x="102" y="33"/>
                      <a:pt x="106" y="32"/>
                      <a:pt x="111" y="31"/>
                    </a:cubicBezTo>
                    <a:cubicBezTo>
                      <a:pt x="110" y="27"/>
                      <a:pt x="109" y="25"/>
                      <a:pt x="109" y="23"/>
                    </a:cubicBezTo>
                    <a:cubicBezTo>
                      <a:pt x="118" y="23"/>
                      <a:pt x="118" y="23"/>
                      <a:pt x="118" y="23"/>
                    </a:cubicBezTo>
                    <a:cubicBezTo>
                      <a:pt x="124" y="25"/>
                      <a:pt x="131" y="30"/>
                      <a:pt x="133" y="35"/>
                    </a:cubicBezTo>
                    <a:cubicBezTo>
                      <a:pt x="135" y="40"/>
                      <a:pt x="132" y="51"/>
                      <a:pt x="140" y="51"/>
                    </a:cubicBezTo>
                    <a:cubicBezTo>
                      <a:pt x="144" y="51"/>
                      <a:pt x="144" y="50"/>
                      <a:pt x="146" y="48"/>
                    </a:cubicBezTo>
                    <a:cubicBezTo>
                      <a:pt x="142" y="42"/>
                      <a:pt x="136" y="21"/>
                      <a:pt x="136" y="17"/>
                    </a:cubicBezTo>
                    <a:cubicBezTo>
                      <a:pt x="136" y="14"/>
                      <a:pt x="140" y="12"/>
                      <a:pt x="144" y="12"/>
                    </a:cubicBezTo>
                    <a:cubicBezTo>
                      <a:pt x="152" y="12"/>
                      <a:pt x="149" y="15"/>
                      <a:pt x="156" y="12"/>
                    </a:cubicBezTo>
                    <a:cubicBezTo>
                      <a:pt x="156" y="10"/>
                      <a:pt x="156" y="9"/>
                      <a:pt x="156" y="7"/>
                    </a:cubicBezTo>
                    <a:cubicBezTo>
                      <a:pt x="156" y="3"/>
                      <a:pt x="162" y="0"/>
                      <a:pt x="169" y="0"/>
                    </a:cubicBezTo>
                    <a:cubicBezTo>
                      <a:pt x="177" y="0"/>
                      <a:pt x="184" y="3"/>
                      <a:pt x="184" y="10"/>
                    </a:cubicBezTo>
                    <a:cubicBezTo>
                      <a:pt x="184" y="16"/>
                      <a:pt x="175" y="20"/>
                      <a:pt x="175" y="24"/>
                    </a:cubicBezTo>
                    <a:cubicBezTo>
                      <a:pt x="175" y="40"/>
                      <a:pt x="187" y="50"/>
                      <a:pt x="187" y="62"/>
                    </a:cubicBezTo>
                    <a:cubicBezTo>
                      <a:pt x="187" y="76"/>
                      <a:pt x="224" y="85"/>
                      <a:pt x="232" y="92"/>
                    </a:cubicBezTo>
                    <a:cubicBezTo>
                      <a:pt x="224" y="97"/>
                      <a:pt x="222" y="96"/>
                      <a:pt x="214" y="9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1" name="Google Shape;821;p61"/>
              <p:cNvSpPr/>
              <p:nvPr/>
            </p:nvSpPr>
            <p:spPr>
              <a:xfrm>
                <a:off x="2274888" y="1309688"/>
                <a:ext cx="173038" cy="114300"/>
              </a:xfrm>
              <a:custGeom>
                <a:avLst/>
                <a:gdLst/>
                <a:ahLst/>
                <a:cxnLst/>
                <a:rect l="l" t="t" r="r" b="b"/>
                <a:pathLst>
                  <a:path w="130" h="86" extrusionOk="0">
                    <a:moveTo>
                      <a:pt x="28" y="82"/>
                    </a:moveTo>
                    <a:cubicBezTo>
                      <a:pt x="26" y="82"/>
                      <a:pt x="23" y="75"/>
                      <a:pt x="22" y="73"/>
                    </a:cubicBezTo>
                    <a:cubicBezTo>
                      <a:pt x="18" y="68"/>
                      <a:pt x="0" y="69"/>
                      <a:pt x="0" y="64"/>
                    </a:cubicBezTo>
                    <a:cubicBezTo>
                      <a:pt x="0" y="49"/>
                      <a:pt x="22" y="37"/>
                      <a:pt x="22" y="21"/>
                    </a:cubicBezTo>
                    <a:cubicBezTo>
                      <a:pt x="22" y="17"/>
                      <a:pt x="16" y="10"/>
                      <a:pt x="16" y="5"/>
                    </a:cubicBezTo>
                    <a:cubicBezTo>
                      <a:pt x="27" y="1"/>
                      <a:pt x="32" y="5"/>
                      <a:pt x="42" y="5"/>
                    </a:cubicBezTo>
                    <a:cubicBezTo>
                      <a:pt x="48" y="5"/>
                      <a:pt x="52" y="0"/>
                      <a:pt x="60" y="2"/>
                    </a:cubicBezTo>
                    <a:cubicBezTo>
                      <a:pt x="70" y="5"/>
                      <a:pt x="74" y="10"/>
                      <a:pt x="84" y="11"/>
                    </a:cubicBezTo>
                    <a:cubicBezTo>
                      <a:pt x="88" y="15"/>
                      <a:pt x="93" y="10"/>
                      <a:pt x="99" y="10"/>
                    </a:cubicBezTo>
                    <a:cubicBezTo>
                      <a:pt x="108" y="10"/>
                      <a:pt x="130" y="19"/>
                      <a:pt x="130" y="29"/>
                    </a:cubicBezTo>
                    <a:cubicBezTo>
                      <a:pt x="130" y="34"/>
                      <a:pt x="106" y="37"/>
                      <a:pt x="102" y="38"/>
                    </a:cubicBezTo>
                    <a:cubicBezTo>
                      <a:pt x="88" y="43"/>
                      <a:pt x="69" y="61"/>
                      <a:pt x="69" y="71"/>
                    </a:cubicBezTo>
                    <a:cubicBezTo>
                      <a:pt x="69" y="75"/>
                      <a:pt x="38" y="86"/>
                      <a:pt x="35" y="86"/>
                    </a:cubicBezTo>
                    <a:cubicBezTo>
                      <a:pt x="32" y="86"/>
                      <a:pt x="30" y="82"/>
                      <a:pt x="28" y="8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2" name="Google Shape;822;p61"/>
              <p:cNvSpPr/>
              <p:nvPr/>
            </p:nvSpPr>
            <p:spPr>
              <a:xfrm>
                <a:off x="2413000" y="1228725"/>
                <a:ext cx="204788" cy="87313"/>
              </a:xfrm>
              <a:custGeom>
                <a:avLst/>
                <a:gdLst/>
                <a:ahLst/>
                <a:cxnLst/>
                <a:rect l="l" t="t" r="r" b="b"/>
                <a:pathLst>
                  <a:path w="154" h="65" extrusionOk="0">
                    <a:moveTo>
                      <a:pt x="53" y="65"/>
                    </a:moveTo>
                    <a:cubicBezTo>
                      <a:pt x="48" y="65"/>
                      <a:pt x="41" y="61"/>
                      <a:pt x="41" y="59"/>
                    </a:cubicBezTo>
                    <a:cubicBezTo>
                      <a:pt x="41" y="52"/>
                      <a:pt x="47" y="53"/>
                      <a:pt x="53" y="53"/>
                    </a:cubicBezTo>
                    <a:cubicBezTo>
                      <a:pt x="50" y="50"/>
                      <a:pt x="46" y="48"/>
                      <a:pt x="46" y="43"/>
                    </a:cubicBezTo>
                    <a:cubicBezTo>
                      <a:pt x="43" y="44"/>
                      <a:pt x="41" y="46"/>
                      <a:pt x="41" y="49"/>
                    </a:cubicBezTo>
                    <a:cubicBezTo>
                      <a:pt x="33" y="50"/>
                      <a:pt x="27" y="52"/>
                      <a:pt x="22" y="52"/>
                    </a:cubicBezTo>
                    <a:cubicBezTo>
                      <a:pt x="16" y="52"/>
                      <a:pt x="10" y="49"/>
                      <a:pt x="7" y="49"/>
                    </a:cubicBezTo>
                    <a:cubicBezTo>
                      <a:pt x="3" y="49"/>
                      <a:pt x="0" y="46"/>
                      <a:pt x="0" y="42"/>
                    </a:cubicBezTo>
                    <a:cubicBezTo>
                      <a:pt x="0" y="38"/>
                      <a:pt x="2" y="39"/>
                      <a:pt x="0" y="36"/>
                    </a:cubicBezTo>
                    <a:cubicBezTo>
                      <a:pt x="5" y="35"/>
                      <a:pt x="7" y="31"/>
                      <a:pt x="11" y="31"/>
                    </a:cubicBezTo>
                    <a:cubicBezTo>
                      <a:pt x="20" y="31"/>
                      <a:pt x="24" y="35"/>
                      <a:pt x="31" y="36"/>
                    </a:cubicBezTo>
                    <a:cubicBezTo>
                      <a:pt x="24" y="35"/>
                      <a:pt x="17" y="32"/>
                      <a:pt x="11" y="30"/>
                    </a:cubicBezTo>
                    <a:cubicBezTo>
                      <a:pt x="11" y="23"/>
                      <a:pt x="11" y="23"/>
                      <a:pt x="11" y="23"/>
                    </a:cubicBezTo>
                    <a:cubicBezTo>
                      <a:pt x="15" y="23"/>
                      <a:pt x="19" y="23"/>
                      <a:pt x="19" y="23"/>
                    </a:cubicBezTo>
                    <a:cubicBezTo>
                      <a:pt x="20" y="23"/>
                      <a:pt x="34" y="26"/>
                      <a:pt x="38" y="26"/>
                    </a:cubicBezTo>
                    <a:cubicBezTo>
                      <a:pt x="30" y="25"/>
                      <a:pt x="23" y="26"/>
                      <a:pt x="16" y="22"/>
                    </a:cubicBezTo>
                    <a:cubicBezTo>
                      <a:pt x="18" y="19"/>
                      <a:pt x="22" y="17"/>
                      <a:pt x="25" y="17"/>
                    </a:cubicBezTo>
                    <a:cubicBezTo>
                      <a:pt x="31" y="17"/>
                      <a:pt x="32" y="19"/>
                      <a:pt x="36" y="18"/>
                    </a:cubicBezTo>
                    <a:cubicBezTo>
                      <a:pt x="31" y="19"/>
                      <a:pt x="23" y="18"/>
                      <a:pt x="23" y="12"/>
                    </a:cubicBezTo>
                    <a:cubicBezTo>
                      <a:pt x="31" y="11"/>
                      <a:pt x="34" y="12"/>
                      <a:pt x="38" y="12"/>
                    </a:cubicBezTo>
                    <a:cubicBezTo>
                      <a:pt x="39" y="12"/>
                      <a:pt x="45" y="14"/>
                      <a:pt x="45" y="19"/>
                    </a:cubicBezTo>
                    <a:cubicBezTo>
                      <a:pt x="50" y="19"/>
                      <a:pt x="54" y="19"/>
                      <a:pt x="55" y="19"/>
                    </a:cubicBezTo>
                    <a:cubicBezTo>
                      <a:pt x="68" y="19"/>
                      <a:pt x="78" y="36"/>
                      <a:pt x="97" y="36"/>
                    </a:cubicBezTo>
                    <a:cubicBezTo>
                      <a:pt x="103" y="36"/>
                      <a:pt x="105" y="34"/>
                      <a:pt x="107" y="30"/>
                    </a:cubicBezTo>
                    <a:cubicBezTo>
                      <a:pt x="102" y="30"/>
                      <a:pt x="100" y="30"/>
                      <a:pt x="98" y="29"/>
                    </a:cubicBezTo>
                    <a:cubicBezTo>
                      <a:pt x="98" y="28"/>
                      <a:pt x="101" y="27"/>
                      <a:pt x="102" y="27"/>
                    </a:cubicBezTo>
                    <a:cubicBezTo>
                      <a:pt x="102" y="21"/>
                      <a:pt x="102" y="21"/>
                      <a:pt x="102" y="21"/>
                    </a:cubicBezTo>
                    <a:cubicBezTo>
                      <a:pt x="99" y="21"/>
                      <a:pt x="91" y="19"/>
                      <a:pt x="91" y="15"/>
                    </a:cubicBezTo>
                    <a:cubicBezTo>
                      <a:pt x="91" y="7"/>
                      <a:pt x="103" y="4"/>
                      <a:pt x="107" y="0"/>
                    </a:cubicBezTo>
                    <a:cubicBezTo>
                      <a:pt x="110" y="2"/>
                      <a:pt x="113" y="4"/>
                      <a:pt x="116" y="4"/>
                    </a:cubicBezTo>
                    <a:cubicBezTo>
                      <a:pt x="115" y="7"/>
                      <a:pt x="116" y="8"/>
                      <a:pt x="116" y="9"/>
                    </a:cubicBezTo>
                    <a:cubicBezTo>
                      <a:pt x="116" y="16"/>
                      <a:pt x="124" y="26"/>
                      <a:pt x="132" y="26"/>
                    </a:cubicBezTo>
                    <a:cubicBezTo>
                      <a:pt x="136" y="26"/>
                      <a:pt x="139" y="20"/>
                      <a:pt x="144" y="20"/>
                    </a:cubicBezTo>
                    <a:cubicBezTo>
                      <a:pt x="150" y="20"/>
                      <a:pt x="154" y="26"/>
                      <a:pt x="154" y="31"/>
                    </a:cubicBezTo>
                    <a:cubicBezTo>
                      <a:pt x="154" y="37"/>
                      <a:pt x="144" y="51"/>
                      <a:pt x="140" y="52"/>
                    </a:cubicBezTo>
                    <a:cubicBezTo>
                      <a:pt x="137" y="53"/>
                      <a:pt x="111" y="50"/>
                      <a:pt x="111" y="51"/>
                    </a:cubicBezTo>
                    <a:cubicBezTo>
                      <a:pt x="111" y="52"/>
                      <a:pt x="83" y="58"/>
                      <a:pt x="82" y="59"/>
                    </a:cubicBezTo>
                    <a:cubicBezTo>
                      <a:pt x="73" y="62"/>
                      <a:pt x="64" y="65"/>
                      <a:pt x="53" y="6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3" name="Google Shape;823;p61"/>
              <p:cNvSpPr/>
              <p:nvPr/>
            </p:nvSpPr>
            <p:spPr>
              <a:xfrm>
                <a:off x="2382838" y="1260475"/>
                <a:ext cx="28575" cy="20638"/>
              </a:xfrm>
              <a:custGeom>
                <a:avLst/>
                <a:gdLst/>
                <a:ahLst/>
                <a:cxnLst/>
                <a:rect l="l" t="t" r="r" b="b"/>
                <a:pathLst>
                  <a:path w="21" h="16" extrusionOk="0">
                    <a:moveTo>
                      <a:pt x="8" y="16"/>
                    </a:moveTo>
                    <a:cubicBezTo>
                      <a:pt x="4" y="16"/>
                      <a:pt x="0" y="14"/>
                      <a:pt x="0" y="11"/>
                    </a:cubicBezTo>
                    <a:cubicBezTo>
                      <a:pt x="0" y="3"/>
                      <a:pt x="16" y="0"/>
                      <a:pt x="21" y="0"/>
                    </a:cubicBezTo>
                    <a:cubicBezTo>
                      <a:pt x="20" y="7"/>
                      <a:pt x="13" y="16"/>
                      <a:pt x="8" y="1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4" name="Google Shape;824;p61"/>
              <p:cNvSpPr/>
              <p:nvPr/>
            </p:nvSpPr>
            <p:spPr>
              <a:xfrm>
                <a:off x="2457450" y="1230313"/>
                <a:ext cx="22225" cy="7938"/>
              </a:xfrm>
              <a:custGeom>
                <a:avLst/>
                <a:gdLst/>
                <a:ahLst/>
                <a:cxnLst/>
                <a:rect l="l" t="t" r="r" b="b"/>
                <a:pathLst>
                  <a:path w="16" h="6" extrusionOk="0">
                    <a:moveTo>
                      <a:pt x="6" y="6"/>
                    </a:moveTo>
                    <a:cubicBezTo>
                      <a:pt x="4" y="6"/>
                      <a:pt x="0" y="4"/>
                      <a:pt x="0" y="0"/>
                    </a:cubicBezTo>
                    <a:cubicBezTo>
                      <a:pt x="16" y="0"/>
                      <a:pt x="16" y="0"/>
                      <a:pt x="16" y="0"/>
                    </a:cubicBezTo>
                    <a:cubicBezTo>
                      <a:pt x="16" y="6"/>
                      <a:pt x="16" y="6"/>
                      <a:pt x="16" y="6"/>
                    </a:cubicBezTo>
                    <a:cubicBezTo>
                      <a:pt x="14" y="6"/>
                      <a:pt x="6" y="6"/>
                      <a:pt x="6"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5" name="Google Shape;825;p61"/>
              <p:cNvSpPr/>
              <p:nvPr/>
            </p:nvSpPr>
            <p:spPr>
              <a:xfrm>
                <a:off x="2324100" y="1203325"/>
                <a:ext cx="117475" cy="65088"/>
              </a:xfrm>
              <a:custGeom>
                <a:avLst/>
                <a:gdLst/>
                <a:ahLst/>
                <a:cxnLst/>
                <a:rect l="l" t="t" r="r" b="b"/>
                <a:pathLst>
                  <a:path w="88" h="49" extrusionOk="0">
                    <a:moveTo>
                      <a:pt x="88" y="8"/>
                    </a:moveTo>
                    <a:cubicBezTo>
                      <a:pt x="88" y="11"/>
                      <a:pt x="86" y="14"/>
                      <a:pt x="82" y="15"/>
                    </a:cubicBezTo>
                    <a:cubicBezTo>
                      <a:pt x="83" y="19"/>
                      <a:pt x="86" y="20"/>
                      <a:pt x="86" y="24"/>
                    </a:cubicBezTo>
                    <a:cubicBezTo>
                      <a:pt x="67" y="38"/>
                      <a:pt x="67" y="38"/>
                      <a:pt x="67" y="38"/>
                    </a:cubicBezTo>
                    <a:cubicBezTo>
                      <a:pt x="60" y="38"/>
                      <a:pt x="60" y="28"/>
                      <a:pt x="56" y="26"/>
                    </a:cubicBezTo>
                    <a:cubicBezTo>
                      <a:pt x="55" y="33"/>
                      <a:pt x="48" y="40"/>
                      <a:pt x="41" y="39"/>
                    </a:cubicBezTo>
                    <a:cubicBezTo>
                      <a:pt x="40" y="44"/>
                      <a:pt x="37" y="49"/>
                      <a:pt x="32" y="49"/>
                    </a:cubicBezTo>
                    <a:cubicBezTo>
                      <a:pt x="28" y="49"/>
                      <a:pt x="25" y="44"/>
                      <a:pt x="24" y="42"/>
                    </a:cubicBezTo>
                    <a:cubicBezTo>
                      <a:pt x="19" y="45"/>
                      <a:pt x="16" y="42"/>
                      <a:pt x="12" y="42"/>
                    </a:cubicBezTo>
                    <a:cubicBezTo>
                      <a:pt x="9" y="42"/>
                      <a:pt x="8" y="45"/>
                      <a:pt x="4" y="46"/>
                    </a:cubicBezTo>
                    <a:cubicBezTo>
                      <a:pt x="4" y="43"/>
                      <a:pt x="0" y="41"/>
                      <a:pt x="0" y="39"/>
                    </a:cubicBezTo>
                    <a:cubicBezTo>
                      <a:pt x="0" y="38"/>
                      <a:pt x="8" y="32"/>
                      <a:pt x="10" y="31"/>
                    </a:cubicBezTo>
                    <a:cubicBezTo>
                      <a:pt x="17" y="28"/>
                      <a:pt x="23" y="27"/>
                      <a:pt x="31" y="23"/>
                    </a:cubicBezTo>
                    <a:cubicBezTo>
                      <a:pt x="39" y="18"/>
                      <a:pt x="41" y="6"/>
                      <a:pt x="54" y="6"/>
                    </a:cubicBezTo>
                    <a:cubicBezTo>
                      <a:pt x="57" y="6"/>
                      <a:pt x="58" y="7"/>
                      <a:pt x="62" y="7"/>
                    </a:cubicBezTo>
                    <a:cubicBezTo>
                      <a:pt x="62" y="7"/>
                      <a:pt x="88" y="0"/>
                      <a:pt x="88"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6" name="Google Shape;826;p61"/>
              <p:cNvSpPr/>
              <p:nvPr/>
            </p:nvSpPr>
            <p:spPr>
              <a:xfrm>
                <a:off x="2481263" y="1162050"/>
                <a:ext cx="66675" cy="20638"/>
              </a:xfrm>
              <a:custGeom>
                <a:avLst/>
                <a:gdLst/>
                <a:ahLst/>
                <a:cxnLst/>
                <a:rect l="l" t="t" r="r" b="b"/>
                <a:pathLst>
                  <a:path w="50" h="15" extrusionOk="0">
                    <a:moveTo>
                      <a:pt x="20" y="15"/>
                    </a:moveTo>
                    <a:cubicBezTo>
                      <a:pt x="14" y="15"/>
                      <a:pt x="13" y="12"/>
                      <a:pt x="9" y="12"/>
                    </a:cubicBezTo>
                    <a:cubicBezTo>
                      <a:pt x="5" y="12"/>
                      <a:pt x="3" y="15"/>
                      <a:pt x="0" y="15"/>
                    </a:cubicBezTo>
                    <a:cubicBezTo>
                      <a:pt x="0" y="9"/>
                      <a:pt x="26" y="0"/>
                      <a:pt x="32" y="0"/>
                    </a:cubicBezTo>
                    <a:cubicBezTo>
                      <a:pt x="41" y="0"/>
                      <a:pt x="49" y="5"/>
                      <a:pt x="50" y="11"/>
                    </a:cubicBezTo>
                    <a:cubicBezTo>
                      <a:pt x="47" y="12"/>
                      <a:pt x="44" y="15"/>
                      <a:pt x="39" y="15"/>
                    </a:cubicBezTo>
                    <a:cubicBezTo>
                      <a:pt x="27" y="15"/>
                      <a:pt x="29" y="15"/>
                      <a:pt x="20"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7" name="Google Shape;827;p61"/>
              <p:cNvSpPr/>
              <p:nvPr/>
            </p:nvSpPr>
            <p:spPr>
              <a:xfrm>
                <a:off x="2482850" y="1185863"/>
                <a:ext cx="58738" cy="30163"/>
              </a:xfrm>
              <a:custGeom>
                <a:avLst/>
                <a:gdLst/>
                <a:ahLst/>
                <a:cxnLst/>
                <a:rect l="l" t="t" r="r" b="b"/>
                <a:pathLst>
                  <a:path w="44" h="23" extrusionOk="0">
                    <a:moveTo>
                      <a:pt x="38" y="10"/>
                    </a:moveTo>
                    <a:cubicBezTo>
                      <a:pt x="38" y="19"/>
                      <a:pt x="24" y="23"/>
                      <a:pt x="14" y="23"/>
                    </a:cubicBezTo>
                    <a:cubicBezTo>
                      <a:pt x="8" y="23"/>
                      <a:pt x="0" y="15"/>
                      <a:pt x="0" y="11"/>
                    </a:cubicBezTo>
                    <a:cubicBezTo>
                      <a:pt x="0" y="1"/>
                      <a:pt x="27" y="0"/>
                      <a:pt x="36" y="0"/>
                    </a:cubicBezTo>
                    <a:cubicBezTo>
                      <a:pt x="41" y="0"/>
                      <a:pt x="43" y="3"/>
                      <a:pt x="44" y="5"/>
                    </a:cubicBezTo>
                    <a:cubicBezTo>
                      <a:pt x="39" y="9"/>
                      <a:pt x="32" y="10"/>
                      <a:pt x="25" y="10"/>
                    </a:cubicBezTo>
                    <a:lnTo>
                      <a:pt x="38" y="1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8" name="Google Shape;828;p61"/>
              <p:cNvSpPr/>
              <p:nvPr/>
            </p:nvSpPr>
            <p:spPr>
              <a:xfrm>
                <a:off x="2454275" y="1181100"/>
                <a:ext cx="20638" cy="22225"/>
              </a:xfrm>
              <a:custGeom>
                <a:avLst/>
                <a:gdLst/>
                <a:ahLst/>
                <a:cxnLst/>
                <a:rect l="l" t="t" r="r" b="b"/>
                <a:pathLst>
                  <a:path w="15" h="17" extrusionOk="0">
                    <a:moveTo>
                      <a:pt x="15" y="12"/>
                    </a:moveTo>
                    <a:cubicBezTo>
                      <a:pt x="13" y="15"/>
                      <a:pt x="12" y="17"/>
                      <a:pt x="9" y="17"/>
                    </a:cubicBezTo>
                    <a:cubicBezTo>
                      <a:pt x="5" y="17"/>
                      <a:pt x="0" y="13"/>
                      <a:pt x="0" y="11"/>
                    </a:cubicBezTo>
                    <a:cubicBezTo>
                      <a:pt x="0" y="0"/>
                      <a:pt x="12" y="11"/>
                      <a:pt x="15"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29" name="Google Shape;829;p61"/>
              <p:cNvSpPr/>
              <p:nvPr/>
            </p:nvSpPr>
            <p:spPr>
              <a:xfrm>
                <a:off x="2671763" y="1335088"/>
                <a:ext cx="100013" cy="80963"/>
              </a:xfrm>
              <a:custGeom>
                <a:avLst/>
                <a:gdLst/>
                <a:ahLst/>
                <a:cxnLst/>
                <a:rect l="l" t="t" r="r" b="b"/>
                <a:pathLst>
                  <a:path w="75" h="61" extrusionOk="0">
                    <a:moveTo>
                      <a:pt x="66" y="23"/>
                    </a:moveTo>
                    <a:cubicBezTo>
                      <a:pt x="66" y="29"/>
                      <a:pt x="65" y="25"/>
                      <a:pt x="65" y="30"/>
                    </a:cubicBezTo>
                    <a:cubicBezTo>
                      <a:pt x="67" y="30"/>
                      <a:pt x="72" y="31"/>
                      <a:pt x="75" y="32"/>
                    </a:cubicBezTo>
                    <a:cubicBezTo>
                      <a:pt x="73" y="56"/>
                      <a:pt x="72" y="49"/>
                      <a:pt x="57" y="55"/>
                    </a:cubicBezTo>
                    <a:cubicBezTo>
                      <a:pt x="53" y="56"/>
                      <a:pt x="53" y="61"/>
                      <a:pt x="49" y="61"/>
                    </a:cubicBezTo>
                    <a:cubicBezTo>
                      <a:pt x="42" y="61"/>
                      <a:pt x="42" y="56"/>
                      <a:pt x="39" y="54"/>
                    </a:cubicBezTo>
                    <a:cubicBezTo>
                      <a:pt x="27" y="41"/>
                      <a:pt x="13" y="43"/>
                      <a:pt x="0" y="30"/>
                    </a:cubicBezTo>
                    <a:cubicBezTo>
                      <a:pt x="0" y="23"/>
                      <a:pt x="0" y="23"/>
                      <a:pt x="0" y="23"/>
                    </a:cubicBezTo>
                    <a:cubicBezTo>
                      <a:pt x="6" y="23"/>
                      <a:pt x="12" y="28"/>
                      <a:pt x="20" y="28"/>
                    </a:cubicBezTo>
                    <a:cubicBezTo>
                      <a:pt x="24" y="28"/>
                      <a:pt x="23" y="28"/>
                      <a:pt x="27" y="28"/>
                    </a:cubicBezTo>
                    <a:cubicBezTo>
                      <a:pt x="27" y="16"/>
                      <a:pt x="27" y="16"/>
                      <a:pt x="27" y="16"/>
                    </a:cubicBezTo>
                    <a:cubicBezTo>
                      <a:pt x="21" y="15"/>
                      <a:pt x="12" y="16"/>
                      <a:pt x="12" y="11"/>
                    </a:cubicBezTo>
                    <a:cubicBezTo>
                      <a:pt x="12" y="9"/>
                      <a:pt x="15" y="8"/>
                      <a:pt x="16" y="7"/>
                    </a:cubicBezTo>
                    <a:cubicBezTo>
                      <a:pt x="23" y="0"/>
                      <a:pt x="32" y="2"/>
                      <a:pt x="42" y="2"/>
                    </a:cubicBezTo>
                    <a:cubicBezTo>
                      <a:pt x="50" y="2"/>
                      <a:pt x="60" y="2"/>
                      <a:pt x="60" y="2"/>
                    </a:cubicBezTo>
                    <a:cubicBezTo>
                      <a:pt x="61" y="2"/>
                      <a:pt x="64" y="4"/>
                      <a:pt x="64" y="6"/>
                    </a:cubicBezTo>
                    <a:cubicBezTo>
                      <a:pt x="64" y="15"/>
                      <a:pt x="53" y="18"/>
                      <a:pt x="50" y="22"/>
                    </a:cubicBezTo>
                    <a:cubicBezTo>
                      <a:pt x="53" y="22"/>
                      <a:pt x="66" y="18"/>
                      <a:pt x="66" y="2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0" name="Google Shape;830;p61"/>
              <p:cNvSpPr/>
              <p:nvPr/>
            </p:nvSpPr>
            <p:spPr>
              <a:xfrm>
                <a:off x="2636838" y="1236663"/>
                <a:ext cx="111125" cy="60325"/>
              </a:xfrm>
              <a:custGeom>
                <a:avLst/>
                <a:gdLst/>
                <a:ahLst/>
                <a:cxnLst/>
                <a:rect l="l" t="t" r="r" b="b"/>
                <a:pathLst>
                  <a:path w="84" h="45" extrusionOk="0">
                    <a:moveTo>
                      <a:pt x="4" y="11"/>
                    </a:moveTo>
                    <a:cubicBezTo>
                      <a:pt x="2" y="9"/>
                      <a:pt x="0" y="6"/>
                      <a:pt x="0" y="2"/>
                    </a:cubicBezTo>
                    <a:cubicBezTo>
                      <a:pt x="1" y="2"/>
                      <a:pt x="3" y="2"/>
                      <a:pt x="5" y="2"/>
                    </a:cubicBezTo>
                    <a:cubicBezTo>
                      <a:pt x="18" y="2"/>
                      <a:pt x="24" y="24"/>
                      <a:pt x="38" y="20"/>
                    </a:cubicBezTo>
                    <a:cubicBezTo>
                      <a:pt x="35" y="18"/>
                      <a:pt x="31" y="15"/>
                      <a:pt x="29" y="13"/>
                    </a:cubicBezTo>
                    <a:cubicBezTo>
                      <a:pt x="29" y="8"/>
                      <a:pt x="29" y="8"/>
                      <a:pt x="29" y="8"/>
                    </a:cubicBezTo>
                    <a:cubicBezTo>
                      <a:pt x="39" y="8"/>
                      <a:pt x="43" y="17"/>
                      <a:pt x="54" y="17"/>
                    </a:cubicBezTo>
                    <a:cubicBezTo>
                      <a:pt x="54" y="8"/>
                      <a:pt x="54" y="8"/>
                      <a:pt x="54" y="8"/>
                    </a:cubicBezTo>
                    <a:cubicBezTo>
                      <a:pt x="46" y="8"/>
                      <a:pt x="40" y="8"/>
                      <a:pt x="38" y="1"/>
                    </a:cubicBezTo>
                    <a:cubicBezTo>
                      <a:pt x="41" y="0"/>
                      <a:pt x="43" y="1"/>
                      <a:pt x="46" y="1"/>
                    </a:cubicBezTo>
                    <a:cubicBezTo>
                      <a:pt x="53" y="1"/>
                      <a:pt x="58" y="5"/>
                      <a:pt x="66" y="5"/>
                    </a:cubicBezTo>
                    <a:cubicBezTo>
                      <a:pt x="69" y="5"/>
                      <a:pt x="71" y="2"/>
                      <a:pt x="75" y="2"/>
                    </a:cubicBezTo>
                    <a:cubicBezTo>
                      <a:pt x="83" y="2"/>
                      <a:pt x="84" y="6"/>
                      <a:pt x="84" y="13"/>
                    </a:cubicBezTo>
                    <a:cubicBezTo>
                      <a:pt x="84" y="23"/>
                      <a:pt x="78" y="28"/>
                      <a:pt x="80" y="41"/>
                    </a:cubicBezTo>
                    <a:cubicBezTo>
                      <a:pt x="73" y="43"/>
                      <a:pt x="64" y="43"/>
                      <a:pt x="62" y="43"/>
                    </a:cubicBezTo>
                    <a:cubicBezTo>
                      <a:pt x="60" y="43"/>
                      <a:pt x="48" y="45"/>
                      <a:pt x="48" y="41"/>
                    </a:cubicBezTo>
                    <a:cubicBezTo>
                      <a:pt x="48" y="39"/>
                      <a:pt x="50" y="37"/>
                      <a:pt x="51" y="36"/>
                    </a:cubicBezTo>
                    <a:cubicBezTo>
                      <a:pt x="51" y="35"/>
                      <a:pt x="51" y="33"/>
                      <a:pt x="51" y="32"/>
                    </a:cubicBezTo>
                    <a:cubicBezTo>
                      <a:pt x="51" y="28"/>
                      <a:pt x="60" y="28"/>
                      <a:pt x="62" y="25"/>
                    </a:cubicBezTo>
                    <a:cubicBezTo>
                      <a:pt x="61" y="24"/>
                      <a:pt x="59" y="24"/>
                      <a:pt x="57" y="24"/>
                    </a:cubicBezTo>
                    <a:cubicBezTo>
                      <a:pt x="49" y="24"/>
                      <a:pt x="34" y="28"/>
                      <a:pt x="25" y="28"/>
                    </a:cubicBezTo>
                    <a:cubicBezTo>
                      <a:pt x="22" y="28"/>
                      <a:pt x="20" y="26"/>
                      <a:pt x="20" y="23"/>
                    </a:cubicBezTo>
                    <a:cubicBezTo>
                      <a:pt x="13" y="23"/>
                      <a:pt x="13" y="23"/>
                      <a:pt x="13" y="23"/>
                    </a:cubicBezTo>
                    <a:cubicBezTo>
                      <a:pt x="12" y="19"/>
                      <a:pt x="12" y="19"/>
                      <a:pt x="12" y="19"/>
                    </a:cubicBezTo>
                    <a:cubicBezTo>
                      <a:pt x="7" y="20"/>
                      <a:pt x="4" y="17"/>
                      <a:pt x="1" y="14"/>
                    </a:cubicBezTo>
                    <a:cubicBezTo>
                      <a:pt x="1" y="6"/>
                      <a:pt x="1" y="6"/>
                      <a:pt x="1" y="6"/>
                    </a:cubicBezTo>
                    <a:lnTo>
                      <a:pt x="4" y="1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1" name="Google Shape;831;p61"/>
              <p:cNvSpPr/>
              <p:nvPr/>
            </p:nvSpPr>
            <p:spPr>
              <a:xfrm>
                <a:off x="2720975" y="1462088"/>
                <a:ext cx="65088" cy="38100"/>
              </a:xfrm>
              <a:custGeom>
                <a:avLst/>
                <a:gdLst/>
                <a:ahLst/>
                <a:cxnLst/>
                <a:rect l="l" t="t" r="r" b="b"/>
                <a:pathLst>
                  <a:path w="49" h="29" extrusionOk="0">
                    <a:moveTo>
                      <a:pt x="38" y="29"/>
                    </a:moveTo>
                    <a:cubicBezTo>
                      <a:pt x="32" y="29"/>
                      <a:pt x="0" y="17"/>
                      <a:pt x="0" y="16"/>
                    </a:cubicBezTo>
                    <a:cubicBezTo>
                      <a:pt x="0" y="12"/>
                      <a:pt x="8" y="14"/>
                      <a:pt x="9" y="14"/>
                    </a:cubicBezTo>
                    <a:cubicBezTo>
                      <a:pt x="15" y="12"/>
                      <a:pt x="13" y="0"/>
                      <a:pt x="22" y="0"/>
                    </a:cubicBezTo>
                    <a:cubicBezTo>
                      <a:pt x="28" y="0"/>
                      <a:pt x="46" y="16"/>
                      <a:pt x="49" y="22"/>
                    </a:cubicBezTo>
                    <a:cubicBezTo>
                      <a:pt x="45" y="25"/>
                      <a:pt x="43" y="29"/>
                      <a:pt x="38" y="2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2" name="Google Shape;832;p61"/>
              <p:cNvSpPr/>
              <p:nvPr/>
            </p:nvSpPr>
            <p:spPr>
              <a:xfrm>
                <a:off x="2784475" y="1323975"/>
                <a:ext cx="85725" cy="69850"/>
              </a:xfrm>
              <a:custGeom>
                <a:avLst/>
                <a:gdLst/>
                <a:ahLst/>
                <a:cxnLst/>
                <a:rect l="l" t="t" r="r" b="b"/>
                <a:pathLst>
                  <a:path w="65" h="53" extrusionOk="0">
                    <a:moveTo>
                      <a:pt x="65" y="11"/>
                    </a:moveTo>
                    <a:cubicBezTo>
                      <a:pt x="65" y="12"/>
                      <a:pt x="57" y="18"/>
                      <a:pt x="57" y="18"/>
                    </a:cubicBezTo>
                    <a:cubicBezTo>
                      <a:pt x="51" y="26"/>
                      <a:pt x="45" y="35"/>
                      <a:pt x="32" y="35"/>
                    </a:cubicBezTo>
                    <a:cubicBezTo>
                      <a:pt x="22" y="35"/>
                      <a:pt x="22" y="30"/>
                      <a:pt x="20" y="38"/>
                    </a:cubicBezTo>
                    <a:cubicBezTo>
                      <a:pt x="25" y="38"/>
                      <a:pt x="25" y="38"/>
                      <a:pt x="25" y="38"/>
                    </a:cubicBezTo>
                    <a:cubicBezTo>
                      <a:pt x="24" y="46"/>
                      <a:pt x="21" y="48"/>
                      <a:pt x="15" y="53"/>
                    </a:cubicBezTo>
                    <a:cubicBezTo>
                      <a:pt x="6" y="53"/>
                      <a:pt x="6" y="53"/>
                      <a:pt x="6" y="53"/>
                    </a:cubicBezTo>
                    <a:cubicBezTo>
                      <a:pt x="6" y="47"/>
                      <a:pt x="6" y="42"/>
                      <a:pt x="7" y="40"/>
                    </a:cubicBezTo>
                    <a:cubicBezTo>
                      <a:pt x="0" y="33"/>
                      <a:pt x="3" y="27"/>
                      <a:pt x="0" y="19"/>
                    </a:cubicBezTo>
                    <a:cubicBezTo>
                      <a:pt x="0" y="11"/>
                      <a:pt x="0" y="11"/>
                      <a:pt x="0" y="11"/>
                    </a:cubicBezTo>
                    <a:cubicBezTo>
                      <a:pt x="3" y="11"/>
                      <a:pt x="8" y="11"/>
                      <a:pt x="10" y="11"/>
                    </a:cubicBezTo>
                    <a:cubicBezTo>
                      <a:pt x="9" y="11"/>
                      <a:pt x="10" y="8"/>
                      <a:pt x="10" y="7"/>
                    </a:cubicBezTo>
                    <a:cubicBezTo>
                      <a:pt x="10" y="6"/>
                      <a:pt x="13" y="0"/>
                      <a:pt x="22" y="0"/>
                    </a:cubicBezTo>
                    <a:cubicBezTo>
                      <a:pt x="37" y="0"/>
                      <a:pt x="49" y="5"/>
                      <a:pt x="65" y="5"/>
                    </a:cubicBezTo>
                    <a:cubicBezTo>
                      <a:pt x="65" y="8"/>
                      <a:pt x="65" y="9"/>
                      <a:pt x="65"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3" name="Google Shape;833;p61"/>
              <p:cNvSpPr/>
              <p:nvPr/>
            </p:nvSpPr>
            <p:spPr>
              <a:xfrm>
                <a:off x="2608263" y="1198563"/>
                <a:ext cx="28575" cy="23813"/>
              </a:xfrm>
              <a:custGeom>
                <a:avLst/>
                <a:gdLst/>
                <a:ahLst/>
                <a:cxnLst/>
                <a:rect l="l" t="t" r="r" b="b"/>
                <a:pathLst>
                  <a:path w="21" h="18" extrusionOk="0">
                    <a:moveTo>
                      <a:pt x="21" y="12"/>
                    </a:moveTo>
                    <a:cubicBezTo>
                      <a:pt x="21" y="16"/>
                      <a:pt x="18" y="18"/>
                      <a:pt x="15" y="18"/>
                    </a:cubicBezTo>
                    <a:cubicBezTo>
                      <a:pt x="10" y="18"/>
                      <a:pt x="0" y="6"/>
                      <a:pt x="0" y="0"/>
                    </a:cubicBezTo>
                    <a:cubicBezTo>
                      <a:pt x="11" y="0"/>
                      <a:pt x="12" y="9"/>
                      <a:pt x="21"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4" name="Google Shape;834;p61"/>
              <p:cNvSpPr/>
              <p:nvPr/>
            </p:nvSpPr>
            <p:spPr>
              <a:xfrm>
                <a:off x="2625725" y="1277938"/>
                <a:ext cx="19050" cy="15875"/>
              </a:xfrm>
              <a:custGeom>
                <a:avLst/>
                <a:gdLst/>
                <a:ahLst/>
                <a:cxnLst/>
                <a:rect l="l" t="t" r="r" b="b"/>
                <a:pathLst>
                  <a:path w="15" h="12" extrusionOk="0">
                    <a:moveTo>
                      <a:pt x="12" y="0"/>
                    </a:moveTo>
                    <a:cubicBezTo>
                      <a:pt x="13" y="2"/>
                      <a:pt x="15" y="3"/>
                      <a:pt x="15" y="6"/>
                    </a:cubicBezTo>
                    <a:cubicBezTo>
                      <a:pt x="15" y="12"/>
                      <a:pt x="11" y="12"/>
                      <a:pt x="9" y="12"/>
                    </a:cubicBezTo>
                    <a:cubicBezTo>
                      <a:pt x="4" y="12"/>
                      <a:pt x="3" y="11"/>
                      <a:pt x="0" y="12"/>
                    </a:cubicBezTo>
                    <a:cubicBezTo>
                      <a:pt x="2" y="4"/>
                      <a:pt x="6" y="2"/>
                      <a:pt x="1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5" name="Google Shape;835;p61"/>
              <p:cNvSpPr/>
              <p:nvPr/>
            </p:nvSpPr>
            <p:spPr>
              <a:xfrm>
                <a:off x="2614613" y="1139825"/>
                <a:ext cx="109538" cy="57150"/>
              </a:xfrm>
              <a:custGeom>
                <a:avLst/>
                <a:gdLst/>
                <a:ahLst/>
                <a:cxnLst/>
                <a:rect l="l" t="t" r="r" b="b"/>
                <a:pathLst>
                  <a:path w="82" h="43" extrusionOk="0">
                    <a:moveTo>
                      <a:pt x="54" y="32"/>
                    </a:moveTo>
                    <a:cubicBezTo>
                      <a:pt x="46" y="32"/>
                      <a:pt x="41" y="29"/>
                      <a:pt x="33" y="30"/>
                    </a:cubicBezTo>
                    <a:cubicBezTo>
                      <a:pt x="31" y="26"/>
                      <a:pt x="25" y="29"/>
                      <a:pt x="19" y="29"/>
                    </a:cubicBezTo>
                    <a:cubicBezTo>
                      <a:pt x="13" y="29"/>
                      <a:pt x="11" y="29"/>
                      <a:pt x="7" y="25"/>
                    </a:cubicBezTo>
                    <a:cubicBezTo>
                      <a:pt x="11" y="21"/>
                      <a:pt x="15" y="22"/>
                      <a:pt x="20" y="20"/>
                    </a:cubicBezTo>
                    <a:cubicBezTo>
                      <a:pt x="19" y="18"/>
                      <a:pt x="19" y="16"/>
                      <a:pt x="20" y="15"/>
                    </a:cubicBezTo>
                    <a:cubicBezTo>
                      <a:pt x="10" y="15"/>
                      <a:pt x="8" y="17"/>
                      <a:pt x="5" y="15"/>
                    </a:cubicBezTo>
                    <a:cubicBezTo>
                      <a:pt x="6" y="14"/>
                      <a:pt x="7" y="12"/>
                      <a:pt x="8" y="10"/>
                    </a:cubicBezTo>
                    <a:cubicBezTo>
                      <a:pt x="2" y="10"/>
                      <a:pt x="0" y="9"/>
                      <a:pt x="0" y="3"/>
                    </a:cubicBezTo>
                    <a:cubicBezTo>
                      <a:pt x="6" y="3"/>
                      <a:pt x="9" y="0"/>
                      <a:pt x="14" y="0"/>
                    </a:cubicBezTo>
                    <a:cubicBezTo>
                      <a:pt x="24" y="0"/>
                      <a:pt x="26" y="8"/>
                      <a:pt x="31" y="8"/>
                    </a:cubicBezTo>
                    <a:cubicBezTo>
                      <a:pt x="35" y="8"/>
                      <a:pt x="36" y="4"/>
                      <a:pt x="40" y="4"/>
                    </a:cubicBezTo>
                    <a:cubicBezTo>
                      <a:pt x="49" y="4"/>
                      <a:pt x="48" y="15"/>
                      <a:pt x="53" y="15"/>
                    </a:cubicBezTo>
                    <a:cubicBezTo>
                      <a:pt x="56" y="15"/>
                      <a:pt x="57" y="11"/>
                      <a:pt x="60" y="11"/>
                    </a:cubicBezTo>
                    <a:cubicBezTo>
                      <a:pt x="66" y="11"/>
                      <a:pt x="71" y="19"/>
                      <a:pt x="73" y="21"/>
                    </a:cubicBezTo>
                    <a:cubicBezTo>
                      <a:pt x="72" y="22"/>
                      <a:pt x="70" y="24"/>
                      <a:pt x="70" y="26"/>
                    </a:cubicBezTo>
                    <a:cubicBezTo>
                      <a:pt x="73" y="29"/>
                      <a:pt x="82" y="33"/>
                      <a:pt x="82" y="37"/>
                    </a:cubicBezTo>
                    <a:cubicBezTo>
                      <a:pt x="82" y="42"/>
                      <a:pt x="77" y="43"/>
                      <a:pt x="74" y="43"/>
                    </a:cubicBezTo>
                    <a:cubicBezTo>
                      <a:pt x="63" y="43"/>
                      <a:pt x="64" y="32"/>
                      <a:pt x="54" y="3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6" name="Google Shape;836;p61"/>
              <p:cNvSpPr/>
              <p:nvPr/>
            </p:nvSpPr>
            <p:spPr>
              <a:xfrm>
                <a:off x="2657475" y="1189038"/>
                <a:ext cx="30163" cy="9525"/>
              </a:xfrm>
              <a:custGeom>
                <a:avLst/>
                <a:gdLst/>
                <a:ahLst/>
                <a:cxnLst/>
                <a:rect l="l" t="t" r="r" b="b"/>
                <a:pathLst>
                  <a:path w="23" h="7" extrusionOk="0">
                    <a:moveTo>
                      <a:pt x="8" y="7"/>
                    </a:moveTo>
                    <a:cubicBezTo>
                      <a:pt x="0" y="7"/>
                      <a:pt x="11" y="0"/>
                      <a:pt x="12" y="0"/>
                    </a:cubicBezTo>
                    <a:cubicBezTo>
                      <a:pt x="17" y="0"/>
                      <a:pt x="19" y="3"/>
                      <a:pt x="23" y="4"/>
                    </a:cubicBezTo>
                    <a:cubicBezTo>
                      <a:pt x="20" y="7"/>
                      <a:pt x="15" y="7"/>
                      <a:pt x="8"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7" name="Google Shape;837;p61"/>
              <p:cNvSpPr/>
              <p:nvPr/>
            </p:nvSpPr>
            <p:spPr>
              <a:xfrm>
                <a:off x="2765425" y="1223963"/>
                <a:ext cx="287338" cy="90488"/>
              </a:xfrm>
              <a:custGeom>
                <a:avLst/>
                <a:gdLst/>
                <a:ahLst/>
                <a:cxnLst/>
                <a:rect l="l" t="t" r="r" b="b"/>
                <a:pathLst>
                  <a:path w="216" h="68" extrusionOk="0">
                    <a:moveTo>
                      <a:pt x="215" y="45"/>
                    </a:moveTo>
                    <a:cubicBezTo>
                      <a:pt x="213" y="46"/>
                      <a:pt x="211" y="48"/>
                      <a:pt x="210" y="51"/>
                    </a:cubicBezTo>
                    <a:cubicBezTo>
                      <a:pt x="213" y="52"/>
                      <a:pt x="216" y="52"/>
                      <a:pt x="216" y="52"/>
                    </a:cubicBezTo>
                    <a:cubicBezTo>
                      <a:pt x="215" y="67"/>
                      <a:pt x="195" y="67"/>
                      <a:pt x="179" y="67"/>
                    </a:cubicBezTo>
                    <a:cubicBezTo>
                      <a:pt x="174" y="67"/>
                      <a:pt x="171" y="64"/>
                      <a:pt x="170" y="60"/>
                    </a:cubicBezTo>
                    <a:cubicBezTo>
                      <a:pt x="164" y="61"/>
                      <a:pt x="163" y="64"/>
                      <a:pt x="159" y="66"/>
                    </a:cubicBezTo>
                    <a:cubicBezTo>
                      <a:pt x="124" y="66"/>
                      <a:pt x="124" y="66"/>
                      <a:pt x="124" y="66"/>
                    </a:cubicBezTo>
                    <a:cubicBezTo>
                      <a:pt x="115" y="68"/>
                      <a:pt x="101" y="67"/>
                      <a:pt x="102" y="60"/>
                    </a:cubicBezTo>
                    <a:cubicBezTo>
                      <a:pt x="97" y="60"/>
                      <a:pt x="97" y="60"/>
                      <a:pt x="97" y="60"/>
                    </a:cubicBezTo>
                    <a:cubicBezTo>
                      <a:pt x="95" y="62"/>
                      <a:pt x="88" y="67"/>
                      <a:pt x="84" y="67"/>
                    </a:cubicBezTo>
                    <a:cubicBezTo>
                      <a:pt x="75" y="67"/>
                      <a:pt x="53" y="56"/>
                      <a:pt x="53" y="47"/>
                    </a:cubicBezTo>
                    <a:cubicBezTo>
                      <a:pt x="53" y="44"/>
                      <a:pt x="56" y="41"/>
                      <a:pt x="58" y="40"/>
                    </a:cubicBezTo>
                    <a:cubicBezTo>
                      <a:pt x="50" y="32"/>
                      <a:pt x="48" y="25"/>
                      <a:pt x="40" y="18"/>
                    </a:cubicBezTo>
                    <a:cubicBezTo>
                      <a:pt x="38" y="20"/>
                      <a:pt x="35" y="22"/>
                      <a:pt x="32" y="22"/>
                    </a:cubicBezTo>
                    <a:cubicBezTo>
                      <a:pt x="27" y="22"/>
                      <a:pt x="0" y="11"/>
                      <a:pt x="0" y="7"/>
                    </a:cubicBezTo>
                    <a:cubicBezTo>
                      <a:pt x="0" y="0"/>
                      <a:pt x="8" y="0"/>
                      <a:pt x="13" y="0"/>
                    </a:cubicBezTo>
                    <a:cubicBezTo>
                      <a:pt x="33" y="0"/>
                      <a:pt x="36" y="15"/>
                      <a:pt x="51" y="15"/>
                    </a:cubicBezTo>
                    <a:cubicBezTo>
                      <a:pt x="56" y="15"/>
                      <a:pt x="58" y="15"/>
                      <a:pt x="60" y="12"/>
                    </a:cubicBezTo>
                    <a:cubicBezTo>
                      <a:pt x="63" y="12"/>
                      <a:pt x="68" y="12"/>
                      <a:pt x="68" y="12"/>
                    </a:cubicBezTo>
                    <a:cubicBezTo>
                      <a:pt x="65" y="22"/>
                      <a:pt x="85" y="19"/>
                      <a:pt x="89" y="25"/>
                    </a:cubicBezTo>
                    <a:cubicBezTo>
                      <a:pt x="71" y="25"/>
                      <a:pt x="71" y="25"/>
                      <a:pt x="71" y="25"/>
                    </a:cubicBezTo>
                    <a:cubicBezTo>
                      <a:pt x="74" y="37"/>
                      <a:pt x="85" y="30"/>
                      <a:pt x="91" y="35"/>
                    </a:cubicBezTo>
                    <a:cubicBezTo>
                      <a:pt x="90" y="36"/>
                      <a:pt x="88" y="36"/>
                      <a:pt x="88" y="38"/>
                    </a:cubicBezTo>
                    <a:cubicBezTo>
                      <a:pt x="88" y="44"/>
                      <a:pt x="93" y="41"/>
                      <a:pt x="95" y="40"/>
                    </a:cubicBezTo>
                    <a:cubicBezTo>
                      <a:pt x="106" y="42"/>
                      <a:pt x="114" y="45"/>
                      <a:pt x="125" y="45"/>
                    </a:cubicBezTo>
                    <a:cubicBezTo>
                      <a:pt x="150" y="45"/>
                      <a:pt x="158" y="34"/>
                      <a:pt x="181" y="34"/>
                    </a:cubicBezTo>
                    <a:cubicBezTo>
                      <a:pt x="198" y="34"/>
                      <a:pt x="210" y="35"/>
                      <a:pt x="216" y="46"/>
                    </a:cubicBezTo>
                    <a:cubicBezTo>
                      <a:pt x="215" y="47"/>
                      <a:pt x="213" y="47"/>
                      <a:pt x="211" y="47"/>
                    </a:cubicBezTo>
                    <a:lnTo>
                      <a:pt x="215" y="4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8" name="Google Shape;838;p61"/>
              <p:cNvSpPr/>
              <p:nvPr/>
            </p:nvSpPr>
            <p:spPr>
              <a:xfrm>
                <a:off x="2768600" y="1271588"/>
                <a:ext cx="49213" cy="38100"/>
              </a:xfrm>
              <a:custGeom>
                <a:avLst/>
                <a:gdLst/>
                <a:ahLst/>
                <a:cxnLst/>
                <a:rect l="l" t="t" r="r" b="b"/>
                <a:pathLst>
                  <a:path w="37" h="29" extrusionOk="0">
                    <a:moveTo>
                      <a:pt x="6" y="10"/>
                    </a:moveTo>
                    <a:cubicBezTo>
                      <a:pt x="10" y="10"/>
                      <a:pt x="9" y="0"/>
                      <a:pt x="19" y="0"/>
                    </a:cubicBezTo>
                    <a:cubicBezTo>
                      <a:pt x="27" y="0"/>
                      <a:pt x="37" y="9"/>
                      <a:pt x="37" y="15"/>
                    </a:cubicBezTo>
                    <a:cubicBezTo>
                      <a:pt x="37" y="22"/>
                      <a:pt x="35" y="29"/>
                      <a:pt x="29" y="29"/>
                    </a:cubicBezTo>
                    <a:cubicBezTo>
                      <a:pt x="25" y="29"/>
                      <a:pt x="0" y="17"/>
                      <a:pt x="0" y="17"/>
                    </a:cubicBezTo>
                    <a:cubicBezTo>
                      <a:pt x="0" y="13"/>
                      <a:pt x="5" y="10"/>
                      <a:pt x="6"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39" name="Google Shape;839;p61"/>
              <p:cNvSpPr/>
              <p:nvPr/>
            </p:nvSpPr>
            <p:spPr>
              <a:xfrm>
                <a:off x="2774950" y="1198563"/>
                <a:ext cx="46038" cy="12700"/>
              </a:xfrm>
              <a:custGeom>
                <a:avLst/>
                <a:gdLst/>
                <a:ahLst/>
                <a:cxnLst/>
                <a:rect l="l" t="t" r="r" b="b"/>
                <a:pathLst>
                  <a:path w="35" h="10" extrusionOk="0">
                    <a:moveTo>
                      <a:pt x="29" y="0"/>
                    </a:moveTo>
                    <a:cubicBezTo>
                      <a:pt x="34" y="0"/>
                      <a:pt x="30" y="1"/>
                      <a:pt x="35" y="0"/>
                    </a:cubicBezTo>
                    <a:cubicBezTo>
                      <a:pt x="35" y="3"/>
                      <a:pt x="35" y="5"/>
                      <a:pt x="35" y="6"/>
                    </a:cubicBezTo>
                    <a:cubicBezTo>
                      <a:pt x="35" y="8"/>
                      <a:pt x="32" y="10"/>
                      <a:pt x="28" y="10"/>
                    </a:cubicBezTo>
                    <a:cubicBezTo>
                      <a:pt x="26" y="10"/>
                      <a:pt x="0" y="5"/>
                      <a:pt x="0" y="5"/>
                    </a:cubicBezTo>
                    <a:cubicBezTo>
                      <a:pt x="5" y="1"/>
                      <a:pt x="21" y="0"/>
                      <a:pt x="29"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0" name="Google Shape;840;p61"/>
              <p:cNvSpPr/>
              <p:nvPr/>
            </p:nvSpPr>
            <p:spPr>
              <a:xfrm>
                <a:off x="2740025" y="1154113"/>
                <a:ext cx="53975" cy="44450"/>
              </a:xfrm>
              <a:custGeom>
                <a:avLst/>
                <a:gdLst/>
                <a:ahLst/>
                <a:cxnLst/>
                <a:rect l="l" t="t" r="r" b="b"/>
                <a:pathLst>
                  <a:path w="41" h="33" extrusionOk="0">
                    <a:moveTo>
                      <a:pt x="10" y="28"/>
                    </a:moveTo>
                    <a:cubicBezTo>
                      <a:pt x="10" y="26"/>
                      <a:pt x="13" y="24"/>
                      <a:pt x="14" y="23"/>
                    </a:cubicBezTo>
                    <a:cubicBezTo>
                      <a:pt x="9" y="18"/>
                      <a:pt x="0" y="15"/>
                      <a:pt x="0" y="7"/>
                    </a:cubicBezTo>
                    <a:cubicBezTo>
                      <a:pt x="0" y="2"/>
                      <a:pt x="6" y="0"/>
                      <a:pt x="10" y="0"/>
                    </a:cubicBezTo>
                    <a:cubicBezTo>
                      <a:pt x="11" y="4"/>
                      <a:pt x="21" y="7"/>
                      <a:pt x="25" y="7"/>
                    </a:cubicBezTo>
                    <a:cubicBezTo>
                      <a:pt x="25" y="17"/>
                      <a:pt x="41" y="7"/>
                      <a:pt x="41" y="17"/>
                    </a:cubicBezTo>
                    <a:cubicBezTo>
                      <a:pt x="41" y="20"/>
                      <a:pt x="39" y="23"/>
                      <a:pt x="41" y="28"/>
                    </a:cubicBezTo>
                    <a:cubicBezTo>
                      <a:pt x="25" y="31"/>
                      <a:pt x="10" y="33"/>
                      <a:pt x="10" y="2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1" name="Google Shape;841;p61"/>
              <p:cNvSpPr/>
              <p:nvPr/>
            </p:nvSpPr>
            <p:spPr>
              <a:xfrm>
                <a:off x="2719388" y="1114425"/>
                <a:ext cx="20638" cy="12700"/>
              </a:xfrm>
              <a:custGeom>
                <a:avLst/>
                <a:gdLst/>
                <a:ahLst/>
                <a:cxnLst/>
                <a:rect l="l" t="t" r="r" b="b"/>
                <a:pathLst>
                  <a:path w="16" h="9" extrusionOk="0">
                    <a:moveTo>
                      <a:pt x="16" y="0"/>
                    </a:moveTo>
                    <a:cubicBezTo>
                      <a:pt x="16" y="9"/>
                      <a:pt x="16" y="9"/>
                      <a:pt x="16" y="9"/>
                    </a:cubicBezTo>
                    <a:cubicBezTo>
                      <a:pt x="8" y="9"/>
                      <a:pt x="8" y="9"/>
                      <a:pt x="8" y="9"/>
                    </a:cubicBezTo>
                    <a:cubicBezTo>
                      <a:pt x="6" y="7"/>
                      <a:pt x="0" y="6"/>
                      <a:pt x="0" y="0"/>
                    </a:cubicBezTo>
                    <a:cubicBezTo>
                      <a:pt x="6" y="0"/>
                      <a:pt x="13" y="0"/>
                      <a:pt x="16"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2" name="Google Shape;842;p61"/>
              <p:cNvSpPr/>
              <p:nvPr/>
            </p:nvSpPr>
            <p:spPr>
              <a:xfrm>
                <a:off x="2776538" y="1062038"/>
                <a:ext cx="184150" cy="123825"/>
              </a:xfrm>
              <a:custGeom>
                <a:avLst/>
                <a:gdLst/>
                <a:ahLst/>
                <a:cxnLst/>
                <a:rect l="l" t="t" r="r" b="b"/>
                <a:pathLst>
                  <a:path w="138" h="92" extrusionOk="0">
                    <a:moveTo>
                      <a:pt x="92" y="37"/>
                    </a:moveTo>
                    <a:cubicBezTo>
                      <a:pt x="97" y="37"/>
                      <a:pt x="97" y="37"/>
                      <a:pt x="97" y="37"/>
                    </a:cubicBezTo>
                    <a:cubicBezTo>
                      <a:pt x="97" y="32"/>
                      <a:pt x="97" y="32"/>
                      <a:pt x="97" y="32"/>
                    </a:cubicBezTo>
                    <a:cubicBezTo>
                      <a:pt x="95" y="28"/>
                      <a:pt x="95" y="28"/>
                      <a:pt x="95" y="28"/>
                    </a:cubicBezTo>
                    <a:cubicBezTo>
                      <a:pt x="97" y="28"/>
                      <a:pt x="98" y="28"/>
                      <a:pt x="100" y="28"/>
                    </a:cubicBezTo>
                    <a:cubicBezTo>
                      <a:pt x="106" y="28"/>
                      <a:pt x="105" y="31"/>
                      <a:pt x="105" y="36"/>
                    </a:cubicBezTo>
                    <a:cubicBezTo>
                      <a:pt x="105" y="39"/>
                      <a:pt x="111" y="39"/>
                      <a:pt x="111" y="43"/>
                    </a:cubicBezTo>
                    <a:cubicBezTo>
                      <a:pt x="111" y="46"/>
                      <a:pt x="108" y="46"/>
                      <a:pt x="108" y="49"/>
                    </a:cubicBezTo>
                    <a:cubicBezTo>
                      <a:pt x="108" y="53"/>
                      <a:pt x="114" y="49"/>
                      <a:pt x="115" y="49"/>
                    </a:cubicBezTo>
                    <a:cubicBezTo>
                      <a:pt x="120" y="49"/>
                      <a:pt x="131" y="54"/>
                      <a:pt x="137" y="55"/>
                    </a:cubicBezTo>
                    <a:cubicBezTo>
                      <a:pt x="137" y="58"/>
                      <a:pt x="138" y="60"/>
                      <a:pt x="136" y="61"/>
                    </a:cubicBezTo>
                    <a:cubicBezTo>
                      <a:pt x="135" y="64"/>
                      <a:pt x="130" y="63"/>
                      <a:pt x="126" y="64"/>
                    </a:cubicBezTo>
                    <a:cubicBezTo>
                      <a:pt x="117" y="65"/>
                      <a:pt x="111" y="78"/>
                      <a:pt x="105" y="78"/>
                    </a:cubicBezTo>
                    <a:cubicBezTo>
                      <a:pt x="100" y="78"/>
                      <a:pt x="100" y="74"/>
                      <a:pt x="98" y="69"/>
                    </a:cubicBezTo>
                    <a:cubicBezTo>
                      <a:pt x="96" y="71"/>
                      <a:pt x="95" y="73"/>
                      <a:pt x="93" y="76"/>
                    </a:cubicBezTo>
                    <a:cubicBezTo>
                      <a:pt x="96" y="80"/>
                      <a:pt x="97" y="81"/>
                      <a:pt x="99" y="84"/>
                    </a:cubicBezTo>
                    <a:cubicBezTo>
                      <a:pt x="91" y="84"/>
                      <a:pt x="91" y="84"/>
                      <a:pt x="91" y="84"/>
                    </a:cubicBezTo>
                    <a:cubicBezTo>
                      <a:pt x="91" y="90"/>
                      <a:pt x="91" y="90"/>
                      <a:pt x="91" y="90"/>
                    </a:cubicBezTo>
                    <a:cubicBezTo>
                      <a:pt x="87" y="91"/>
                      <a:pt x="79" y="85"/>
                      <a:pt x="75" y="82"/>
                    </a:cubicBezTo>
                    <a:cubicBezTo>
                      <a:pt x="75" y="90"/>
                      <a:pt x="71" y="92"/>
                      <a:pt x="64" y="92"/>
                    </a:cubicBezTo>
                    <a:cubicBezTo>
                      <a:pt x="57" y="92"/>
                      <a:pt x="48" y="91"/>
                      <a:pt x="47" y="84"/>
                    </a:cubicBezTo>
                    <a:cubicBezTo>
                      <a:pt x="50" y="84"/>
                      <a:pt x="51" y="83"/>
                      <a:pt x="53" y="81"/>
                    </a:cubicBezTo>
                    <a:cubicBezTo>
                      <a:pt x="45" y="81"/>
                      <a:pt x="33" y="77"/>
                      <a:pt x="33" y="70"/>
                    </a:cubicBezTo>
                    <a:cubicBezTo>
                      <a:pt x="33" y="62"/>
                      <a:pt x="60" y="63"/>
                      <a:pt x="66" y="61"/>
                    </a:cubicBezTo>
                    <a:cubicBezTo>
                      <a:pt x="60" y="60"/>
                      <a:pt x="55" y="58"/>
                      <a:pt x="48" y="58"/>
                    </a:cubicBezTo>
                    <a:cubicBezTo>
                      <a:pt x="41" y="58"/>
                      <a:pt x="40" y="61"/>
                      <a:pt x="35" y="61"/>
                    </a:cubicBezTo>
                    <a:cubicBezTo>
                      <a:pt x="30" y="61"/>
                      <a:pt x="30" y="58"/>
                      <a:pt x="29" y="56"/>
                    </a:cubicBezTo>
                    <a:cubicBezTo>
                      <a:pt x="24" y="58"/>
                      <a:pt x="23" y="59"/>
                      <a:pt x="19" y="59"/>
                    </a:cubicBezTo>
                    <a:cubicBezTo>
                      <a:pt x="16" y="59"/>
                      <a:pt x="16" y="58"/>
                      <a:pt x="16" y="55"/>
                    </a:cubicBezTo>
                    <a:cubicBezTo>
                      <a:pt x="20" y="53"/>
                      <a:pt x="23" y="53"/>
                      <a:pt x="26" y="49"/>
                    </a:cubicBezTo>
                    <a:cubicBezTo>
                      <a:pt x="11" y="49"/>
                      <a:pt x="2" y="48"/>
                      <a:pt x="0" y="35"/>
                    </a:cubicBezTo>
                    <a:cubicBezTo>
                      <a:pt x="7" y="35"/>
                      <a:pt x="7" y="35"/>
                      <a:pt x="7" y="35"/>
                    </a:cubicBezTo>
                    <a:cubicBezTo>
                      <a:pt x="9" y="37"/>
                      <a:pt x="16" y="39"/>
                      <a:pt x="20" y="39"/>
                    </a:cubicBezTo>
                    <a:cubicBezTo>
                      <a:pt x="22" y="39"/>
                      <a:pt x="24" y="36"/>
                      <a:pt x="24" y="36"/>
                    </a:cubicBezTo>
                    <a:cubicBezTo>
                      <a:pt x="19" y="34"/>
                      <a:pt x="5" y="31"/>
                      <a:pt x="5" y="26"/>
                    </a:cubicBezTo>
                    <a:cubicBezTo>
                      <a:pt x="5" y="21"/>
                      <a:pt x="11" y="22"/>
                      <a:pt x="15" y="22"/>
                    </a:cubicBezTo>
                    <a:cubicBezTo>
                      <a:pt x="21" y="22"/>
                      <a:pt x="23" y="25"/>
                      <a:pt x="27" y="25"/>
                    </a:cubicBezTo>
                    <a:cubicBezTo>
                      <a:pt x="30" y="25"/>
                      <a:pt x="30" y="22"/>
                      <a:pt x="32" y="20"/>
                    </a:cubicBezTo>
                    <a:cubicBezTo>
                      <a:pt x="27" y="18"/>
                      <a:pt x="22" y="20"/>
                      <a:pt x="19" y="20"/>
                    </a:cubicBezTo>
                    <a:cubicBezTo>
                      <a:pt x="18" y="20"/>
                      <a:pt x="14" y="14"/>
                      <a:pt x="14" y="13"/>
                    </a:cubicBezTo>
                    <a:cubicBezTo>
                      <a:pt x="19" y="10"/>
                      <a:pt x="23" y="8"/>
                      <a:pt x="30" y="9"/>
                    </a:cubicBezTo>
                    <a:cubicBezTo>
                      <a:pt x="38" y="9"/>
                      <a:pt x="38" y="9"/>
                      <a:pt x="38" y="9"/>
                    </a:cubicBezTo>
                    <a:cubicBezTo>
                      <a:pt x="33" y="7"/>
                      <a:pt x="25" y="6"/>
                      <a:pt x="25" y="0"/>
                    </a:cubicBezTo>
                    <a:cubicBezTo>
                      <a:pt x="36" y="1"/>
                      <a:pt x="45" y="2"/>
                      <a:pt x="53" y="5"/>
                    </a:cubicBezTo>
                    <a:cubicBezTo>
                      <a:pt x="61" y="9"/>
                      <a:pt x="60" y="21"/>
                      <a:pt x="67" y="24"/>
                    </a:cubicBezTo>
                    <a:cubicBezTo>
                      <a:pt x="73" y="27"/>
                      <a:pt x="78" y="22"/>
                      <a:pt x="84" y="25"/>
                    </a:cubicBezTo>
                    <a:cubicBezTo>
                      <a:pt x="91" y="28"/>
                      <a:pt x="88" y="33"/>
                      <a:pt x="92" y="3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3" name="Google Shape;843;p61"/>
              <p:cNvSpPr/>
              <p:nvPr/>
            </p:nvSpPr>
            <p:spPr>
              <a:xfrm>
                <a:off x="2925763" y="1574800"/>
                <a:ext cx="117475" cy="74613"/>
              </a:xfrm>
              <a:custGeom>
                <a:avLst/>
                <a:gdLst/>
                <a:ahLst/>
                <a:cxnLst/>
                <a:rect l="l" t="t" r="r" b="b"/>
                <a:pathLst>
                  <a:path w="89" h="57" extrusionOk="0">
                    <a:moveTo>
                      <a:pt x="6" y="39"/>
                    </a:moveTo>
                    <a:cubicBezTo>
                      <a:pt x="9" y="37"/>
                      <a:pt x="11" y="36"/>
                      <a:pt x="11" y="33"/>
                    </a:cubicBezTo>
                    <a:cubicBezTo>
                      <a:pt x="11" y="29"/>
                      <a:pt x="11" y="31"/>
                      <a:pt x="11" y="27"/>
                    </a:cubicBezTo>
                    <a:cubicBezTo>
                      <a:pt x="11" y="19"/>
                      <a:pt x="13" y="2"/>
                      <a:pt x="25" y="0"/>
                    </a:cubicBezTo>
                    <a:cubicBezTo>
                      <a:pt x="28" y="7"/>
                      <a:pt x="30" y="8"/>
                      <a:pt x="32" y="13"/>
                    </a:cubicBezTo>
                    <a:cubicBezTo>
                      <a:pt x="33" y="11"/>
                      <a:pt x="35" y="10"/>
                      <a:pt x="36" y="9"/>
                    </a:cubicBezTo>
                    <a:cubicBezTo>
                      <a:pt x="45" y="21"/>
                      <a:pt x="59" y="16"/>
                      <a:pt x="67" y="27"/>
                    </a:cubicBezTo>
                    <a:cubicBezTo>
                      <a:pt x="69" y="30"/>
                      <a:pt x="68" y="33"/>
                      <a:pt x="70" y="35"/>
                    </a:cubicBezTo>
                    <a:cubicBezTo>
                      <a:pt x="77" y="40"/>
                      <a:pt x="85" y="38"/>
                      <a:pt x="89" y="43"/>
                    </a:cubicBezTo>
                    <a:cubicBezTo>
                      <a:pt x="84" y="46"/>
                      <a:pt x="80" y="48"/>
                      <a:pt x="75" y="48"/>
                    </a:cubicBezTo>
                    <a:cubicBezTo>
                      <a:pt x="69" y="48"/>
                      <a:pt x="67" y="48"/>
                      <a:pt x="63" y="48"/>
                    </a:cubicBezTo>
                    <a:cubicBezTo>
                      <a:pt x="63" y="48"/>
                      <a:pt x="49" y="38"/>
                      <a:pt x="46" y="37"/>
                    </a:cubicBezTo>
                    <a:cubicBezTo>
                      <a:pt x="46" y="47"/>
                      <a:pt x="31" y="56"/>
                      <a:pt x="25" y="53"/>
                    </a:cubicBezTo>
                    <a:cubicBezTo>
                      <a:pt x="24" y="55"/>
                      <a:pt x="24" y="57"/>
                      <a:pt x="22" y="57"/>
                    </a:cubicBezTo>
                    <a:cubicBezTo>
                      <a:pt x="16" y="57"/>
                      <a:pt x="18" y="52"/>
                      <a:pt x="19" y="48"/>
                    </a:cubicBezTo>
                    <a:cubicBezTo>
                      <a:pt x="12" y="46"/>
                      <a:pt x="3" y="48"/>
                      <a:pt x="0" y="48"/>
                    </a:cubicBezTo>
                    <a:cubicBezTo>
                      <a:pt x="0" y="40"/>
                      <a:pt x="5" y="41"/>
                      <a:pt x="6" y="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4" name="Google Shape;844;p61"/>
              <p:cNvSpPr/>
              <p:nvPr/>
            </p:nvSpPr>
            <p:spPr>
              <a:xfrm>
                <a:off x="3094038" y="1500188"/>
                <a:ext cx="36513" cy="36513"/>
              </a:xfrm>
              <a:custGeom>
                <a:avLst/>
                <a:gdLst/>
                <a:ahLst/>
                <a:cxnLst/>
                <a:rect l="l" t="t" r="r" b="b"/>
                <a:pathLst>
                  <a:path w="27" h="28" extrusionOk="0">
                    <a:moveTo>
                      <a:pt x="27" y="18"/>
                    </a:moveTo>
                    <a:cubicBezTo>
                      <a:pt x="27" y="24"/>
                      <a:pt x="16" y="28"/>
                      <a:pt x="11" y="28"/>
                    </a:cubicBezTo>
                    <a:cubicBezTo>
                      <a:pt x="4" y="28"/>
                      <a:pt x="0" y="23"/>
                      <a:pt x="0" y="18"/>
                    </a:cubicBezTo>
                    <a:cubicBezTo>
                      <a:pt x="0" y="0"/>
                      <a:pt x="27" y="3"/>
                      <a:pt x="27" y="1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5" name="Google Shape;845;p61"/>
              <p:cNvSpPr/>
              <p:nvPr/>
            </p:nvSpPr>
            <p:spPr>
              <a:xfrm>
                <a:off x="2984500" y="1652588"/>
                <a:ext cx="30163" cy="23813"/>
              </a:xfrm>
              <a:custGeom>
                <a:avLst/>
                <a:gdLst/>
                <a:ahLst/>
                <a:cxnLst/>
                <a:rect l="l" t="t" r="r" b="b"/>
                <a:pathLst>
                  <a:path w="22" h="18" extrusionOk="0">
                    <a:moveTo>
                      <a:pt x="10" y="1"/>
                    </a:moveTo>
                    <a:cubicBezTo>
                      <a:pt x="19" y="0"/>
                      <a:pt x="17" y="0"/>
                      <a:pt x="22" y="3"/>
                    </a:cubicBezTo>
                    <a:cubicBezTo>
                      <a:pt x="18" y="8"/>
                      <a:pt x="7" y="17"/>
                      <a:pt x="0" y="18"/>
                    </a:cubicBezTo>
                    <a:cubicBezTo>
                      <a:pt x="0" y="12"/>
                      <a:pt x="0" y="12"/>
                      <a:pt x="0" y="12"/>
                    </a:cubicBezTo>
                    <a:cubicBezTo>
                      <a:pt x="4" y="7"/>
                      <a:pt x="9" y="4"/>
                      <a:pt x="10"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6" name="Google Shape;846;p61"/>
              <p:cNvSpPr/>
              <p:nvPr/>
            </p:nvSpPr>
            <p:spPr>
              <a:xfrm>
                <a:off x="3032125" y="1336675"/>
                <a:ext cx="79375" cy="33338"/>
              </a:xfrm>
              <a:custGeom>
                <a:avLst/>
                <a:gdLst/>
                <a:ahLst/>
                <a:cxnLst/>
                <a:rect l="l" t="t" r="r" b="b"/>
                <a:pathLst>
                  <a:path w="60" h="25" extrusionOk="0">
                    <a:moveTo>
                      <a:pt x="22" y="25"/>
                    </a:moveTo>
                    <a:cubicBezTo>
                      <a:pt x="14" y="25"/>
                      <a:pt x="6" y="23"/>
                      <a:pt x="9" y="16"/>
                    </a:cubicBezTo>
                    <a:cubicBezTo>
                      <a:pt x="5" y="13"/>
                      <a:pt x="0" y="11"/>
                      <a:pt x="0" y="6"/>
                    </a:cubicBezTo>
                    <a:cubicBezTo>
                      <a:pt x="0" y="2"/>
                      <a:pt x="4" y="0"/>
                      <a:pt x="8" y="0"/>
                    </a:cubicBezTo>
                    <a:cubicBezTo>
                      <a:pt x="18" y="0"/>
                      <a:pt x="21" y="3"/>
                      <a:pt x="30" y="3"/>
                    </a:cubicBezTo>
                    <a:cubicBezTo>
                      <a:pt x="42" y="3"/>
                      <a:pt x="52" y="13"/>
                      <a:pt x="60" y="17"/>
                    </a:cubicBezTo>
                    <a:cubicBezTo>
                      <a:pt x="59" y="21"/>
                      <a:pt x="56" y="24"/>
                      <a:pt x="52" y="24"/>
                    </a:cubicBezTo>
                    <a:cubicBezTo>
                      <a:pt x="46" y="24"/>
                      <a:pt x="44" y="21"/>
                      <a:pt x="39" y="21"/>
                    </a:cubicBezTo>
                    <a:cubicBezTo>
                      <a:pt x="34" y="21"/>
                      <a:pt x="30" y="25"/>
                      <a:pt x="22" y="2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7" name="Google Shape;847;p61"/>
              <p:cNvSpPr/>
              <p:nvPr/>
            </p:nvSpPr>
            <p:spPr>
              <a:xfrm>
                <a:off x="3040063" y="1666875"/>
                <a:ext cx="17463" cy="20638"/>
              </a:xfrm>
              <a:custGeom>
                <a:avLst/>
                <a:gdLst/>
                <a:ahLst/>
                <a:cxnLst/>
                <a:rect l="l" t="t" r="r" b="b"/>
                <a:pathLst>
                  <a:path w="14" h="15" extrusionOk="0">
                    <a:moveTo>
                      <a:pt x="14" y="6"/>
                    </a:moveTo>
                    <a:cubicBezTo>
                      <a:pt x="12" y="9"/>
                      <a:pt x="11" y="15"/>
                      <a:pt x="6" y="15"/>
                    </a:cubicBezTo>
                    <a:cubicBezTo>
                      <a:pt x="5" y="15"/>
                      <a:pt x="0" y="9"/>
                      <a:pt x="0" y="9"/>
                    </a:cubicBezTo>
                    <a:cubicBezTo>
                      <a:pt x="0" y="1"/>
                      <a:pt x="10" y="0"/>
                      <a:pt x="14"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8" name="Google Shape;848;p61"/>
              <p:cNvSpPr/>
              <p:nvPr/>
            </p:nvSpPr>
            <p:spPr>
              <a:xfrm>
                <a:off x="3136900" y="1509713"/>
                <a:ext cx="19050" cy="11113"/>
              </a:xfrm>
              <a:custGeom>
                <a:avLst/>
                <a:gdLst/>
                <a:ahLst/>
                <a:cxnLst/>
                <a:rect l="l" t="t" r="r" b="b"/>
                <a:pathLst>
                  <a:path w="14" h="8" extrusionOk="0">
                    <a:moveTo>
                      <a:pt x="5" y="8"/>
                    </a:moveTo>
                    <a:cubicBezTo>
                      <a:pt x="2" y="8"/>
                      <a:pt x="0" y="7"/>
                      <a:pt x="0" y="4"/>
                    </a:cubicBezTo>
                    <a:cubicBezTo>
                      <a:pt x="0" y="3"/>
                      <a:pt x="4" y="0"/>
                      <a:pt x="5" y="0"/>
                    </a:cubicBezTo>
                    <a:cubicBezTo>
                      <a:pt x="9" y="0"/>
                      <a:pt x="13" y="5"/>
                      <a:pt x="14" y="7"/>
                    </a:cubicBezTo>
                    <a:cubicBezTo>
                      <a:pt x="8" y="8"/>
                      <a:pt x="10" y="8"/>
                      <a:pt x="5"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49" name="Google Shape;849;p61"/>
              <p:cNvSpPr/>
              <p:nvPr/>
            </p:nvSpPr>
            <p:spPr>
              <a:xfrm>
                <a:off x="3052763" y="1476375"/>
                <a:ext cx="20638" cy="12700"/>
              </a:xfrm>
              <a:custGeom>
                <a:avLst/>
                <a:gdLst/>
                <a:ahLst/>
                <a:cxnLst/>
                <a:rect l="l" t="t" r="r" b="b"/>
                <a:pathLst>
                  <a:path w="15" h="10" extrusionOk="0">
                    <a:moveTo>
                      <a:pt x="5" y="10"/>
                    </a:moveTo>
                    <a:cubicBezTo>
                      <a:pt x="0" y="10"/>
                      <a:pt x="10" y="0"/>
                      <a:pt x="15" y="0"/>
                    </a:cubicBezTo>
                    <a:cubicBezTo>
                      <a:pt x="14" y="6"/>
                      <a:pt x="10" y="10"/>
                      <a:pt x="5"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0" name="Google Shape;850;p61"/>
              <p:cNvSpPr/>
              <p:nvPr/>
            </p:nvSpPr>
            <p:spPr>
              <a:xfrm>
                <a:off x="2876550" y="1335088"/>
                <a:ext cx="482600" cy="347663"/>
              </a:xfrm>
              <a:custGeom>
                <a:avLst/>
                <a:gdLst/>
                <a:ahLst/>
                <a:cxnLst/>
                <a:rect l="l" t="t" r="r" b="b"/>
                <a:pathLst>
                  <a:path w="362" h="261" extrusionOk="0">
                    <a:moveTo>
                      <a:pt x="339" y="184"/>
                    </a:moveTo>
                    <a:cubicBezTo>
                      <a:pt x="339" y="189"/>
                      <a:pt x="338" y="196"/>
                      <a:pt x="333" y="196"/>
                    </a:cubicBezTo>
                    <a:cubicBezTo>
                      <a:pt x="311" y="196"/>
                      <a:pt x="311" y="166"/>
                      <a:pt x="289" y="166"/>
                    </a:cubicBezTo>
                    <a:cubicBezTo>
                      <a:pt x="287" y="166"/>
                      <a:pt x="281" y="171"/>
                      <a:pt x="281" y="171"/>
                    </a:cubicBezTo>
                    <a:cubicBezTo>
                      <a:pt x="284" y="173"/>
                      <a:pt x="285" y="173"/>
                      <a:pt x="289" y="172"/>
                    </a:cubicBezTo>
                    <a:cubicBezTo>
                      <a:pt x="289" y="177"/>
                      <a:pt x="289" y="177"/>
                      <a:pt x="289" y="177"/>
                    </a:cubicBezTo>
                    <a:cubicBezTo>
                      <a:pt x="287" y="178"/>
                      <a:pt x="284" y="178"/>
                      <a:pt x="283" y="177"/>
                    </a:cubicBezTo>
                    <a:cubicBezTo>
                      <a:pt x="283" y="184"/>
                      <a:pt x="283" y="184"/>
                      <a:pt x="283" y="184"/>
                    </a:cubicBezTo>
                    <a:cubicBezTo>
                      <a:pt x="288" y="184"/>
                      <a:pt x="288" y="184"/>
                      <a:pt x="288" y="184"/>
                    </a:cubicBezTo>
                    <a:cubicBezTo>
                      <a:pt x="289" y="189"/>
                      <a:pt x="295" y="199"/>
                      <a:pt x="298" y="201"/>
                    </a:cubicBezTo>
                    <a:cubicBezTo>
                      <a:pt x="307" y="204"/>
                      <a:pt x="310" y="198"/>
                      <a:pt x="311" y="206"/>
                    </a:cubicBezTo>
                    <a:cubicBezTo>
                      <a:pt x="315" y="206"/>
                      <a:pt x="315" y="206"/>
                      <a:pt x="318" y="206"/>
                    </a:cubicBezTo>
                    <a:cubicBezTo>
                      <a:pt x="318" y="213"/>
                      <a:pt x="318" y="213"/>
                      <a:pt x="318" y="215"/>
                    </a:cubicBezTo>
                    <a:cubicBezTo>
                      <a:pt x="318" y="218"/>
                      <a:pt x="326" y="220"/>
                      <a:pt x="326" y="225"/>
                    </a:cubicBezTo>
                    <a:cubicBezTo>
                      <a:pt x="326" y="229"/>
                      <a:pt x="321" y="238"/>
                      <a:pt x="319" y="242"/>
                    </a:cubicBezTo>
                    <a:cubicBezTo>
                      <a:pt x="311" y="242"/>
                      <a:pt x="283" y="231"/>
                      <a:pt x="278" y="225"/>
                    </a:cubicBezTo>
                    <a:cubicBezTo>
                      <a:pt x="272" y="225"/>
                      <a:pt x="272" y="225"/>
                      <a:pt x="272" y="225"/>
                    </a:cubicBezTo>
                    <a:cubicBezTo>
                      <a:pt x="279" y="234"/>
                      <a:pt x="304" y="243"/>
                      <a:pt x="304" y="256"/>
                    </a:cubicBezTo>
                    <a:cubicBezTo>
                      <a:pt x="304" y="259"/>
                      <a:pt x="301" y="261"/>
                      <a:pt x="299" y="261"/>
                    </a:cubicBezTo>
                    <a:cubicBezTo>
                      <a:pt x="297" y="261"/>
                      <a:pt x="296" y="256"/>
                      <a:pt x="295" y="256"/>
                    </a:cubicBezTo>
                    <a:cubicBezTo>
                      <a:pt x="282" y="249"/>
                      <a:pt x="274" y="252"/>
                      <a:pt x="263" y="245"/>
                    </a:cubicBezTo>
                    <a:cubicBezTo>
                      <a:pt x="252" y="239"/>
                      <a:pt x="226" y="240"/>
                      <a:pt x="233" y="226"/>
                    </a:cubicBezTo>
                    <a:cubicBezTo>
                      <a:pt x="219" y="219"/>
                      <a:pt x="212" y="211"/>
                      <a:pt x="199" y="204"/>
                    </a:cubicBezTo>
                    <a:cubicBezTo>
                      <a:pt x="197" y="207"/>
                      <a:pt x="194" y="210"/>
                      <a:pt x="190" y="210"/>
                    </a:cubicBezTo>
                    <a:cubicBezTo>
                      <a:pt x="186" y="210"/>
                      <a:pt x="187" y="207"/>
                      <a:pt x="183" y="207"/>
                    </a:cubicBezTo>
                    <a:cubicBezTo>
                      <a:pt x="177" y="207"/>
                      <a:pt x="175" y="214"/>
                      <a:pt x="169" y="214"/>
                    </a:cubicBezTo>
                    <a:cubicBezTo>
                      <a:pt x="165" y="214"/>
                      <a:pt x="150" y="208"/>
                      <a:pt x="150" y="201"/>
                    </a:cubicBezTo>
                    <a:cubicBezTo>
                      <a:pt x="150" y="197"/>
                      <a:pt x="162" y="189"/>
                      <a:pt x="168" y="189"/>
                    </a:cubicBezTo>
                    <a:cubicBezTo>
                      <a:pt x="176" y="189"/>
                      <a:pt x="183" y="189"/>
                      <a:pt x="187" y="189"/>
                    </a:cubicBezTo>
                    <a:cubicBezTo>
                      <a:pt x="191" y="189"/>
                      <a:pt x="202" y="187"/>
                      <a:pt x="207" y="183"/>
                    </a:cubicBezTo>
                    <a:cubicBezTo>
                      <a:pt x="205" y="182"/>
                      <a:pt x="199" y="178"/>
                      <a:pt x="199" y="174"/>
                    </a:cubicBezTo>
                    <a:cubicBezTo>
                      <a:pt x="199" y="167"/>
                      <a:pt x="207" y="171"/>
                      <a:pt x="210" y="167"/>
                    </a:cubicBezTo>
                    <a:cubicBezTo>
                      <a:pt x="214" y="163"/>
                      <a:pt x="223" y="154"/>
                      <a:pt x="223" y="148"/>
                    </a:cubicBezTo>
                    <a:cubicBezTo>
                      <a:pt x="223" y="136"/>
                      <a:pt x="195" y="115"/>
                      <a:pt x="186" y="115"/>
                    </a:cubicBezTo>
                    <a:cubicBezTo>
                      <a:pt x="180" y="115"/>
                      <a:pt x="177" y="120"/>
                      <a:pt x="172" y="120"/>
                    </a:cubicBezTo>
                    <a:cubicBezTo>
                      <a:pt x="170" y="120"/>
                      <a:pt x="168" y="115"/>
                      <a:pt x="168" y="115"/>
                    </a:cubicBezTo>
                    <a:cubicBezTo>
                      <a:pt x="168" y="110"/>
                      <a:pt x="176" y="109"/>
                      <a:pt x="179" y="109"/>
                    </a:cubicBezTo>
                    <a:cubicBezTo>
                      <a:pt x="175" y="105"/>
                      <a:pt x="151" y="85"/>
                      <a:pt x="146" y="85"/>
                    </a:cubicBezTo>
                    <a:cubicBezTo>
                      <a:pt x="140" y="85"/>
                      <a:pt x="133" y="101"/>
                      <a:pt x="125" y="101"/>
                    </a:cubicBezTo>
                    <a:cubicBezTo>
                      <a:pt x="120" y="101"/>
                      <a:pt x="121" y="94"/>
                      <a:pt x="122" y="91"/>
                    </a:cubicBezTo>
                    <a:cubicBezTo>
                      <a:pt x="108" y="90"/>
                      <a:pt x="75" y="91"/>
                      <a:pt x="55" y="91"/>
                    </a:cubicBezTo>
                    <a:cubicBezTo>
                      <a:pt x="51" y="91"/>
                      <a:pt x="44" y="86"/>
                      <a:pt x="41" y="82"/>
                    </a:cubicBezTo>
                    <a:cubicBezTo>
                      <a:pt x="20" y="82"/>
                      <a:pt x="20" y="82"/>
                      <a:pt x="20" y="82"/>
                    </a:cubicBezTo>
                    <a:cubicBezTo>
                      <a:pt x="18" y="76"/>
                      <a:pt x="11" y="75"/>
                      <a:pt x="11" y="69"/>
                    </a:cubicBezTo>
                    <a:cubicBezTo>
                      <a:pt x="16" y="67"/>
                      <a:pt x="23" y="70"/>
                      <a:pt x="30" y="70"/>
                    </a:cubicBezTo>
                    <a:cubicBezTo>
                      <a:pt x="30" y="65"/>
                      <a:pt x="30" y="65"/>
                      <a:pt x="30" y="65"/>
                    </a:cubicBezTo>
                    <a:cubicBezTo>
                      <a:pt x="26" y="62"/>
                      <a:pt x="6" y="60"/>
                      <a:pt x="6" y="60"/>
                    </a:cubicBezTo>
                    <a:cubicBezTo>
                      <a:pt x="6" y="60"/>
                      <a:pt x="0" y="52"/>
                      <a:pt x="0" y="48"/>
                    </a:cubicBezTo>
                    <a:cubicBezTo>
                      <a:pt x="0" y="36"/>
                      <a:pt x="2" y="33"/>
                      <a:pt x="8" y="29"/>
                    </a:cubicBezTo>
                    <a:cubicBezTo>
                      <a:pt x="12" y="26"/>
                      <a:pt x="10" y="18"/>
                      <a:pt x="11" y="16"/>
                    </a:cubicBezTo>
                    <a:cubicBezTo>
                      <a:pt x="20" y="7"/>
                      <a:pt x="32" y="0"/>
                      <a:pt x="47" y="0"/>
                    </a:cubicBezTo>
                    <a:cubicBezTo>
                      <a:pt x="47" y="0"/>
                      <a:pt x="61" y="4"/>
                      <a:pt x="61" y="4"/>
                    </a:cubicBezTo>
                    <a:cubicBezTo>
                      <a:pt x="57" y="14"/>
                      <a:pt x="42" y="14"/>
                      <a:pt x="42" y="27"/>
                    </a:cubicBezTo>
                    <a:cubicBezTo>
                      <a:pt x="42" y="30"/>
                      <a:pt x="44" y="32"/>
                      <a:pt x="46" y="32"/>
                    </a:cubicBezTo>
                    <a:cubicBezTo>
                      <a:pt x="45" y="35"/>
                      <a:pt x="46" y="40"/>
                      <a:pt x="46" y="40"/>
                    </a:cubicBezTo>
                    <a:cubicBezTo>
                      <a:pt x="46" y="43"/>
                      <a:pt x="45" y="47"/>
                      <a:pt x="50" y="47"/>
                    </a:cubicBezTo>
                    <a:cubicBezTo>
                      <a:pt x="53" y="47"/>
                      <a:pt x="59" y="42"/>
                      <a:pt x="59" y="38"/>
                    </a:cubicBezTo>
                    <a:cubicBezTo>
                      <a:pt x="59" y="34"/>
                      <a:pt x="55" y="31"/>
                      <a:pt x="55" y="26"/>
                    </a:cubicBezTo>
                    <a:cubicBezTo>
                      <a:pt x="55" y="10"/>
                      <a:pt x="84" y="4"/>
                      <a:pt x="102" y="4"/>
                    </a:cubicBezTo>
                    <a:cubicBezTo>
                      <a:pt x="113" y="4"/>
                      <a:pt x="120" y="20"/>
                      <a:pt x="120" y="29"/>
                    </a:cubicBezTo>
                    <a:cubicBezTo>
                      <a:pt x="120" y="31"/>
                      <a:pt x="117" y="38"/>
                      <a:pt x="120" y="38"/>
                    </a:cubicBezTo>
                    <a:cubicBezTo>
                      <a:pt x="122" y="38"/>
                      <a:pt x="124" y="34"/>
                      <a:pt x="128" y="34"/>
                    </a:cubicBezTo>
                    <a:cubicBezTo>
                      <a:pt x="133" y="34"/>
                      <a:pt x="135" y="38"/>
                      <a:pt x="138" y="38"/>
                    </a:cubicBezTo>
                    <a:cubicBezTo>
                      <a:pt x="146" y="38"/>
                      <a:pt x="148" y="27"/>
                      <a:pt x="156" y="27"/>
                    </a:cubicBezTo>
                    <a:cubicBezTo>
                      <a:pt x="165" y="27"/>
                      <a:pt x="183" y="30"/>
                      <a:pt x="189" y="34"/>
                    </a:cubicBezTo>
                    <a:cubicBezTo>
                      <a:pt x="199" y="41"/>
                      <a:pt x="202" y="56"/>
                      <a:pt x="217" y="56"/>
                    </a:cubicBezTo>
                    <a:cubicBezTo>
                      <a:pt x="223" y="56"/>
                      <a:pt x="224" y="56"/>
                      <a:pt x="228" y="56"/>
                    </a:cubicBezTo>
                    <a:cubicBezTo>
                      <a:pt x="232" y="56"/>
                      <a:pt x="243" y="57"/>
                      <a:pt x="242" y="65"/>
                    </a:cubicBezTo>
                    <a:cubicBezTo>
                      <a:pt x="254" y="69"/>
                      <a:pt x="261" y="76"/>
                      <a:pt x="273" y="77"/>
                    </a:cubicBezTo>
                    <a:cubicBezTo>
                      <a:pt x="273" y="85"/>
                      <a:pt x="273" y="85"/>
                      <a:pt x="273" y="85"/>
                    </a:cubicBezTo>
                    <a:cubicBezTo>
                      <a:pt x="276" y="85"/>
                      <a:pt x="281" y="85"/>
                      <a:pt x="281" y="85"/>
                    </a:cubicBezTo>
                    <a:cubicBezTo>
                      <a:pt x="287" y="85"/>
                      <a:pt x="290" y="89"/>
                      <a:pt x="293" y="95"/>
                    </a:cubicBezTo>
                    <a:cubicBezTo>
                      <a:pt x="287" y="96"/>
                      <a:pt x="281" y="96"/>
                      <a:pt x="277" y="101"/>
                    </a:cubicBezTo>
                    <a:cubicBezTo>
                      <a:pt x="285" y="102"/>
                      <a:pt x="287" y="102"/>
                      <a:pt x="291" y="102"/>
                    </a:cubicBezTo>
                    <a:cubicBezTo>
                      <a:pt x="293" y="102"/>
                      <a:pt x="296" y="103"/>
                      <a:pt x="297" y="106"/>
                    </a:cubicBezTo>
                    <a:cubicBezTo>
                      <a:pt x="290" y="110"/>
                      <a:pt x="287" y="110"/>
                      <a:pt x="283" y="116"/>
                    </a:cubicBezTo>
                    <a:cubicBezTo>
                      <a:pt x="287" y="118"/>
                      <a:pt x="289" y="120"/>
                      <a:pt x="295" y="120"/>
                    </a:cubicBezTo>
                    <a:cubicBezTo>
                      <a:pt x="296" y="130"/>
                      <a:pt x="308" y="134"/>
                      <a:pt x="317" y="135"/>
                    </a:cubicBezTo>
                    <a:cubicBezTo>
                      <a:pt x="318" y="143"/>
                      <a:pt x="320" y="151"/>
                      <a:pt x="327" y="151"/>
                    </a:cubicBezTo>
                    <a:cubicBezTo>
                      <a:pt x="337" y="151"/>
                      <a:pt x="339" y="145"/>
                      <a:pt x="342" y="153"/>
                    </a:cubicBezTo>
                    <a:cubicBezTo>
                      <a:pt x="344" y="155"/>
                      <a:pt x="348" y="155"/>
                      <a:pt x="350" y="155"/>
                    </a:cubicBezTo>
                    <a:cubicBezTo>
                      <a:pt x="359" y="155"/>
                      <a:pt x="362" y="158"/>
                      <a:pt x="362" y="165"/>
                    </a:cubicBezTo>
                    <a:cubicBezTo>
                      <a:pt x="362" y="171"/>
                      <a:pt x="355" y="173"/>
                      <a:pt x="349" y="173"/>
                    </a:cubicBezTo>
                    <a:cubicBezTo>
                      <a:pt x="349" y="178"/>
                      <a:pt x="349" y="176"/>
                      <a:pt x="349" y="178"/>
                    </a:cubicBezTo>
                    <a:cubicBezTo>
                      <a:pt x="349" y="180"/>
                      <a:pt x="348" y="184"/>
                      <a:pt x="339" y="1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1" name="Google Shape;851;p61"/>
              <p:cNvSpPr/>
              <p:nvPr/>
            </p:nvSpPr>
            <p:spPr>
              <a:xfrm>
                <a:off x="3073400" y="1635125"/>
                <a:ext cx="14288" cy="12700"/>
              </a:xfrm>
              <a:custGeom>
                <a:avLst/>
                <a:gdLst/>
                <a:ahLst/>
                <a:cxnLst/>
                <a:rect l="l" t="t" r="r" b="b"/>
                <a:pathLst>
                  <a:path w="10" h="9" extrusionOk="0">
                    <a:moveTo>
                      <a:pt x="10" y="6"/>
                    </a:moveTo>
                    <a:cubicBezTo>
                      <a:pt x="6" y="9"/>
                      <a:pt x="5" y="9"/>
                      <a:pt x="0" y="6"/>
                    </a:cubicBezTo>
                    <a:cubicBezTo>
                      <a:pt x="5" y="0"/>
                      <a:pt x="5" y="3"/>
                      <a:pt x="10"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2" name="Google Shape;852;p61"/>
              <p:cNvSpPr/>
              <p:nvPr/>
            </p:nvSpPr>
            <p:spPr>
              <a:xfrm>
                <a:off x="2974975" y="1568450"/>
                <a:ext cx="12700" cy="12700"/>
              </a:xfrm>
              <a:custGeom>
                <a:avLst/>
                <a:gdLst/>
                <a:ahLst/>
                <a:cxnLst/>
                <a:rect l="l" t="t" r="r" b="b"/>
                <a:pathLst>
                  <a:path w="9" h="9" extrusionOk="0">
                    <a:moveTo>
                      <a:pt x="1" y="2"/>
                    </a:moveTo>
                    <a:cubicBezTo>
                      <a:pt x="6" y="0"/>
                      <a:pt x="6" y="5"/>
                      <a:pt x="9" y="9"/>
                    </a:cubicBezTo>
                    <a:cubicBezTo>
                      <a:pt x="4" y="9"/>
                      <a:pt x="0" y="5"/>
                      <a:pt x="1" y="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3" name="Google Shape;853;p61"/>
              <p:cNvSpPr/>
              <p:nvPr/>
            </p:nvSpPr>
            <p:spPr>
              <a:xfrm>
                <a:off x="2847975" y="985838"/>
                <a:ext cx="514350" cy="269875"/>
              </a:xfrm>
              <a:custGeom>
                <a:avLst/>
                <a:gdLst/>
                <a:ahLst/>
                <a:cxnLst/>
                <a:rect l="l" t="t" r="r" b="b"/>
                <a:pathLst>
                  <a:path w="386" h="203" extrusionOk="0">
                    <a:moveTo>
                      <a:pt x="315" y="11"/>
                    </a:moveTo>
                    <a:cubicBezTo>
                      <a:pt x="312" y="14"/>
                      <a:pt x="310" y="15"/>
                      <a:pt x="307" y="16"/>
                    </a:cubicBezTo>
                    <a:cubicBezTo>
                      <a:pt x="342" y="6"/>
                      <a:pt x="342" y="6"/>
                      <a:pt x="342" y="6"/>
                    </a:cubicBezTo>
                    <a:cubicBezTo>
                      <a:pt x="345" y="7"/>
                      <a:pt x="347" y="8"/>
                      <a:pt x="350" y="9"/>
                    </a:cubicBezTo>
                    <a:cubicBezTo>
                      <a:pt x="355" y="11"/>
                      <a:pt x="355" y="14"/>
                      <a:pt x="358" y="17"/>
                    </a:cubicBezTo>
                    <a:cubicBezTo>
                      <a:pt x="363" y="22"/>
                      <a:pt x="386" y="20"/>
                      <a:pt x="386" y="28"/>
                    </a:cubicBezTo>
                    <a:cubicBezTo>
                      <a:pt x="386" y="33"/>
                      <a:pt x="378" y="32"/>
                      <a:pt x="375" y="34"/>
                    </a:cubicBezTo>
                    <a:cubicBezTo>
                      <a:pt x="358" y="48"/>
                      <a:pt x="336" y="40"/>
                      <a:pt x="313" y="51"/>
                    </a:cubicBezTo>
                    <a:cubicBezTo>
                      <a:pt x="317" y="56"/>
                      <a:pt x="335" y="52"/>
                      <a:pt x="346" y="52"/>
                    </a:cubicBezTo>
                    <a:cubicBezTo>
                      <a:pt x="336" y="63"/>
                      <a:pt x="311" y="69"/>
                      <a:pt x="295" y="74"/>
                    </a:cubicBezTo>
                    <a:cubicBezTo>
                      <a:pt x="277" y="80"/>
                      <a:pt x="267" y="97"/>
                      <a:pt x="254" y="107"/>
                    </a:cubicBezTo>
                    <a:cubicBezTo>
                      <a:pt x="248" y="112"/>
                      <a:pt x="238" y="106"/>
                      <a:pt x="231" y="108"/>
                    </a:cubicBezTo>
                    <a:cubicBezTo>
                      <a:pt x="221" y="112"/>
                      <a:pt x="210" y="112"/>
                      <a:pt x="203" y="118"/>
                    </a:cubicBezTo>
                    <a:cubicBezTo>
                      <a:pt x="216" y="118"/>
                      <a:pt x="216" y="118"/>
                      <a:pt x="216" y="118"/>
                    </a:cubicBezTo>
                    <a:cubicBezTo>
                      <a:pt x="217" y="128"/>
                      <a:pt x="211" y="127"/>
                      <a:pt x="203" y="126"/>
                    </a:cubicBezTo>
                    <a:cubicBezTo>
                      <a:pt x="208" y="129"/>
                      <a:pt x="213" y="131"/>
                      <a:pt x="216" y="137"/>
                    </a:cubicBezTo>
                    <a:cubicBezTo>
                      <a:pt x="206" y="141"/>
                      <a:pt x="203" y="152"/>
                      <a:pt x="196" y="157"/>
                    </a:cubicBezTo>
                    <a:cubicBezTo>
                      <a:pt x="177" y="157"/>
                      <a:pt x="177" y="157"/>
                      <a:pt x="174" y="157"/>
                    </a:cubicBezTo>
                    <a:cubicBezTo>
                      <a:pt x="175" y="160"/>
                      <a:pt x="177" y="161"/>
                      <a:pt x="177" y="164"/>
                    </a:cubicBezTo>
                    <a:cubicBezTo>
                      <a:pt x="177" y="178"/>
                      <a:pt x="158" y="169"/>
                      <a:pt x="158" y="184"/>
                    </a:cubicBezTo>
                    <a:cubicBezTo>
                      <a:pt x="165" y="184"/>
                      <a:pt x="166" y="184"/>
                      <a:pt x="169" y="184"/>
                    </a:cubicBezTo>
                    <a:cubicBezTo>
                      <a:pt x="171" y="184"/>
                      <a:pt x="176" y="184"/>
                      <a:pt x="176" y="188"/>
                    </a:cubicBezTo>
                    <a:cubicBezTo>
                      <a:pt x="176" y="195"/>
                      <a:pt x="151" y="203"/>
                      <a:pt x="141" y="203"/>
                    </a:cubicBezTo>
                    <a:cubicBezTo>
                      <a:pt x="131" y="203"/>
                      <a:pt x="135" y="197"/>
                      <a:pt x="126" y="197"/>
                    </a:cubicBezTo>
                    <a:cubicBezTo>
                      <a:pt x="113" y="197"/>
                      <a:pt x="104" y="197"/>
                      <a:pt x="93" y="197"/>
                    </a:cubicBezTo>
                    <a:cubicBezTo>
                      <a:pt x="89" y="197"/>
                      <a:pt x="86" y="201"/>
                      <a:pt x="80" y="201"/>
                    </a:cubicBezTo>
                    <a:cubicBezTo>
                      <a:pt x="65" y="201"/>
                      <a:pt x="53" y="197"/>
                      <a:pt x="38" y="192"/>
                    </a:cubicBezTo>
                    <a:cubicBezTo>
                      <a:pt x="37" y="194"/>
                      <a:pt x="35" y="197"/>
                      <a:pt x="33" y="197"/>
                    </a:cubicBezTo>
                    <a:cubicBezTo>
                      <a:pt x="29" y="197"/>
                      <a:pt x="28" y="194"/>
                      <a:pt x="28" y="193"/>
                    </a:cubicBezTo>
                    <a:cubicBezTo>
                      <a:pt x="28" y="176"/>
                      <a:pt x="51" y="182"/>
                      <a:pt x="60" y="176"/>
                    </a:cubicBezTo>
                    <a:cubicBezTo>
                      <a:pt x="55" y="172"/>
                      <a:pt x="46" y="170"/>
                      <a:pt x="46" y="162"/>
                    </a:cubicBezTo>
                    <a:cubicBezTo>
                      <a:pt x="46" y="156"/>
                      <a:pt x="52" y="158"/>
                      <a:pt x="57" y="158"/>
                    </a:cubicBezTo>
                    <a:cubicBezTo>
                      <a:pt x="71" y="158"/>
                      <a:pt x="76" y="165"/>
                      <a:pt x="84" y="170"/>
                    </a:cubicBezTo>
                    <a:cubicBezTo>
                      <a:pt x="92" y="170"/>
                      <a:pt x="92" y="170"/>
                      <a:pt x="92" y="170"/>
                    </a:cubicBezTo>
                    <a:cubicBezTo>
                      <a:pt x="86" y="164"/>
                      <a:pt x="72" y="159"/>
                      <a:pt x="72" y="148"/>
                    </a:cubicBezTo>
                    <a:cubicBezTo>
                      <a:pt x="66" y="148"/>
                      <a:pt x="66" y="148"/>
                      <a:pt x="66" y="148"/>
                    </a:cubicBezTo>
                    <a:cubicBezTo>
                      <a:pt x="63" y="149"/>
                      <a:pt x="63" y="149"/>
                      <a:pt x="61" y="151"/>
                    </a:cubicBezTo>
                    <a:cubicBezTo>
                      <a:pt x="55" y="151"/>
                      <a:pt x="55" y="151"/>
                      <a:pt x="55" y="151"/>
                    </a:cubicBezTo>
                    <a:cubicBezTo>
                      <a:pt x="55" y="146"/>
                      <a:pt x="55" y="146"/>
                      <a:pt x="55" y="146"/>
                    </a:cubicBezTo>
                    <a:cubicBezTo>
                      <a:pt x="58" y="138"/>
                      <a:pt x="61" y="134"/>
                      <a:pt x="68" y="131"/>
                    </a:cubicBezTo>
                    <a:cubicBezTo>
                      <a:pt x="79" y="128"/>
                      <a:pt x="92" y="132"/>
                      <a:pt x="92" y="119"/>
                    </a:cubicBezTo>
                    <a:cubicBezTo>
                      <a:pt x="92" y="105"/>
                      <a:pt x="62" y="105"/>
                      <a:pt x="62" y="97"/>
                    </a:cubicBezTo>
                    <a:cubicBezTo>
                      <a:pt x="62" y="93"/>
                      <a:pt x="69" y="94"/>
                      <a:pt x="73" y="94"/>
                    </a:cubicBezTo>
                    <a:cubicBezTo>
                      <a:pt x="68" y="94"/>
                      <a:pt x="67" y="92"/>
                      <a:pt x="67" y="89"/>
                    </a:cubicBezTo>
                    <a:cubicBezTo>
                      <a:pt x="69" y="88"/>
                      <a:pt x="71" y="89"/>
                      <a:pt x="73" y="89"/>
                    </a:cubicBezTo>
                    <a:cubicBezTo>
                      <a:pt x="78" y="89"/>
                      <a:pt x="88" y="87"/>
                      <a:pt x="97" y="90"/>
                    </a:cubicBezTo>
                    <a:cubicBezTo>
                      <a:pt x="108" y="93"/>
                      <a:pt x="112" y="106"/>
                      <a:pt x="124" y="104"/>
                    </a:cubicBezTo>
                    <a:cubicBezTo>
                      <a:pt x="122" y="102"/>
                      <a:pt x="108" y="93"/>
                      <a:pt x="108" y="91"/>
                    </a:cubicBezTo>
                    <a:cubicBezTo>
                      <a:pt x="108" y="89"/>
                      <a:pt x="110" y="88"/>
                      <a:pt x="111" y="86"/>
                    </a:cubicBezTo>
                    <a:cubicBezTo>
                      <a:pt x="133" y="86"/>
                      <a:pt x="133" y="86"/>
                      <a:pt x="133" y="86"/>
                    </a:cubicBezTo>
                    <a:cubicBezTo>
                      <a:pt x="141" y="83"/>
                      <a:pt x="149" y="81"/>
                      <a:pt x="154" y="74"/>
                    </a:cubicBezTo>
                    <a:cubicBezTo>
                      <a:pt x="147" y="74"/>
                      <a:pt x="147" y="74"/>
                      <a:pt x="147" y="74"/>
                    </a:cubicBezTo>
                    <a:cubicBezTo>
                      <a:pt x="138" y="81"/>
                      <a:pt x="128" y="84"/>
                      <a:pt x="114" y="84"/>
                    </a:cubicBezTo>
                    <a:cubicBezTo>
                      <a:pt x="106" y="84"/>
                      <a:pt x="103" y="81"/>
                      <a:pt x="99" y="81"/>
                    </a:cubicBezTo>
                    <a:cubicBezTo>
                      <a:pt x="95" y="81"/>
                      <a:pt x="93" y="85"/>
                      <a:pt x="90" y="85"/>
                    </a:cubicBezTo>
                    <a:cubicBezTo>
                      <a:pt x="81" y="85"/>
                      <a:pt x="70" y="82"/>
                      <a:pt x="72" y="76"/>
                    </a:cubicBezTo>
                    <a:cubicBezTo>
                      <a:pt x="67" y="76"/>
                      <a:pt x="67" y="76"/>
                      <a:pt x="67" y="76"/>
                    </a:cubicBezTo>
                    <a:cubicBezTo>
                      <a:pt x="63" y="78"/>
                      <a:pt x="61" y="81"/>
                      <a:pt x="57" y="81"/>
                    </a:cubicBezTo>
                    <a:cubicBezTo>
                      <a:pt x="48" y="81"/>
                      <a:pt x="36" y="75"/>
                      <a:pt x="33" y="71"/>
                    </a:cubicBezTo>
                    <a:cubicBezTo>
                      <a:pt x="36" y="69"/>
                      <a:pt x="39" y="67"/>
                      <a:pt x="44" y="67"/>
                    </a:cubicBezTo>
                    <a:cubicBezTo>
                      <a:pt x="36" y="67"/>
                      <a:pt x="27" y="66"/>
                      <a:pt x="24" y="67"/>
                    </a:cubicBezTo>
                    <a:cubicBezTo>
                      <a:pt x="29" y="55"/>
                      <a:pt x="40" y="56"/>
                      <a:pt x="51" y="53"/>
                    </a:cubicBezTo>
                    <a:cubicBezTo>
                      <a:pt x="47" y="52"/>
                      <a:pt x="46" y="52"/>
                      <a:pt x="42" y="52"/>
                    </a:cubicBezTo>
                    <a:cubicBezTo>
                      <a:pt x="33" y="52"/>
                      <a:pt x="33" y="60"/>
                      <a:pt x="25" y="60"/>
                    </a:cubicBezTo>
                    <a:cubicBezTo>
                      <a:pt x="22" y="60"/>
                      <a:pt x="18" y="57"/>
                      <a:pt x="17" y="56"/>
                    </a:cubicBezTo>
                    <a:cubicBezTo>
                      <a:pt x="21" y="52"/>
                      <a:pt x="24" y="51"/>
                      <a:pt x="29" y="49"/>
                    </a:cubicBezTo>
                    <a:cubicBezTo>
                      <a:pt x="16" y="49"/>
                      <a:pt x="16" y="49"/>
                      <a:pt x="16" y="49"/>
                    </a:cubicBezTo>
                    <a:cubicBezTo>
                      <a:pt x="13" y="50"/>
                      <a:pt x="11" y="51"/>
                      <a:pt x="9" y="52"/>
                    </a:cubicBezTo>
                    <a:cubicBezTo>
                      <a:pt x="7" y="52"/>
                      <a:pt x="2" y="52"/>
                      <a:pt x="0" y="52"/>
                    </a:cubicBezTo>
                    <a:cubicBezTo>
                      <a:pt x="2" y="41"/>
                      <a:pt x="31" y="36"/>
                      <a:pt x="44" y="36"/>
                    </a:cubicBezTo>
                    <a:cubicBezTo>
                      <a:pt x="49" y="36"/>
                      <a:pt x="52" y="36"/>
                      <a:pt x="53" y="36"/>
                    </a:cubicBezTo>
                    <a:cubicBezTo>
                      <a:pt x="55" y="36"/>
                      <a:pt x="57" y="34"/>
                      <a:pt x="57" y="32"/>
                    </a:cubicBezTo>
                    <a:cubicBezTo>
                      <a:pt x="71" y="32"/>
                      <a:pt x="65" y="22"/>
                      <a:pt x="74" y="22"/>
                    </a:cubicBezTo>
                    <a:cubicBezTo>
                      <a:pt x="83" y="22"/>
                      <a:pt x="100" y="31"/>
                      <a:pt x="104" y="32"/>
                    </a:cubicBezTo>
                    <a:cubicBezTo>
                      <a:pt x="108" y="22"/>
                      <a:pt x="113" y="12"/>
                      <a:pt x="126" y="12"/>
                    </a:cubicBezTo>
                    <a:cubicBezTo>
                      <a:pt x="134" y="12"/>
                      <a:pt x="129" y="16"/>
                      <a:pt x="135" y="11"/>
                    </a:cubicBezTo>
                    <a:cubicBezTo>
                      <a:pt x="137" y="7"/>
                      <a:pt x="141" y="6"/>
                      <a:pt x="145" y="6"/>
                    </a:cubicBezTo>
                    <a:cubicBezTo>
                      <a:pt x="168" y="6"/>
                      <a:pt x="173" y="6"/>
                      <a:pt x="196" y="6"/>
                    </a:cubicBezTo>
                    <a:cubicBezTo>
                      <a:pt x="197" y="4"/>
                      <a:pt x="199" y="3"/>
                      <a:pt x="201" y="3"/>
                    </a:cubicBezTo>
                    <a:cubicBezTo>
                      <a:pt x="209" y="3"/>
                      <a:pt x="211" y="8"/>
                      <a:pt x="218" y="8"/>
                    </a:cubicBezTo>
                    <a:cubicBezTo>
                      <a:pt x="224" y="8"/>
                      <a:pt x="226" y="0"/>
                      <a:pt x="232" y="0"/>
                    </a:cubicBezTo>
                    <a:cubicBezTo>
                      <a:pt x="239" y="0"/>
                      <a:pt x="241" y="3"/>
                      <a:pt x="245" y="3"/>
                    </a:cubicBezTo>
                    <a:cubicBezTo>
                      <a:pt x="250" y="3"/>
                      <a:pt x="253" y="3"/>
                      <a:pt x="258" y="3"/>
                    </a:cubicBezTo>
                    <a:cubicBezTo>
                      <a:pt x="268" y="3"/>
                      <a:pt x="306" y="2"/>
                      <a:pt x="315"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4" name="Google Shape;854;p61"/>
              <p:cNvSpPr/>
              <p:nvPr/>
            </p:nvSpPr>
            <p:spPr>
              <a:xfrm>
                <a:off x="3170238" y="960438"/>
                <a:ext cx="1006474" cy="765175"/>
              </a:xfrm>
              <a:custGeom>
                <a:avLst/>
                <a:gdLst/>
                <a:ahLst/>
                <a:cxnLst/>
                <a:rect l="l" t="t" r="r" b="b"/>
                <a:pathLst>
                  <a:path w="756" h="575" extrusionOk="0">
                    <a:moveTo>
                      <a:pt x="255" y="403"/>
                    </a:moveTo>
                    <a:cubicBezTo>
                      <a:pt x="261" y="400"/>
                      <a:pt x="261" y="400"/>
                      <a:pt x="267" y="402"/>
                    </a:cubicBezTo>
                    <a:cubicBezTo>
                      <a:pt x="270" y="389"/>
                      <a:pt x="276" y="385"/>
                      <a:pt x="280" y="372"/>
                    </a:cubicBezTo>
                    <a:cubicBezTo>
                      <a:pt x="266" y="368"/>
                      <a:pt x="234" y="366"/>
                      <a:pt x="233" y="353"/>
                    </a:cubicBezTo>
                    <a:cubicBezTo>
                      <a:pt x="237" y="352"/>
                      <a:pt x="236" y="353"/>
                      <a:pt x="240" y="353"/>
                    </a:cubicBezTo>
                    <a:cubicBezTo>
                      <a:pt x="250" y="353"/>
                      <a:pt x="256" y="360"/>
                      <a:pt x="267" y="360"/>
                    </a:cubicBezTo>
                    <a:cubicBezTo>
                      <a:pt x="271" y="360"/>
                      <a:pt x="271" y="356"/>
                      <a:pt x="271" y="353"/>
                    </a:cubicBezTo>
                    <a:cubicBezTo>
                      <a:pt x="258" y="349"/>
                      <a:pt x="254" y="328"/>
                      <a:pt x="239" y="328"/>
                    </a:cubicBezTo>
                    <a:cubicBezTo>
                      <a:pt x="235" y="328"/>
                      <a:pt x="234" y="336"/>
                      <a:pt x="228" y="336"/>
                    </a:cubicBezTo>
                    <a:cubicBezTo>
                      <a:pt x="220" y="336"/>
                      <a:pt x="216" y="335"/>
                      <a:pt x="216" y="328"/>
                    </a:cubicBezTo>
                    <a:cubicBezTo>
                      <a:pt x="216" y="318"/>
                      <a:pt x="226" y="319"/>
                      <a:pt x="226" y="309"/>
                    </a:cubicBezTo>
                    <a:cubicBezTo>
                      <a:pt x="226" y="303"/>
                      <a:pt x="219" y="302"/>
                      <a:pt x="215" y="302"/>
                    </a:cubicBezTo>
                    <a:cubicBezTo>
                      <a:pt x="215" y="295"/>
                      <a:pt x="215" y="295"/>
                      <a:pt x="215" y="295"/>
                    </a:cubicBezTo>
                    <a:cubicBezTo>
                      <a:pt x="203" y="257"/>
                      <a:pt x="172" y="219"/>
                      <a:pt x="122" y="219"/>
                    </a:cubicBezTo>
                    <a:cubicBezTo>
                      <a:pt x="115" y="219"/>
                      <a:pt x="113" y="219"/>
                      <a:pt x="109" y="219"/>
                    </a:cubicBezTo>
                    <a:cubicBezTo>
                      <a:pt x="103" y="219"/>
                      <a:pt x="101" y="224"/>
                      <a:pt x="95" y="224"/>
                    </a:cubicBezTo>
                    <a:cubicBezTo>
                      <a:pt x="91" y="224"/>
                      <a:pt x="87" y="221"/>
                      <a:pt x="82" y="221"/>
                    </a:cubicBezTo>
                    <a:cubicBezTo>
                      <a:pt x="77" y="221"/>
                      <a:pt x="75" y="222"/>
                      <a:pt x="73" y="223"/>
                    </a:cubicBezTo>
                    <a:cubicBezTo>
                      <a:pt x="74" y="224"/>
                      <a:pt x="76" y="226"/>
                      <a:pt x="77" y="226"/>
                    </a:cubicBezTo>
                    <a:cubicBezTo>
                      <a:pt x="75" y="229"/>
                      <a:pt x="75" y="228"/>
                      <a:pt x="72" y="228"/>
                    </a:cubicBezTo>
                    <a:cubicBezTo>
                      <a:pt x="62" y="228"/>
                      <a:pt x="48" y="224"/>
                      <a:pt x="43" y="217"/>
                    </a:cubicBezTo>
                    <a:cubicBezTo>
                      <a:pt x="47" y="214"/>
                      <a:pt x="50" y="214"/>
                      <a:pt x="52" y="210"/>
                    </a:cubicBezTo>
                    <a:cubicBezTo>
                      <a:pt x="45" y="207"/>
                      <a:pt x="39" y="202"/>
                      <a:pt x="34" y="202"/>
                    </a:cubicBezTo>
                    <a:cubicBezTo>
                      <a:pt x="24" y="202"/>
                      <a:pt x="27" y="206"/>
                      <a:pt x="19" y="202"/>
                    </a:cubicBezTo>
                    <a:cubicBezTo>
                      <a:pt x="19" y="196"/>
                      <a:pt x="28" y="194"/>
                      <a:pt x="32" y="194"/>
                    </a:cubicBezTo>
                    <a:cubicBezTo>
                      <a:pt x="37" y="194"/>
                      <a:pt x="40" y="194"/>
                      <a:pt x="43" y="194"/>
                    </a:cubicBezTo>
                    <a:cubicBezTo>
                      <a:pt x="47" y="194"/>
                      <a:pt x="49" y="193"/>
                      <a:pt x="51" y="190"/>
                    </a:cubicBezTo>
                    <a:cubicBezTo>
                      <a:pt x="76" y="190"/>
                      <a:pt x="76" y="190"/>
                      <a:pt x="76" y="190"/>
                    </a:cubicBezTo>
                    <a:cubicBezTo>
                      <a:pt x="80" y="187"/>
                      <a:pt x="80" y="185"/>
                      <a:pt x="82" y="180"/>
                    </a:cubicBezTo>
                    <a:cubicBezTo>
                      <a:pt x="64" y="180"/>
                      <a:pt x="64" y="180"/>
                      <a:pt x="64" y="180"/>
                    </a:cubicBezTo>
                    <a:cubicBezTo>
                      <a:pt x="63" y="183"/>
                      <a:pt x="62" y="185"/>
                      <a:pt x="60" y="185"/>
                    </a:cubicBezTo>
                    <a:cubicBezTo>
                      <a:pt x="53" y="185"/>
                      <a:pt x="50" y="185"/>
                      <a:pt x="44" y="185"/>
                    </a:cubicBezTo>
                    <a:cubicBezTo>
                      <a:pt x="42" y="185"/>
                      <a:pt x="0" y="173"/>
                      <a:pt x="0" y="166"/>
                    </a:cubicBezTo>
                    <a:cubicBezTo>
                      <a:pt x="0" y="152"/>
                      <a:pt x="16" y="157"/>
                      <a:pt x="25" y="154"/>
                    </a:cubicBezTo>
                    <a:cubicBezTo>
                      <a:pt x="33" y="151"/>
                      <a:pt x="38" y="146"/>
                      <a:pt x="46" y="144"/>
                    </a:cubicBezTo>
                    <a:cubicBezTo>
                      <a:pt x="58" y="140"/>
                      <a:pt x="74" y="146"/>
                      <a:pt x="84" y="141"/>
                    </a:cubicBezTo>
                    <a:cubicBezTo>
                      <a:pt x="91" y="136"/>
                      <a:pt x="96" y="128"/>
                      <a:pt x="96" y="117"/>
                    </a:cubicBezTo>
                    <a:cubicBezTo>
                      <a:pt x="88" y="116"/>
                      <a:pt x="63" y="117"/>
                      <a:pt x="63" y="109"/>
                    </a:cubicBezTo>
                    <a:cubicBezTo>
                      <a:pt x="63" y="105"/>
                      <a:pt x="69" y="102"/>
                      <a:pt x="72" y="102"/>
                    </a:cubicBezTo>
                    <a:cubicBezTo>
                      <a:pt x="87" y="97"/>
                      <a:pt x="106" y="86"/>
                      <a:pt x="115" y="78"/>
                    </a:cubicBezTo>
                    <a:cubicBezTo>
                      <a:pt x="119" y="80"/>
                      <a:pt x="122" y="81"/>
                      <a:pt x="127" y="81"/>
                    </a:cubicBezTo>
                    <a:cubicBezTo>
                      <a:pt x="142" y="81"/>
                      <a:pt x="130" y="61"/>
                      <a:pt x="144" y="59"/>
                    </a:cubicBezTo>
                    <a:cubicBezTo>
                      <a:pt x="162" y="57"/>
                      <a:pt x="169" y="52"/>
                      <a:pt x="185" y="52"/>
                    </a:cubicBezTo>
                    <a:cubicBezTo>
                      <a:pt x="198" y="49"/>
                      <a:pt x="206" y="42"/>
                      <a:pt x="218" y="42"/>
                    </a:cubicBezTo>
                    <a:cubicBezTo>
                      <a:pt x="226" y="42"/>
                      <a:pt x="229" y="56"/>
                      <a:pt x="237" y="56"/>
                    </a:cubicBezTo>
                    <a:cubicBezTo>
                      <a:pt x="237" y="52"/>
                      <a:pt x="235" y="50"/>
                      <a:pt x="235" y="47"/>
                    </a:cubicBezTo>
                    <a:cubicBezTo>
                      <a:pt x="239" y="42"/>
                      <a:pt x="239" y="42"/>
                      <a:pt x="239" y="42"/>
                    </a:cubicBezTo>
                    <a:cubicBezTo>
                      <a:pt x="244" y="51"/>
                      <a:pt x="252" y="50"/>
                      <a:pt x="260" y="53"/>
                    </a:cubicBezTo>
                    <a:cubicBezTo>
                      <a:pt x="262" y="53"/>
                      <a:pt x="267" y="53"/>
                      <a:pt x="267" y="53"/>
                    </a:cubicBezTo>
                    <a:cubicBezTo>
                      <a:pt x="266" y="50"/>
                      <a:pt x="263" y="47"/>
                      <a:pt x="263" y="44"/>
                    </a:cubicBezTo>
                    <a:cubicBezTo>
                      <a:pt x="263" y="38"/>
                      <a:pt x="270" y="38"/>
                      <a:pt x="274" y="38"/>
                    </a:cubicBezTo>
                    <a:cubicBezTo>
                      <a:pt x="293" y="38"/>
                      <a:pt x="303" y="48"/>
                      <a:pt x="314" y="53"/>
                    </a:cubicBezTo>
                    <a:cubicBezTo>
                      <a:pt x="334" y="53"/>
                      <a:pt x="334" y="53"/>
                      <a:pt x="334" y="53"/>
                    </a:cubicBezTo>
                    <a:cubicBezTo>
                      <a:pt x="327" y="50"/>
                      <a:pt x="309" y="44"/>
                      <a:pt x="309" y="36"/>
                    </a:cubicBezTo>
                    <a:cubicBezTo>
                      <a:pt x="309" y="29"/>
                      <a:pt x="322" y="31"/>
                      <a:pt x="326" y="30"/>
                    </a:cubicBezTo>
                    <a:cubicBezTo>
                      <a:pt x="323" y="27"/>
                      <a:pt x="320" y="27"/>
                      <a:pt x="318" y="24"/>
                    </a:cubicBezTo>
                    <a:cubicBezTo>
                      <a:pt x="330" y="18"/>
                      <a:pt x="341" y="15"/>
                      <a:pt x="355" y="15"/>
                    </a:cubicBezTo>
                    <a:cubicBezTo>
                      <a:pt x="366" y="15"/>
                      <a:pt x="373" y="15"/>
                      <a:pt x="382" y="18"/>
                    </a:cubicBezTo>
                    <a:cubicBezTo>
                      <a:pt x="391" y="18"/>
                      <a:pt x="391" y="18"/>
                      <a:pt x="391" y="18"/>
                    </a:cubicBezTo>
                    <a:cubicBezTo>
                      <a:pt x="391" y="13"/>
                      <a:pt x="391" y="13"/>
                      <a:pt x="391" y="13"/>
                    </a:cubicBezTo>
                    <a:cubicBezTo>
                      <a:pt x="398" y="12"/>
                      <a:pt x="402" y="13"/>
                      <a:pt x="409" y="13"/>
                    </a:cubicBezTo>
                    <a:cubicBezTo>
                      <a:pt x="430" y="13"/>
                      <a:pt x="447" y="0"/>
                      <a:pt x="470" y="0"/>
                    </a:cubicBezTo>
                    <a:cubicBezTo>
                      <a:pt x="495" y="0"/>
                      <a:pt x="512" y="0"/>
                      <a:pt x="534" y="0"/>
                    </a:cubicBezTo>
                    <a:cubicBezTo>
                      <a:pt x="560" y="0"/>
                      <a:pt x="579" y="17"/>
                      <a:pt x="600" y="26"/>
                    </a:cubicBezTo>
                    <a:cubicBezTo>
                      <a:pt x="612" y="31"/>
                      <a:pt x="627" y="28"/>
                      <a:pt x="638" y="30"/>
                    </a:cubicBezTo>
                    <a:cubicBezTo>
                      <a:pt x="636" y="46"/>
                      <a:pt x="606" y="44"/>
                      <a:pt x="594" y="48"/>
                    </a:cubicBezTo>
                    <a:cubicBezTo>
                      <a:pt x="497" y="53"/>
                      <a:pt x="497" y="53"/>
                      <a:pt x="497" y="53"/>
                    </a:cubicBezTo>
                    <a:cubicBezTo>
                      <a:pt x="505" y="59"/>
                      <a:pt x="579" y="50"/>
                      <a:pt x="587" y="53"/>
                    </a:cubicBezTo>
                    <a:cubicBezTo>
                      <a:pt x="586" y="57"/>
                      <a:pt x="567" y="75"/>
                      <a:pt x="570" y="75"/>
                    </a:cubicBezTo>
                    <a:cubicBezTo>
                      <a:pt x="581" y="75"/>
                      <a:pt x="607" y="50"/>
                      <a:pt x="622" y="50"/>
                    </a:cubicBezTo>
                    <a:cubicBezTo>
                      <a:pt x="630" y="50"/>
                      <a:pt x="633" y="57"/>
                      <a:pt x="633" y="64"/>
                    </a:cubicBezTo>
                    <a:cubicBezTo>
                      <a:pt x="633" y="67"/>
                      <a:pt x="605" y="97"/>
                      <a:pt x="603" y="102"/>
                    </a:cubicBezTo>
                    <a:cubicBezTo>
                      <a:pt x="615" y="99"/>
                      <a:pt x="637" y="70"/>
                      <a:pt x="644" y="64"/>
                    </a:cubicBezTo>
                    <a:cubicBezTo>
                      <a:pt x="655" y="64"/>
                      <a:pt x="674" y="64"/>
                      <a:pt x="674" y="64"/>
                    </a:cubicBezTo>
                    <a:cubicBezTo>
                      <a:pt x="674" y="64"/>
                      <a:pt x="682" y="66"/>
                      <a:pt x="684" y="66"/>
                    </a:cubicBezTo>
                    <a:cubicBezTo>
                      <a:pt x="692" y="63"/>
                      <a:pt x="693" y="60"/>
                      <a:pt x="700" y="57"/>
                    </a:cubicBezTo>
                    <a:cubicBezTo>
                      <a:pt x="721" y="57"/>
                      <a:pt x="721" y="57"/>
                      <a:pt x="721" y="57"/>
                    </a:cubicBezTo>
                    <a:cubicBezTo>
                      <a:pt x="723" y="52"/>
                      <a:pt x="726" y="51"/>
                      <a:pt x="730" y="51"/>
                    </a:cubicBezTo>
                    <a:cubicBezTo>
                      <a:pt x="736" y="51"/>
                      <a:pt x="756" y="61"/>
                      <a:pt x="756" y="67"/>
                    </a:cubicBezTo>
                    <a:cubicBezTo>
                      <a:pt x="756" y="72"/>
                      <a:pt x="748" y="76"/>
                      <a:pt x="745" y="77"/>
                    </a:cubicBezTo>
                    <a:cubicBezTo>
                      <a:pt x="731" y="82"/>
                      <a:pt x="722" y="94"/>
                      <a:pt x="702" y="94"/>
                    </a:cubicBezTo>
                    <a:cubicBezTo>
                      <a:pt x="707" y="97"/>
                      <a:pt x="708" y="97"/>
                      <a:pt x="711" y="94"/>
                    </a:cubicBezTo>
                    <a:cubicBezTo>
                      <a:pt x="711" y="107"/>
                      <a:pt x="699" y="107"/>
                      <a:pt x="691" y="109"/>
                    </a:cubicBezTo>
                    <a:cubicBezTo>
                      <a:pt x="694" y="115"/>
                      <a:pt x="691" y="110"/>
                      <a:pt x="691" y="114"/>
                    </a:cubicBezTo>
                    <a:cubicBezTo>
                      <a:pt x="691" y="121"/>
                      <a:pt x="680" y="123"/>
                      <a:pt x="671" y="125"/>
                    </a:cubicBezTo>
                    <a:cubicBezTo>
                      <a:pt x="672" y="130"/>
                      <a:pt x="671" y="130"/>
                      <a:pt x="671" y="132"/>
                    </a:cubicBezTo>
                    <a:cubicBezTo>
                      <a:pt x="671" y="141"/>
                      <a:pt x="662" y="144"/>
                      <a:pt x="654" y="150"/>
                    </a:cubicBezTo>
                    <a:cubicBezTo>
                      <a:pt x="648" y="154"/>
                      <a:pt x="649" y="165"/>
                      <a:pt x="646" y="169"/>
                    </a:cubicBezTo>
                    <a:cubicBezTo>
                      <a:pt x="651" y="172"/>
                      <a:pt x="655" y="169"/>
                      <a:pt x="659" y="169"/>
                    </a:cubicBezTo>
                    <a:cubicBezTo>
                      <a:pt x="667" y="169"/>
                      <a:pt x="673" y="174"/>
                      <a:pt x="677" y="178"/>
                    </a:cubicBezTo>
                    <a:cubicBezTo>
                      <a:pt x="675" y="179"/>
                      <a:pt x="672" y="180"/>
                      <a:pt x="669" y="180"/>
                    </a:cubicBezTo>
                    <a:cubicBezTo>
                      <a:pt x="671" y="187"/>
                      <a:pt x="688" y="185"/>
                      <a:pt x="688" y="196"/>
                    </a:cubicBezTo>
                    <a:cubicBezTo>
                      <a:pt x="688" y="206"/>
                      <a:pt x="665" y="202"/>
                      <a:pt x="657" y="202"/>
                    </a:cubicBezTo>
                    <a:cubicBezTo>
                      <a:pt x="652" y="202"/>
                      <a:pt x="648" y="206"/>
                      <a:pt x="648" y="209"/>
                    </a:cubicBezTo>
                    <a:cubicBezTo>
                      <a:pt x="648" y="217"/>
                      <a:pt x="656" y="217"/>
                      <a:pt x="663" y="217"/>
                    </a:cubicBezTo>
                    <a:cubicBezTo>
                      <a:pt x="663" y="226"/>
                      <a:pt x="669" y="229"/>
                      <a:pt x="669" y="236"/>
                    </a:cubicBezTo>
                    <a:cubicBezTo>
                      <a:pt x="669" y="239"/>
                      <a:pt x="667" y="243"/>
                      <a:pt x="669" y="245"/>
                    </a:cubicBezTo>
                    <a:cubicBezTo>
                      <a:pt x="662" y="245"/>
                      <a:pt x="655" y="245"/>
                      <a:pt x="655" y="251"/>
                    </a:cubicBezTo>
                    <a:cubicBezTo>
                      <a:pt x="655" y="258"/>
                      <a:pt x="667" y="258"/>
                      <a:pt x="673" y="260"/>
                    </a:cubicBezTo>
                    <a:cubicBezTo>
                      <a:pt x="670" y="267"/>
                      <a:pt x="661" y="271"/>
                      <a:pt x="653" y="272"/>
                    </a:cubicBezTo>
                    <a:cubicBezTo>
                      <a:pt x="653" y="275"/>
                      <a:pt x="655" y="277"/>
                      <a:pt x="657" y="278"/>
                    </a:cubicBezTo>
                    <a:cubicBezTo>
                      <a:pt x="654" y="292"/>
                      <a:pt x="637" y="286"/>
                      <a:pt x="633" y="295"/>
                    </a:cubicBezTo>
                    <a:cubicBezTo>
                      <a:pt x="628" y="292"/>
                      <a:pt x="623" y="290"/>
                      <a:pt x="620" y="285"/>
                    </a:cubicBezTo>
                    <a:cubicBezTo>
                      <a:pt x="613" y="285"/>
                      <a:pt x="613" y="285"/>
                      <a:pt x="613" y="285"/>
                    </a:cubicBezTo>
                    <a:cubicBezTo>
                      <a:pt x="618" y="297"/>
                      <a:pt x="637" y="293"/>
                      <a:pt x="637" y="305"/>
                    </a:cubicBezTo>
                    <a:cubicBezTo>
                      <a:pt x="637" y="310"/>
                      <a:pt x="636" y="317"/>
                      <a:pt x="631" y="317"/>
                    </a:cubicBezTo>
                    <a:cubicBezTo>
                      <a:pt x="623" y="317"/>
                      <a:pt x="609" y="306"/>
                      <a:pt x="607" y="297"/>
                    </a:cubicBezTo>
                    <a:cubicBezTo>
                      <a:pt x="603" y="298"/>
                      <a:pt x="602" y="297"/>
                      <a:pt x="601" y="297"/>
                    </a:cubicBezTo>
                    <a:cubicBezTo>
                      <a:pt x="601" y="304"/>
                      <a:pt x="601" y="304"/>
                      <a:pt x="601" y="304"/>
                    </a:cubicBezTo>
                    <a:cubicBezTo>
                      <a:pt x="617" y="320"/>
                      <a:pt x="645" y="327"/>
                      <a:pt x="645" y="352"/>
                    </a:cubicBezTo>
                    <a:cubicBezTo>
                      <a:pt x="645" y="357"/>
                      <a:pt x="638" y="358"/>
                      <a:pt x="633" y="358"/>
                    </a:cubicBezTo>
                    <a:cubicBezTo>
                      <a:pt x="612" y="358"/>
                      <a:pt x="617" y="336"/>
                      <a:pt x="599" y="336"/>
                    </a:cubicBezTo>
                    <a:cubicBezTo>
                      <a:pt x="596" y="336"/>
                      <a:pt x="594" y="337"/>
                      <a:pt x="592" y="336"/>
                    </a:cubicBezTo>
                    <a:cubicBezTo>
                      <a:pt x="592" y="342"/>
                      <a:pt x="596" y="343"/>
                      <a:pt x="596" y="347"/>
                    </a:cubicBezTo>
                    <a:cubicBezTo>
                      <a:pt x="596" y="351"/>
                      <a:pt x="589" y="352"/>
                      <a:pt x="587" y="352"/>
                    </a:cubicBezTo>
                    <a:cubicBezTo>
                      <a:pt x="587" y="366"/>
                      <a:pt x="626" y="364"/>
                      <a:pt x="635" y="367"/>
                    </a:cubicBezTo>
                    <a:cubicBezTo>
                      <a:pt x="629" y="372"/>
                      <a:pt x="624" y="373"/>
                      <a:pt x="616" y="375"/>
                    </a:cubicBezTo>
                    <a:cubicBezTo>
                      <a:pt x="602" y="380"/>
                      <a:pt x="597" y="393"/>
                      <a:pt x="584" y="397"/>
                    </a:cubicBezTo>
                    <a:cubicBezTo>
                      <a:pt x="569" y="402"/>
                      <a:pt x="556" y="400"/>
                      <a:pt x="539" y="408"/>
                    </a:cubicBezTo>
                    <a:cubicBezTo>
                      <a:pt x="518" y="408"/>
                      <a:pt x="518" y="408"/>
                      <a:pt x="518" y="408"/>
                    </a:cubicBezTo>
                    <a:cubicBezTo>
                      <a:pt x="514" y="410"/>
                      <a:pt x="510" y="412"/>
                      <a:pt x="510" y="415"/>
                    </a:cubicBezTo>
                    <a:cubicBezTo>
                      <a:pt x="498" y="423"/>
                      <a:pt x="498" y="423"/>
                      <a:pt x="498" y="423"/>
                    </a:cubicBezTo>
                    <a:cubicBezTo>
                      <a:pt x="490" y="430"/>
                      <a:pt x="490" y="438"/>
                      <a:pt x="483" y="445"/>
                    </a:cubicBezTo>
                    <a:cubicBezTo>
                      <a:pt x="474" y="454"/>
                      <a:pt x="459" y="452"/>
                      <a:pt x="450" y="458"/>
                    </a:cubicBezTo>
                    <a:cubicBezTo>
                      <a:pt x="443" y="458"/>
                      <a:pt x="443" y="458"/>
                      <a:pt x="443" y="458"/>
                    </a:cubicBezTo>
                    <a:cubicBezTo>
                      <a:pt x="443" y="449"/>
                      <a:pt x="443" y="449"/>
                      <a:pt x="443" y="449"/>
                    </a:cubicBezTo>
                    <a:cubicBezTo>
                      <a:pt x="437" y="452"/>
                      <a:pt x="438" y="457"/>
                      <a:pt x="435" y="460"/>
                    </a:cubicBezTo>
                    <a:cubicBezTo>
                      <a:pt x="425" y="470"/>
                      <a:pt x="401" y="466"/>
                      <a:pt x="401" y="480"/>
                    </a:cubicBezTo>
                    <a:cubicBezTo>
                      <a:pt x="401" y="482"/>
                      <a:pt x="402" y="483"/>
                      <a:pt x="402" y="485"/>
                    </a:cubicBezTo>
                    <a:cubicBezTo>
                      <a:pt x="401" y="486"/>
                      <a:pt x="399" y="488"/>
                      <a:pt x="399" y="490"/>
                    </a:cubicBezTo>
                    <a:cubicBezTo>
                      <a:pt x="399" y="493"/>
                      <a:pt x="405" y="495"/>
                      <a:pt x="405" y="500"/>
                    </a:cubicBezTo>
                    <a:cubicBezTo>
                      <a:pt x="405" y="515"/>
                      <a:pt x="384" y="510"/>
                      <a:pt x="384" y="523"/>
                    </a:cubicBezTo>
                    <a:cubicBezTo>
                      <a:pt x="384" y="531"/>
                      <a:pt x="383" y="543"/>
                      <a:pt x="384" y="547"/>
                    </a:cubicBezTo>
                    <a:cubicBezTo>
                      <a:pt x="374" y="552"/>
                      <a:pt x="379" y="575"/>
                      <a:pt x="367" y="575"/>
                    </a:cubicBezTo>
                    <a:cubicBezTo>
                      <a:pt x="364" y="575"/>
                      <a:pt x="363" y="573"/>
                      <a:pt x="362" y="571"/>
                    </a:cubicBezTo>
                    <a:cubicBezTo>
                      <a:pt x="356" y="571"/>
                      <a:pt x="356" y="574"/>
                      <a:pt x="353" y="574"/>
                    </a:cubicBezTo>
                    <a:cubicBezTo>
                      <a:pt x="342" y="574"/>
                      <a:pt x="343" y="554"/>
                      <a:pt x="332" y="554"/>
                    </a:cubicBezTo>
                    <a:cubicBezTo>
                      <a:pt x="326" y="554"/>
                      <a:pt x="319" y="559"/>
                      <a:pt x="313" y="560"/>
                    </a:cubicBezTo>
                    <a:cubicBezTo>
                      <a:pt x="310" y="550"/>
                      <a:pt x="306" y="553"/>
                      <a:pt x="299" y="547"/>
                    </a:cubicBezTo>
                    <a:cubicBezTo>
                      <a:pt x="296" y="546"/>
                      <a:pt x="297" y="539"/>
                      <a:pt x="296" y="539"/>
                    </a:cubicBezTo>
                    <a:cubicBezTo>
                      <a:pt x="287" y="531"/>
                      <a:pt x="270" y="512"/>
                      <a:pt x="270" y="499"/>
                    </a:cubicBezTo>
                    <a:cubicBezTo>
                      <a:pt x="270" y="493"/>
                      <a:pt x="274" y="494"/>
                      <a:pt x="277" y="490"/>
                    </a:cubicBezTo>
                    <a:cubicBezTo>
                      <a:pt x="270" y="482"/>
                      <a:pt x="268" y="493"/>
                      <a:pt x="260" y="489"/>
                    </a:cubicBezTo>
                    <a:cubicBezTo>
                      <a:pt x="259" y="487"/>
                      <a:pt x="257" y="479"/>
                      <a:pt x="256" y="475"/>
                    </a:cubicBezTo>
                    <a:cubicBezTo>
                      <a:pt x="253" y="466"/>
                      <a:pt x="241" y="461"/>
                      <a:pt x="241" y="449"/>
                    </a:cubicBezTo>
                    <a:cubicBezTo>
                      <a:pt x="241" y="445"/>
                      <a:pt x="244" y="443"/>
                      <a:pt x="246" y="438"/>
                    </a:cubicBezTo>
                    <a:cubicBezTo>
                      <a:pt x="243" y="437"/>
                      <a:pt x="240" y="436"/>
                      <a:pt x="237" y="438"/>
                    </a:cubicBezTo>
                    <a:cubicBezTo>
                      <a:pt x="237" y="428"/>
                      <a:pt x="237" y="428"/>
                      <a:pt x="237" y="428"/>
                    </a:cubicBezTo>
                    <a:cubicBezTo>
                      <a:pt x="243" y="420"/>
                      <a:pt x="246" y="411"/>
                      <a:pt x="255" y="404"/>
                    </a:cubicBezTo>
                    <a:lnTo>
                      <a:pt x="255" y="4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5" name="Google Shape;855;p61"/>
              <p:cNvSpPr/>
              <p:nvPr/>
            </p:nvSpPr>
            <p:spPr>
              <a:xfrm>
                <a:off x="3470275" y="1443038"/>
                <a:ext cx="47625" cy="31750"/>
              </a:xfrm>
              <a:custGeom>
                <a:avLst/>
                <a:gdLst/>
                <a:ahLst/>
                <a:cxnLst/>
                <a:rect l="l" t="t" r="r" b="b"/>
                <a:pathLst>
                  <a:path w="36" h="24" extrusionOk="0">
                    <a:moveTo>
                      <a:pt x="9" y="24"/>
                    </a:moveTo>
                    <a:cubicBezTo>
                      <a:pt x="5" y="24"/>
                      <a:pt x="0" y="14"/>
                      <a:pt x="0" y="9"/>
                    </a:cubicBezTo>
                    <a:cubicBezTo>
                      <a:pt x="0" y="2"/>
                      <a:pt x="6" y="0"/>
                      <a:pt x="10" y="0"/>
                    </a:cubicBezTo>
                    <a:cubicBezTo>
                      <a:pt x="21" y="0"/>
                      <a:pt x="25" y="12"/>
                      <a:pt x="36" y="16"/>
                    </a:cubicBezTo>
                    <a:cubicBezTo>
                      <a:pt x="35" y="23"/>
                      <a:pt x="26" y="24"/>
                      <a:pt x="19" y="24"/>
                    </a:cubicBezTo>
                    <a:lnTo>
                      <a:pt x="9" y="2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6" name="Google Shape;856;p61"/>
              <p:cNvSpPr/>
              <p:nvPr/>
            </p:nvSpPr>
            <p:spPr>
              <a:xfrm>
                <a:off x="4070350" y="1277938"/>
                <a:ext cx="26988" cy="15875"/>
              </a:xfrm>
              <a:custGeom>
                <a:avLst/>
                <a:gdLst/>
                <a:ahLst/>
                <a:cxnLst/>
                <a:rect l="l" t="t" r="r" b="b"/>
                <a:pathLst>
                  <a:path w="20" h="12" extrusionOk="0">
                    <a:moveTo>
                      <a:pt x="6" y="12"/>
                    </a:moveTo>
                    <a:cubicBezTo>
                      <a:pt x="2" y="12"/>
                      <a:pt x="0" y="8"/>
                      <a:pt x="0" y="5"/>
                    </a:cubicBezTo>
                    <a:cubicBezTo>
                      <a:pt x="0" y="3"/>
                      <a:pt x="3" y="1"/>
                      <a:pt x="4" y="0"/>
                    </a:cubicBezTo>
                    <a:cubicBezTo>
                      <a:pt x="12" y="0"/>
                      <a:pt x="12" y="0"/>
                      <a:pt x="12" y="0"/>
                    </a:cubicBezTo>
                    <a:cubicBezTo>
                      <a:pt x="12" y="3"/>
                      <a:pt x="12" y="4"/>
                      <a:pt x="12" y="5"/>
                    </a:cubicBezTo>
                    <a:cubicBezTo>
                      <a:pt x="20" y="5"/>
                      <a:pt x="20" y="5"/>
                      <a:pt x="20" y="5"/>
                    </a:cubicBezTo>
                    <a:cubicBezTo>
                      <a:pt x="17" y="7"/>
                      <a:pt x="10" y="12"/>
                      <a:pt x="6"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7" name="Google Shape;857;p61"/>
              <p:cNvSpPr/>
              <p:nvPr/>
            </p:nvSpPr>
            <p:spPr>
              <a:xfrm>
                <a:off x="3397250" y="1928813"/>
                <a:ext cx="109538" cy="106363"/>
              </a:xfrm>
              <a:custGeom>
                <a:avLst/>
                <a:gdLst/>
                <a:ahLst/>
                <a:cxnLst/>
                <a:rect l="l" t="t" r="r" b="b"/>
                <a:pathLst>
                  <a:path w="82" h="80" extrusionOk="0">
                    <a:moveTo>
                      <a:pt x="4" y="67"/>
                    </a:moveTo>
                    <a:cubicBezTo>
                      <a:pt x="2" y="67"/>
                      <a:pt x="0" y="64"/>
                      <a:pt x="0" y="62"/>
                    </a:cubicBezTo>
                    <a:cubicBezTo>
                      <a:pt x="0" y="61"/>
                      <a:pt x="8" y="55"/>
                      <a:pt x="8" y="54"/>
                    </a:cubicBezTo>
                    <a:cubicBezTo>
                      <a:pt x="8" y="51"/>
                      <a:pt x="8" y="51"/>
                      <a:pt x="8" y="51"/>
                    </a:cubicBezTo>
                    <a:cubicBezTo>
                      <a:pt x="6" y="51"/>
                      <a:pt x="5" y="51"/>
                      <a:pt x="4" y="49"/>
                    </a:cubicBezTo>
                    <a:cubicBezTo>
                      <a:pt x="17" y="43"/>
                      <a:pt x="21" y="23"/>
                      <a:pt x="28" y="13"/>
                    </a:cubicBezTo>
                    <a:cubicBezTo>
                      <a:pt x="32" y="7"/>
                      <a:pt x="34" y="0"/>
                      <a:pt x="41" y="0"/>
                    </a:cubicBezTo>
                    <a:cubicBezTo>
                      <a:pt x="43" y="0"/>
                      <a:pt x="44" y="3"/>
                      <a:pt x="44" y="4"/>
                    </a:cubicBezTo>
                    <a:cubicBezTo>
                      <a:pt x="44" y="14"/>
                      <a:pt x="35" y="19"/>
                      <a:pt x="32" y="27"/>
                    </a:cubicBezTo>
                    <a:cubicBezTo>
                      <a:pt x="32" y="31"/>
                      <a:pt x="32" y="31"/>
                      <a:pt x="32" y="31"/>
                    </a:cubicBezTo>
                    <a:cubicBezTo>
                      <a:pt x="36" y="30"/>
                      <a:pt x="36" y="27"/>
                      <a:pt x="39" y="27"/>
                    </a:cubicBezTo>
                    <a:cubicBezTo>
                      <a:pt x="42" y="27"/>
                      <a:pt x="44" y="28"/>
                      <a:pt x="46" y="29"/>
                    </a:cubicBezTo>
                    <a:cubicBezTo>
                      <a:pt x="44" y="32"/>
                      <a:pt x="44" y="32"/>
                      <a:pt x="44" y="32"/>
                    </a:cubicBezTo>
                    <a:cubicBezTo>
                      <a:pt x="44" y="36"/>
                      <a:pt x="44" y="36"/>
                      <a:pt x="44" y="36"/>
                    </a:cubicBezTo>
                    <a:cubicBezTo>
                      <a:pt x="52" y="36"/>
                      <a:pt x="52" y="36"/>
                      <a:pt x="52" y="36"/>
                    </a:cubicBezTo>
                    <a:cubicBezTo>
                      <a:pt x="52" y="36"/>
                      <a:pt x="52" y="38"/>
                      <a:pt x="52" y="38"/>
                    </a:cubicBezTo>
                    <a:cubicBezTo>
                      <a:pt x="57" y="36"/>
                      <a:pt x="57" y="36"/>
                      <a:pt x="57" y="36"/>
                    </a:cubicBezTo>
                    <a:cubicBezTo>
                      <a:pt x="62" y="37"/>
                      <a:pt x="68" y="37"/>
                      <a:pt x="70" y="36"/>
                    </a:cubicBezTo>
                    <a:cubicBezTo>
                      <a:pt x="70" y="40"/>
                      <a:pt x="69" y="44"/>
                      <a:pt x="69" y="51"/>
                    </a:cubicBezTo>
                    <a:cubicBezTo>
                      <a:pt x="70" y="50"/>
                      <a:pt x="73" y="49"/>
                      <a:pt x="74" y="49"/>
                    </a:cubicBezTo>
                    <a:cubicBezTo>
                      <a:pt x="74" y="53"/>
                      <a:pt x="70" y="54"/>
                      <a:pt x="70" y="56"/>
                    </a:cubicBezTo>
                    <a:cubicBezTo>
                      <a:pt x="70" y="58"/>
                      <a:pt x="73" y="60"/>
                      <a:pt x="73" y="63"/>
                    </a:cubicBezTo>
                    <a:cubicBezTo>
                      <a:pt x="77" y="63"/>
                      <a:pt x="76" y="62"/>
                      <a:pt x="79" y="60"/>
                    </a:cubicBezTo>
                    <a:cubicBezTo>
                      <a:pt x="79" y="66"/>
                      <a:pt x="82" y="65"/>
                      <a:pt x="82" y="70"/>
                    </a:cubicBezTo>
                    <a:cubicBezTo>
                      <a:pt x="82" y="75"/>
                      <a:pt x="79" y="80"/>
                      <a:pt x="75" y="80"/>
                    </a:cubicBezTo>
                    <a:cubicBezTo>
                      <a:pt x="72" y="80"/>
                      <a:pt x="71" y="77"/>
                      <a:pt x="71" y="75"/>
                    </a:cubicBezTo>
                    <a:cubicBezTo>
                      <a:pt x="69" y="75"/>
                      <a:pt x="69" y="74"/>
                      <a:pt x="67" y="74"/>
                    </a:cubicBezTo>
                    <a:cubicBezTo>
                      <a:pt x="64" y="74"/>
                      <a:pt x="66" y="66"/>
                      <a:pt x="63" y="62"/>
                    </a:cubicBezTo>
                    <a:cubicBezTo>
                      <a:pt x="59" y="67"/>
                      <a:pt x="55" y="74"/>
                      <a:pt x="50" y="74"/>
                    </a:cubicBezTo>
                    <a:cubicBezTo>
                      <a:pt x="49" y="74"/>
                      <a:pt x="47" y="75"/>
                      <a:pt x="47" y="74"/>
                    </a:cubicBezTo>
                    <a:cubicBezTo>
                      <a:pt x="47" y="70"/>
                      <a:pt x="51" y="70"/>
                      <a:pt x="52" y="67"/>
                    </a:cubicBezTo>
                    <a:cubicBezTo>
                      <a:pt x="48" y="67"/>
                      <a:pt x="42" y="70"/>
                      <a:pt x="40" y="65"/>
                    </a:cubicBezTo>
                    <a:cubicBezTo>
                      <a:pt x="37" y="66"/>
                      <a:pt x="34" y="67"/>
                      <a:pt x="31" y="67"/>
                    </a:cubicBezTo>
                    <a:cubicBezTo>
                      <a:pt x="25" y="67"/>
                      <a:pt x="23" y="64"/>
                      <a:pt x="18" y="64"/>
                    </a:cubicBezTo>
                    <a:cubicBezTo>
                      <a:pt x="11" y="64"/>
                      <a:pt x="9" y="67"/>
                      <a:pt x="4" y="6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8" name="Google Shape;858;p61"/>
              <p:cNvSpPr/>
              <p:nvPr/>
            </p:nvSpPr>
            <p:spPr>
              <a:xfrm>
                <a:off x="2427288" y="2314575"/>
                <a:ext cx="671513" cy="450850"/>
              </a:xfrm>
              <a:custGeom>
                <a:avLst/>
                <a:gdLst/>
                <a:ahLst/>
                <a:cxnLst/>
                <a:rect l="l" t="t" r="r" b="b"/>
                <a:pathLst>
                  <a:path w="504" h="338" extrusionOk="0">
                    <a:moveTo>
                      <a:pt x="248" y="91"/>
                    </a:moveTo>
                    <a:cubicBezTo>
                      <a:pt x="249" y="94"/>
                      <a:pt x="250" y="96"/>
                      <a:pt x="250" y="98"/>
                    </a:cubicBezTo>
                    <a:cubicBezTo>
                      <a:pt x="250" y="106"/>
                      <a:pt x="247" y="109"/>
                      <a:pt x="246" y="116"/>
                    </a:cubicBezTo>
                    <a:cubicBezTo>
                      <a:pt x="246" y="141"/>
                      <a:pt x="246" y="141"/>
                      <a:pt x="246" y="141"/>
                    </a:cubicBezTo>
                    <a:cubicBezTo>
                      <a:pt x="245" y="144"/>
                      <a:pt x="248" y="148"/>
                      <a:pt x="249" y="150"/>
                    </a:cubicBezTo>
                    <a:cubicBezTo>
                      <a:pt x="251" y="154"/>
                      <a:pt x="249" y="156"/>
                      <a:pt x="251" y="160"/>
                    </a:cubicBezTo>
                    <a:cubicBezTo>
                      <a:pt x="252" y="164"/>
                      <a:pt x="258" y="170"/>
                      <a:pt x="261" y="173"/>
                    </a:cubicBezTo>
                    <a:cubicBezTo>
                      <a:pt x="269" y="181"/>
                      <a:pt x="269" y="188"/>
                      <a:pt x="281" y="192"/>
                    </a:cubicBezTo>
                    <a:cubicBezTo>
                      <a:pt x="285" y="193"/>
                      <a:pt x="285" y="197"/>
                      <a:pt x="288" y="197"/>
                    </a:cubicBezTo>
                    <a:cubicBezTo>
                      <a:pt x="297" y="197"/>
                      <a:pt x="304" y="191"/>
                      <a:pt x="312" y="191"/>
                    </a:cubicBezTo>
                    <a:cubicBezTo>
                      <a:pt x="317" y="191"/>
                      <a:pt x="319" y="194"/>
                      <a:pt x="321" y="194"/>
                    </a:cubicBezTo>
                    <a:cubicBezTo>
                      <a:pt x="324" y="194"/>
                      <a:pt x="327" y="188"/>
                      <a:pt x="327" y="187"/>
                    </a:cubicBezTo>
                    <a:cubicBezTo>
                      <a:pt x="329" y="181"/>
                      <a:pt x="336" y="176"/>
                      <a:pt x="336" y="169"/>
                    </a:cubicBezTo>
                    <a:cubicBezTo>
                      <a:pt x="336" y="156"/>
                      <a:pt x="351" y="152"/>
                      <a:pt x="363" y="152"/>
                    </a:cubicBezTo>
                    <a:cubicBezTo>
                      <a:pt x="367" y="152"/>
                      <a:pt x="370" y="152"/>
                      <a:pt x="372" y="153"/>
                    </a:cubicBezTo>
                    <a:cubicBezTo>
                      <a:pt x="373" y="154"/>
                      <a:pt x="379" y="154"/>
                      <a:pt x="382" y="154"/>
                    </a:cubicBezTo>
                    <a:cubicBezTo>
                      <a:pt x="382" y="155"/>
                      <a:pt x="382" y="157"/>
                      <a:pt x="382" y="158"/>
                    </a:cubicBezTo>
                    <a:cubicBezTo>
                      <a:pt x="382" y="164"/>
                      <a:pt x="374" y="172"/>
                      <a:pt x="374" y="180"/>
                    </a:cubicBezTo>
                    <a:cubicBezTo>
                      <a:pt x="374" y="188"/>
                      <a:pt x="372" y="191"/>
                      <a:pt x="369" y="195"/>
                    </a:cubicBezTo>
                    <a:cubicBezTo>
                      <a:pt x="369" y="194"/>
                      <a:pt x="369" y="193"/>
                      <a:pt x="369" y="192"/>
                    </a:cubicBezTo>
                    <a:cubicBezTo>
                      <a:pt x="368" y="192"/>
                      <a:pt x="367" y="192"/>
                      <a:pt x="365" y="192"/>
                    </a:cubicBezTo>
                    <a:cubicBezTo>
                      <a:pt x="365" y="197"/>
                      <a:pt x="365" y="207"/>
                      <a:pt x="365" y="213"/>
                    </a:cubicBezTo>
                    <a:cubicBezTo>
                      <a:pt x="365" y="217"/>
                      <a:pt x="360" y="219"/>
                      <a:pt x="357" y="222"/>
                    </a:cubicBezTo>
                    <a:cubicBezTo>
                      <a:pt x="357" y="223"/>
                      <a:pt x="357" y="223"/>
                      <a:pt x="357" y="224"/>
                    </a:cubicBezTo>
                    <a:cubicBezTo>
                      <a:pt x="357" y="227"/>
                      <a:pt x="360" y="229"/>
                      <a:pt x="363" y="229"/>
                    </a:cubicBezTo>
                    <a:cubicBezTo>
                      <a:pt x="377" y="229"/>
                      <a:pt x="389" y="226"/>
                      <a:pt x="405" y="226"/>
                    </a:cubicBezTo>
                    <a:cubicBezTo>
                      <a:pt x="415" y="226"/>
                      <a:pt x="418" y="234"/>
                      <a:pt x="426" y="236"/>
                    </a:cubicBezTo>
                    <a:cubicBezTo>
                      <a:pt x="426" y="238"/>
                      <a:pt x="426" y="240"/>
                      <a:pt x="426" y="242"/>
                    </a:cubicBezTo>
                    <a:cubicBezTo>
                      <a:pt x="426" y="246"/>
                      <a:pt x="425" y="257"/>
                      <a:pt x="423" y="262"/>
                    </a:cubicBezTo>
                    <a:cubicBezTo>
                      <a:pt x="423" y="272"/>
                      <a:pt x="423" y="281"/>
                      <a:pt x="423" y="289"/>
                    </a:cubicBezTo>
                    <a:cubicBezTo>
                      <a:pt x="423" y="298"/>
                      <a:pt x="432" y="302"/>
                      <a:pt x="439" y="306"/>
                    </a:cubicBezTo>
                    <a:cubicBezTo>
                      <a:pt x="444" y="308"/>
                      <a:pt x="444" y="316"/>
                      <a:pt x="451" y="316"/>
                    </a:cubicBezTo>
                    <a:cubicBezTo>
                      <a:pt x="463" y="316"/>
                      <a:pt x="469" y="307"/>
                      <a:pt x="479" y="307"/>
                    </a:cubicBezTo>
                    <a:cubicBezTo>
                      <a:pt x="491" y="307"/>
                      <a:pt x="497" y="316"/>
                      <a:pt x="504" y="322"/>
                    </a:cubicBezTo>
                    <a:cubicBezTo>
                      <a:pt x="503" y="323"/>
                      <a:pt x="494" y="333"/>
                      <a:pt x="493" y="332"/>
                    </a:cubicBezTo>
                    <a:cubicBezTo>
                      <a:pt x="492" y="331"/>
                      <a:pt x="488" y="330"/>
                      <a:pt x="488" y="329"/>
                    </a:cubicBezTo>
                    <a:cubicBezTo>
                      <a:pt x="488" y="327"/>
                      <a:pt x="490" y="326"/>
                      <a:pt x="491" y="324"/>
                    </a:cubicBezTo>
                    <a:cubicBezTo>
                      <a:pt x="486" y="322"/>
                      <a:pt x="484" y="316"/>
                      <a:pt x="480" y="316"/>
                    </a:cubicBezTo>
                    <a:cubicBezTo>
                      <a:pt x="476" y="316"/>
                      <a:pt x="464" y="325"/>
                      <a:pt x="464" y="328"/>
                    </a:cubicBezTo>
                    <a:cubicBezTo>
                      <a:pt x="464" y="330"/>
                      <a:pt x="467" y="331"/>
                      <a:pt x="468" y="332"/>
                    </a:cubicBezTo>
                    <a:cubicBezTo>
                      <a:pt x="467" y="336"/>
                      <a:pt x="465" y="338"/>
                      <a:pt x="461" y="338"/>
                    </a:cubicBezTo>
                    <a:cubicBezTo>
                      <a:pt x="454" y="338"/>
                      <a:pt x="450" y="330"/>
                      <a:pt x="446" y="326"/>
                    </a:cubicBezTo>
                    <a:cubicBezTo>
                      <a:pt x="443" y="323"/>
                      <a:pt x="436" y="326"/>
                      <a:pt x="433" y="326"/>
                    </a:cubicBezTo>
                    <a:cubicBezTo>
                      <a:pt x="432" y="326"/>
                      <a:pt x="431" y="324"/>
                      <a:pt x="431" y="323"/>
                    </a:cubicBezTo>
                    <a:cubicBezTo>
                      <a:pt x="424" y="322"/>
                      <a:pt x="424" y="318"/>
                      <a:pt x="423" y="314"/>
                    </a:cubicBezTo>
                    <a:cubicBezTo>
                      <a:pt x="421" y="311"/>
                      <a:pt x="406" y="302"/>
                      <a:pt x="406" y="302"/>
                    </a:cubicBezTo>
                    <a:cubicBezTo>
                      <a:pt x="405" y="304"/>
                      <a:pt x="405" y="305"/>
                      <a:pt x="406" y="306"/>
                    </a:cubicBezTo>
                    <a:cubicBezTo>
                      <a:pt x="402" y="306"/>
                      <a:pt x="402" y="306"/>
                      <a:pt x="402" y="306"/>
                    </a:cubicBezTo>
                    <a:cubicBezTo>
                      <a:pt x="395" y="302"/>
                      <a:pt x="399" y="296"/>
                      <a:pt x="397" y="289"/>
                    </a:cubicBezTo>
                    <a:cubicBezTo>
                      <a:pt x="396" y="285"/>
                      <a:pt x="394" y="284"/>
                      <a:pt x="391" y="281"/>
                    </a:cubicBezTo>
                    <a:cubicBezTo>
                      <a:pt x="384" y="274"/>
                      <a:pt x="377" y="270"/>
                      <a:pt x="374" y="260"/>
                    </a:cubicBezTo>
                    <a:cubicBezTo>
                      <a:pt x="373" y="260"/>
                      <a:pt x="372" y="260"/>
                      <a:pt x="372" y="260"/>
                    </a:cubicBezTo>
                    <a:cubicBezTo>
                      <a:pt x="368" y="260"/>
                      <a:pt x="366" y="262"/>
                      <a:pt x="363" y="262"/>
                    </a:cubicBezTo>
                    <a:cubicBezTo>
                      <a:pt x="355" y="262"/>
                      <a:pt x="350" y="257"/>
                      <a:pt x="345" y="255"/>
                    </a:cubicBezTo>
                    <a:cubicBezTo>
                      <a:pt x="336" y="251"/>
                      <a:pt x="330" y="253"/>
                      <a:pt x="321" y="248"/>
                    </a:cubicBezTo>
                    <a:cubicBezTo>
                      <a:pt x="308" y="242"/>
                      <a:pt x="306" y="232"/>
                      <a:pt x="294" y="226"/>
                    </a:cubicBezTo>
                    <a:cubicBezTo>
                      <a:pt x="291" y="226"/>
                      <a:pt x="291" y="226"/>
                      <a:pt x="291" y="226"/>
                    </a:cubicBezTo>
                    <a:cubicBezTo>
                      <a:pt x="288" y="224"/>
                      <a:pt x="285" y="222"/>
                      <a:pt x="282" y="222"/>
                    </a:cubicBezTo>
                    <a:cubicBezTo>
                      <a:pt x="274" y="222"/>
                      <a:pt x="272" y="231"/>
                      <a:pt x="265" y="231"/>
                    </a:cubicBezTo>
                    <a:cubicBezTo>
                      <a:pt x="261" y="231"/>
                      <a:pt x="258" y="228"/>
                      <a:pt x="256" y="227"/>
                    </a:cubicBezTo>
                    <a:cubicBezTo>
                      <a:pt x="252" y="225"/>
                      <a:pt x="249" y="226"/>
                      <a:pt x="246" y="226"/>
                    </a:cubicBezTo>
                    <a:cubicBezTo>
                      <a:pt x="241" y="226"/>
                      <a:pt x="226" y="216"/>
                      <a:pt x="221" y="214"/>
                    </a:cubicBezTo>
                    <a:cubicBezTo>
                      <a:pt x="216" y="211"/>
                      <a:pt x="213" y="214"/>
                      <a:pt x="208" y="213"/>
                    </a:cubicBezTo>
                    <a:cubicBezTo>
                      <a:pt x="202" y="211"/>
                      <a:pt x="201" y="206"/>
                      <a:pt x="195" y="203"/>
                    </a:cubicBezTo>
                    <a:cubicBezTo>
                      <a:pt x="189" y="200"/>
                      <a:pt x="186" y="201"/>
                      <a:pt x="180" y="198"/>
                    </a:cubicBezTo>
                    <a:cubicBezTo>
                      <a:pt x="177" y="197"/>
                      <a:pt x="177" y="196"/>
                      <a:pt x="175" y="195"/>
                    </a:cubicBezTo>
                    <a:cubicBezTo>
                      <a:pt x="170" y="190"/>
                      <a:pt x="156" y="187"/>
                      <a:pt x="155" y="181"/>
                    </a:cubicBezTo>
                    <a:cubicBezTo>
                      <a:pt x="151" y="181"/>
                      <a:pt x="148" y="176"/>
                      <a:pt x="148" y="172"/>
                    </a:cubicBezTo>
                    <a:cubicBezTo>
                      <a:pt x="148" y="167"/>
                      <a:pt x="153" y="165"/>
                      <a:pt x="153" y="160"/>
                    </a:cubicBezTo>
                    <a:cubicBezTo>
                      <a:pt x="153" y="154"/>
                      <a:pt x="149" y="153"/>
                      <a:pt x="148" y="150"/>
                    </a:cubicBezTo>
                    <a:cubicBezTo>
                      <a:pt x="143" y="134"/>
                      <a:pt x="128" y="121"/>
                      <a:pt x="118" y="111"/>
                    </a:cubicBezTo>
                    <a:cubicBezTo>
                      <a:pt x="114" y="107"/>
                      <a:pt x="107" y="105"/>
                      <a:pt x="102" y="101"/>
                    </a:cubicBezTo>
                    <a:cubicBezTo>
                      <a:pt x="99" y="97"/>
                      <a:pt x="102" y="93"/>
                      <a:pt x="100" y="88"/>
                    </a:cubicBezTo>
                    <a:cubicBezTo>
                      <a:pt x="96" y="80"/>
                      <a:pt x="82" y="79"/>
                      <a:pt x="82" y="68"/>
                    </a:cubicBezTo>
                    <a:cubicBezTo>
                      <a:pt x="78" y="68"/>
                      <a:pt x="79" y="67"/>
                      <a:pt x="77" y="68"/>
                    </a:cubicBezTo>
                    <a:cubicBezTo>
                      <a:pt x="72" y="63"/>
                      <a:pt x="67" y="58"/>
                      <a:pt x="62" y="53"/>
                    </a:cubicBezTo>
                    <a:cubicBezTo>
                      <a:pt x="58" y="49"/>
                      <a:pt x="60" y="42"/>
                      <a:pt x="56" y="38"/>
                    </a:cubicBezTo>
                    <a:cubicBezTo>
                      <a:pt x="52" y="34"/>
                      <a:pt x="53" y="24"/>
                      <a:pt x="49" y="22"/>
                    </a:cubicBezTo>
                    <a:cubicBezTo>
                      <a:pt x="42" y="19"/>
                      <a:pt x="35" y="19"/>
                      <a:pt x="29" y="13"/>
                    </a:cubicBezTo>
                    <a:cubicBezTo>
                      <a:pt x="27" y="15"/>
                      <a:pt x="28" y="18"/>
                      <a:pt x="28" y="19"/>
                    </a:cubicBezTo>
                    <a:cubicBezTo>
                      <a:pt x="28" y="28"/>
                      <a:pt x="32" y="34"/>
                      <a:pt x="36" y="41"/>
                    </a:cubicBezTo>
                    <a:cubicBezTo>
                      <a:pt x="39" y="48"/>
                      <a:pt x="45" y="48"/>
                      <a:pt x="49" y="53"/>
                    </a:cubicBezTo>
                    <a:cubicBezTo>
                      <a:pt x="55" y="59"/>
                      <a:pt x="56" y="63"/>
                      <a:pt x="58" y="71"/>
                    </a:cubicBezTo>
                    <a:cubicBezTo>
                      <a:pt x="61" y="81"/>
                      <a:pt x="70" y="86"/>
                      <a:pt x="73" y="95"/>
                    </a:cubicBezTo>
                    <a:cubicBezTo>
                      <a:pt x="77" y="106"/>
                      <a:pt x="80" y="117"/>
                      <a:pt x="87" y="122"/>
                    </a:cubicBezTo>
                    <a:cubicBezTo>
                      <a:pt x="91" y="119"/>
                      <a:pt x="96" y="126"/>
                      <a:pt x="96" y="130"/>
                    </a:cubicBezTo>
                    <a:cubicBezTo>
                      <a:pt x="96" y="132"/>
                      <a:pt x="95" y="136"/>
                      <a:pt x="93" y="136"/>
                    </a:cubicBezTo>
                    <a:cubicBezTo>
                      <a:pt x="92" y="136"/>
                      <a:pt x="86" y="129"/>
                      <a:pt x="86" y="127"/>
                    </a:cubicBezTo>
                    <a:cubicBezTo>
                      <a:pt x="78" y="127"/>
                      <a:pt x="74" y="117"/>
                      <a:pt x="69" y="113"/>
                    </a:cubicBezTo>
                    <a:cubicBezTo>
                      <a:pt x="66" y="112"/>
                      <a:pt x="66" y="112"/>
                      <a:pt x="65" y="109"/>
                    </a:cubicBezTo>
                    <a:cubicBezTo>
                      <a:pt x="65" y="98"/>
                      <a:pt x="65" y="98"/>
                      <a:pt x="65" y="98"/>
                    </a:cubicBezTo>
                    <a:cubicBezTo>
                      <a:pt x="60" y="93"/>
                      <a:pt x="56" y="88"/>
                      <a:pt x="52" y="84"/>
                    </a:cubicBezTo>
                    <a:cubicBezTo>
                      <a:pt x="46" y="78"/>
                      <a:pt x="36" y="79"/>
                      <a:pt x="31" y="72"/>
                    </a:cubicBezTo>
                    <a:cubicBezTo>
                      <a:pt x="34" y="72"/>
                      <a:pt x="44" y="74"/>
                      <a:pt x="40" y="69"/>
                    </a:cubicBezTo>
                    <a:cubicBezTo>
                      <a:pt x="34" y="59"/>
                      <a:pt x="26" y="50"/>
                      <a:pt x="19" y="45"/>
                    </a:cubicBezTo>
                    <a:cubicBezTo>
                      <a:pt x="14" y="41"/>
                      <a:pt x="14" y="29"/>
                      <a:pt x="11" y="24"/>
                    </a:cubicBezTo>
                    <a:cubicBezTo>
                      <a:pt x="7" y="16"/>
                      <a:pt x="3" y="13"/>
                      <a:pt x="0" y="3"/>
                    </a:cubicBezTo>
                    <a:cubicBezTo>
                      <a:pt x="0" y="0"/>
                      <a:pt x="0" y="0"/>
                      <a:pt x="0" y="0"/>
                    </a:cubicBezTo>
                    <a:cubicBezTo>
                      <a:pt x="29" y="0"/>
                      <a:pt x="29" y="0"/>
                      <a:pt x="29" y="0"/>
                    </a:cubicBezTo>
                    <a:cubicBezTo>
                      <a:pt x="76" y="16"/>
                      <a:pt x="76" y="16"/>
                      <a:pt x="76" y="16"/>
                    </a:cubicBezTo>
                    <a:cubicBezTo>
                      <a:pt x="113" y="16"/>
                      <a:pt x="113" y="16"/>
                      <a:pt x="113" y="16"/>
                    </a:cubicBezTo>
                    <a:cubicBezTo>
                      <a:pt x="113" y="10"/>
                      <a:pt x="113" y="10"/>
                      <a:pt x="113" y="10"/>
                    </a:cubicBezTo>
                    <a:cubicBezTo>
                      <a:pt x="121" y="10"/>
                      <a:pt x="121" y="10"/>
                      <a:pt x="121" y="10"/>
                    </a:cubicBezTo>
                    <a:cubicBezTo>
                      <a:pt x="136" y="14"/>
                      <a:pt x="145" y="16"/>
                      <a:pt x="152" y="29"/>
                    </a:cubicBezTo>
                    <a:cubicBezTo>
                      <a:pt x="156" y="35"/>
                      <a:pt x="163" y="50"/>
                      <a:pt x="172" y="50"/>
                    </a:cubicBezTo>
                    <a:cubicBezTo>
                      <a:pt x="181" y="50"/>
                      <a:pt x="178" y="38"/>
                      <a:pt x="188" y="38"/>
                    </a:cubicBezTo>
                    <a:cubicBezTo>
                      <a:pt x="214" y="38"/>
                      <a:pt x="213" y="70"/>
                      <a:pt x="227" y="84"/>
                    </a:cubicBezTo>
                    <a:cubicBezTo>
                      <a:pt x="231" y="87"/>
                      <a:pt x="242" y="90"/>
                      <a:pt x="249" y="90"/>
                    </a:cubicBezTo>
                    <a:cubicBezTo>
                      <a:pt x="249" y="89"/>
                      <a:pt x="247" y="87"/>
                      <a:pt x="247" y="86"/>
                    </a:cubicBezTo>
                    <a:cubicBezTo>
                      <a:pt x="247" y="86"/>
                      <a:pt x="247" y="86"/>
                      <a:pt x="247" y="86"/>
                    </a:cubicBezTo>
                    <a:lnTo>
                      <a:pt x="248" y="9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59" name="Google Shape;859;p61"/>
              <p:cNvSpPr/>
              <p:nvPr/>
            </p:nvSpPr>
            <p:spPr>
              <a:xfrm>
                <a:off x="3016250" y="1895475"/>
                <a:ext cx="20638" cy="9525"/>
              </a:xfrm>
              <a:custGeom>
                <a:avLst/>
                <a:gdLst/>
                <a:ahLst/>
                <a:cxnLst/>
                <a:rect l="l" t="t" r="r" b="b"/>
                <a:pathLst>
                  <a:path w="15" h="8" extrusionOk="0">
                    <a:moveTo>
                      <a:pt x="0" y="0"/>
                    </a:moveTo>
                    <a:cubicBezTo>
                      <a:pt x="7" y="0"/>
                      <a:pt x="15" y="1"/>
                      <a:pt x="15" y="7"/>
                    </a:cubicBezTo>
                    <a:cubicBezTo>
                      <a:pt x="15" y="8"/>
                      <a:pt x="13" y="7"/>
                      <a:pt x="12" y="7"/>
                    </a:cubicBezTo>
                    <a:cubicBezTo>
                      <a:pt x="8" y="7"/>
                      <a:pt x="2" y="5"/>
                      <a:pt x="0" y="3"/>
                    </a:cubicBezTo>
                    <a:cubicBezTo>
                      <a:pt x="0" y="2"/>
                      <a:pt x="0" y="1"/>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0" name="Google Shape;860;p61"/>
              <p:cNvSpPr/>
              <p:nvPr/>
            </p:nvSpPr>
            <p:spPr>
              <a:xfrm>
                <a:off x="2239963" y="1951038"/>
                <a:ext cx="79375" cy="50800"/>
              </a:xfrm>
              <a:custGeom>
                <a:avLst/>
                <a:gdLst/>
                <a:ahLst/>
                <a:cxnLst/>
                <a:rect l="l" t="t" r="r" b="b"/>
                <a:pathLst>
                  <a:path w="59" h="38" extrusionOk="0">
                    <a:moveTo>
                      <a:pt x="0" y="2"/>
                    </a:moveTo>
                    <a:cubicBezTo>
                      <a:pt x="2" y="1"/>
                      <a:pt x="4" y="0"/>
                      <a:pt x="6" y="0"/>
                    </a:cubicBezTo>
                    <a:cubicBezTo>
                      <a:pt x="11" y="0"/>
                      <a:pt x="15" y="5"/>
                      <a:pt x="18" y="6"/>
                    </a:cubicBezTo>
                    <a:cubicBezTo>
                      <a:pt x="37" y="12"/>
                      <a:pt x="48" y="23"/>
                      <a:pt x="59" y="34"/>
                    </a:cubicBezTo>
                    <a:cubicBezTo>
                      <a:pt x="59" y="38"/>
                      <a:pt x="59" y="38"/>
                      <a:pt x="59" y="38"/>
                    </a:cubicBezTo>
                    <a:cubicBezTo>
                      <a:pt x="58" y="38"/>
                      <a:pt x="56" y="38"/>
                      <a:pt x="55" y="38"/>
                    </a:cubicBezTo>
                    <a:cubicBezTo>
                      <a:pt x="45" y="38"/>
                      <a:pt x="29" y="26"/>
                      <a:pt x="22" y="22"/>
                    </a:cubicBezTo>
                    <a:cubicBezTo>
                      <a:pt x="23" y="19"/>
                      <a:pt x="25" y="19"/>
                      <a:pt x="27" y="17"/>
                    </a:cubicBezTo>
                    <a:cubicBezTo>
                      <a:pt x="18" y="17"/>
                      <a:pt x="6" y="13"/>
                      <a:pt x="4" y="8"/>
                    </a:cubicBezTo>
                    <a:cubicBezTo>
                      <a:pt x="6" y="7"/>
                      <a:pt x="8" y="5"/>
                      <a:pt x="8" y="4"/>
                    </a:cubicBezTo>
                    <a:cubicBezTo>
                      <a:pt x="6" y="3"/>
                      <a:pt x="2" y="2"/>
                      <a:pt x="2" y="2"/>
                    </a:cubicBezTo>
                    <a:lnTo>
                      <a:pt x="0" y="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1" name="Google Shape;861;p61"/>
              <p:cNvSpPr/>
              <p:nvPr/>
            </p:nvSpPr>
            <p:spPr>
              <a:xfrm>
                <a:off x="2162175" y="1876425"/>
                <a:ext cx="28575" cy="39688"/>
              </a:xfrm>
              <a:custGeom>
                <a:avLst/>
                <a:gdLst/>
                <a:ahLst/>
                <a:cxnLst/>
                <a:rect l="l" t="t" r="r" b="b"/>
                <a:pathLst>
                  <a:path w="21" h="30" extrusionOk="0">
                    <a:moveTo>
                      <a:pt x="5" y="12"/>
                    </a:moveTo>
                    <a:cubicBezTo>
                      <a:pt x="3" y="12"/>
                      <a:pt x="2" y="6"/>
                      <a:pt x="0" y="4"/>
                    </a:cubicBezTo>
                    <a:cubicBezTo>
                      <a:pt x="0" y="0"/>
                      <a:pt x="0" y="0"/>
                      <a:pt x="0" y="0"/>
                    </a:cubicBezTo>
                    <a:cubicBezTo>
                      <a:pt x="4" y="0"/>
                      <a:pt x="6" y="3"/>
                      <a:pt x="10" y="3"/>
                    </a:cubicBezTo>
                    <a:cubicBezTo>
                      <a:pt x="10" y="4"/>
                      <a:pt x="5" y="8"/>
                      <a:pt x="7" y="8"/>
                    </a:cubicBezTo>
                    <a:cubicBezTo>
                      <a:pt x="10" y="8"/>
                      <a:pt x="12" y="5"/>
                      <a:pt x="13" y="3"/>
                    </a:cubicBezTo>
                    <a:cubicBezTo>
                      <a:pt x="14" y="5"/>
                      <a:pt x="13" y="8"/>
                      <a:pt x="13" y="12"/>
                    </a:cubicBezTo>
                    <a:cubicBezTo>
                      <a:pt x="13" y="15"/>
                      <a:pt x="15" y="15"/>
                      <a:pt x="15" y="18"/>
                    </a:cubicBezTo>
                    <a:cubicBezTo>
                      <a:pt x="15" y="19"/>
                      <a:pt x="13" y="20"/>
                      <a:pt x="13" y="22"/>
                    </a:cubicBezTo>
                    <a:cubicBezTo>
                      <a:pt x="13" y="24"/>
                      <a:pt x="21" y="30"/>
                      <a:pt x="17" y="30"/>
                    </a:cubicBezTo>
                    <a:cubicBezTo>
                      <a:pt x="13" y="30"/>
                      <a:pt x="10" y="26"/>
                      <a:pt x="10" y="22"/>
                    </a:cubicBezTo>
                    <a:cubicBezTo>
                      <a:pt x="10" y="19"/>
                      <a:pt x="12" y="18"/>
                      <a:pt x="12" y="17"/>
                    </a:cubicBezTo>
                    <a:cubicBezTo>
                      <a:pt x="9" y="16"/>
                      <a:pt x="8" y="12"/>
                      <a:pt x="5"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2" name="Google Shape;862;p61"/>
              <p:cNvSpPr/>
              <p:nvPr/>
            </p:nvSpPr>
            <p:spPr>
              <a:xfrm>
                <a:off x="1803400" y="1787525"/>
                <a:ext cx="34925" cy="23813"/>
              </a:xfrm>
              <a:custGeom>
                <a:avLst/>
                <a:gdLst/>
                <a:ahLst/>
                <a:cxnLst/>
                <a:rect l="l" t="t" r="r" b="b"/>
                <a:pathLst>
                  <a:path w="27" h="18" extrusionOk="0">
                    <a:moveTo>
                      <a:pt x="21" y="0"/>
                    </a:moveTo>
                    <a:cubicBezTo>
                      <a:pt x="25" y="0"/>
                      <a:pt x="25" y="0"/>
                      <a:pt x="27" y="0"/>
                    </a:cubicBezTo>
                    <a:cubicBezTo>
                      <a:pt x="27" y="6"/>
                      <a:pt x="27" y="6"/>
                      <a:pt x="27" y="6"/>
                    </a:cubicBezTo>
                    <a:cubicBezTo>
                      <a:pt x="19" y="10"/>
                      <a:pt x="16" y="13"/>
                      <a:pt x="10" y="18"/>
                    </a:cubicBezTo>
                    <a:cubicBezTo>
                      <a:pt x="6" y="15"/>
                      <a:pt x="3" y="15"/>
                      <a:pt x="0" y="12"/>
                    </a:cubicBezTo>
                    <a:cubicBezTo>
                      <a:pt x="0" y="7"/>
                      <a:pt x="0" y="7"/>
                      <a:pt x="0" y="7"/>
                    </a:cubicBezTo>
                    <a:cubicBezTo>
                      <a:pt x="8" y="5"/>
                      <a:pt x="14" y="0"/>
                      <a:pt x="2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3" name="Google Shape;863;p61"/>
              <p:cNvSpPr/>
              <p:nvPr/>
            </p:nvSpPr>
            <p:spPr>
              <a:xfrm>
                <a:off x="3311525" y="1963738"/>
                <a:ext cx="42863" cy="22225"/>
              </a:xfrm>
              <a:custGeom>
                <a:avLst/>
                <a:gdLst/>
                <a:ahLst/>
                <a:cxnLst/>
                <a:rect l="l" t="t" r="r" b="b"/>
                <a:pathLst>
                  <a:path w="32" h="17" extrusionOk="0">
                    <a:moveTo>
                      <a:pt x="26" y="17"/>
                    </a:moveTo>
                    <a:cubicBezTo>
                      <a:pt x="29" y="17"/>
                      <a:pt x="30" y="16"/>
                      <a:pt x="32" y="14"/>
                    </a:cubicBezTo>
                    <a:cubicBezTo>
                      <a:pt x="22" y="9"/>
                      <a:pt x="14" y="0"/>
                      <a:pt x="0" y="3"/>
                    </a:cubicBezTo>
                    <a:cubicBezTo>
                      <a:pt x="6" y="7"/>
                      <a:pt x="18" y="17"/>
                      <a:pt x="26"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4" name="Google Shape;864;p61"/>
              <p:cNvSpPr/>
              <p:nvPr/>
            </p:nvSpPr>
            <p:spPr>
              <a:xfrm>
                <a:off x="3314700" y="2030413"/>
                <a:ext cx="31750" cy="20638"/>
              </a:xfrm>
              <a:custGeom>
                <a:avLst/>
                <a:gdLst/>
                <a:ahLst/>
                <a:cxnLst/>
                <a:rect l="l" t="t" r="r" b="b"/>
                <a:pathLst>
                  <a:path w="24" h="15" extrusionOk="0">
                    <a:moveTo>
                      <a:pt x="1" y="0"/>
                    </a:moveTo>
                    <a:cubicBezTo>
                      <a:pt x="4" y="4"/>
                      <a:pt x="7" y="6"/>
                      <a:pt x="11" y="7"/>
                    </a:cubicBezTo>
                    <a:cubicBezTo>
                      <a:pt x="24" y="7"/>
                      <a:pt x="24" y="7"/>
                      <a:pt x="24" y="7"/>
                    </a:cubicBezTo>
                    <a:cubicBezTo>
                      <a:pt x="24" y="8"/>
                      <a:pt x="24" y="9"/>
                      <a:pt x="24" y="10"/>
                    </a:cubicBezTo>
                    <a:cubicBezTo>
                      <a:pt x="24" y="12"/>
                      <a:pt x="20" y="15"/>
                      <a:pt x="19" y="15"/>
                    </a:cubicBezTo>
                    <a:cubicBezTo>
                      <a:pt x="16" y="15"/>
                      <a:pt x="0" y="6"/>
                      <a:pt x="0" y="3"/>
                    </a:cubicBezTo>
                    <a:cubicBezTo>
                      <a:pt x="0" y="2"/>
                      <a:pt x="0" y="0"/>
                      <a:pt x="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5" name="Google Shape;865;p61"/>
              <p:cNvSpPr/>
              <p:nvPr/>
            </p:nvSpPr>
            <p:spPr>
              <a:xfrm>
                <a:off x="3362325" y="2030413"/>
                <a:ext cx="22225" cy="26988"/>
              </a:xfrm>
              <a:custGeom>
                <a:avLst/>
                <a:gdLst/>
                <a:ahLst/>
                <a:cxnLst/>
                <a:rect l="l" t="t" r="r" b="b"/>
                <a:pathLst>
                  <a:path w="17" h="20" extrusionOk="0">
                    <a:moveTo>
                      <a:pt x="17" y="12"/>
                    </a:moveTo>
                    <a:cubicBezTo>
                      <a:pt x="17" y="12"/>
                      <a:pt x="17" y="14"/>
                      <a:pt x="17" y="15"/>
                    </a:cubicBezTo>
                    <a:cubicBezTo>
                      <a:pt x="17" y="18"/>
                      <a:pt x="12" y="20"/>
                      <a:pt x="7" y="20"/>
                    </a:cubicBezTo>
                    <a:cubicBezTo>
                      <a:pt x="3" y="20"/>
                      <a:pt x="0" y="18"/>
                      <a:pt x="0" y="15"/>
                    </a:cubicBezTo>
                    <a:cubicBezTo>
                      <a:pt x="0" y="13"/>
                      <a:pt x="6" y="2"/>
                      <a:pt x="10" y="0"/>
                    </a:cubicBezTo>
                    <a:cubicBezTo>
                      <a:pt x="11" y="2"/>
                      <a:pt x="14" y="3"/>
                      <a:pt x="14" y="5"/>
                    </a:cubicBezTo>
                    <a:cubicBezTo>
                      <a:pt x="14" y="9"/>
                      <a:pt x="7" y="12"/>
                      <a:pt x="17"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66" name="Google Shape;866;p61"/>
              <p:cNvSpPr/>
              <p:nvPr/>
            </p:nvSpPr>
            <p:spPr>
              <a:xfrm>
                <a:off x="1593850" y="1724025"/>
                <a:ext cx="26988" cy="12700"/>
              </a:xfrm>
              <a:custGeom>
                <a:avLst/>
                <a:gdLst/>
                <a:ahLst/>
                <a:cxnLst/>
                <a:rect l="l" t="t" r="r" b="b"/>
                <a:pathLst>
                  <a:path w="20" h="9" extrusionOk="0">
                    <a:moveTo>
                      <a:pt x="6" y="4"/>
                    </a:moveTo>
                    <a:cubicBezTo>
                      <a:pt x="8" y="0"/>
                      <a:pt x="10" y="1"/>
                      <a:pt x="13" y="1"/>
                    </a:cubicBezTo>
                    <a:cubicBezTo>
                      <a:pt x="18" y="1"/>
                      <a:pt x="19" y="4"/>
                      <a:pt x="20" y="9"/>
                    </a:cubicBezTo>
                    <a:cubicBezTo>
                      <a:pt x="5" y="9"/>
                      <a:pt x="5" y="9"/>
                      <a:pt x="5" y="9"/>
                    </a:cubicBezTo>
                    <a:cubicBezTo>
                      <a:pt x="3" y="7"/>
                      <a:pt x="1" y="6"/>
                      <a:pt x="0" y="4"/>
                    </a:cubicBezTo>
                    <a:lnTo>
                      <a:pt x="6"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867" name="Google Shape;867;p61"/>
            <p:cNvGrpSpPr/>
            <p:nvPr/>
          </p:nvGrpSpPr>
          <p:grpSpPr>
            <a:xfrm>
              <a:off x="3103388" y="1256754"/>
              <a:ext cx="669378" cy="1125421"/>
              <a:chOff x="4219575" y="1089025"/>
              <a:chExt cx="687388" cy="1155701"/>
            </a:xfrm>
          </p:grpSpPr>
          <p:sp>
            <p:nvSpPr>
              <p:cNvPr id="868" name="Google Shape;868;p61"/>
              <p:cNvSpPr/>
              <p:nvPr/>
            </p:nvSpPr>
            <p:spPr>
              <a:xfrm>
                <a:off x="4568825" y="1816100"/>
                <a:ext cx="26988" cy="39688"/>
              </a:xfrm>
              <a:custGeom>
                <a:avLst/>
                <a:gdLst/>
                <a:ahLst/>
                <a:cxnLst/>
                <a:rect l="l" t="t" r="r" b="b"/>
                <a:pathLst>
                  <a:path w="20" h="30" extrusionOk="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869" name="Google Shape;869;p61"/>
              <p:cNvGrpSpPr/>
              <p:nvPr/>
            </p:nvGrpSpPr>
            <p:grpSpPr>
              <a:xfrm>
                <a:off x="4219575" y="1089025"/>
                <a:ext cx="687388" cy="1155701"/>
                <a:chOff x="4219575" y="1089025"/>
                <a:chExt cx="687388" cy="1155701"/>
              </a:xfrm>
            </p:grpSpPr>
            <p:sp>
              <p:nvSpPr>
                <p:cNvPr id="870" name="Google Shape;870;p61"/>
                <p:cNvSpPr/>
                <p:nvPr/>
              </p:nvSpPr>
              <p:spPr>
                <a:xfrm>
                  <a:off x="4230688" y="1782763"/>
                  <a:ext cx="646113" cy="461963"/>
                </a:xfrm>
                <a:custGeom>
                  <a:avLst/>
                  <a:gdLst/>
                  <a:ahLst/>
                  <a:cxnLst/>
                  <a:rect l="l" t="t" r="r" b="b"/>
                  <a:pathLst>
                    <a:path w="485" h="347" extrusionOk="0">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1" name="Google Shape;871;p61"/>
                <p:cNvSpPr/>
                <p:nvPr/>
              </p:nvSpPr>
              <p:spPr>
                <a:xfrm>
                  <a:off x="4470400" y="1416050"/>
                  <a:ext cx="436563" cy="423863"/>
                </a:xfrm>
                <a:custGeom>
                  <a:avLst/>
                  <a:gdLst/>
                  <a:ahLst/>
                  <a:cxnLst/>
                  <a:rect l="l" t="t" r="r" b="b"/>
                  <a:pathLst>
                    <a:path w="327" h="318" extrusionOk="0">
                      <a:moveTo>
                        <a:pt x="76" y="247"/>
                      </a:moveTo>
                      <a:cubicBezTo>
                        <a:pt x="70" y="245"/>
                        <a:pt x="69" y="241"/>
                        <a:pt x="66" y="236"/>
                      </a:cubicBezTo>
                      <a:cubicBezTo>
                        <a:pt x="57" y="249"/>
                        <a:pt x="43" y="266"/>
                        <a:pt x="24" y="266"/>
                      </a:cubicBezTo>
                      <a:cubicBezTo>
                        <a:pt x="22" y="266"/>
                        <a:pt x="4" y="256"/>
                        <a:pt x="4" y="254"/>
                      </a:cubicBezTo>
                      <a:cubicBezTo>
                        <a:pt x="4" y="250"/>
                        <a:pt x="10" y="248"/>
                        <a:pt x="12" y="247"/>
                      </a:cubicBezTo>
                      <a:cubicBezTo>
                        <a:pt x="12" y="241"/>
                        <a:pt x="12" y="241"/>
                        <a:pt x="12" y="241"/>
                      </a:cubicBezTo>
                      <a:cubicBezTo>
                        <a:pt x="6" y="241"/>
                        <a:pt x="6" y="241"/>
                        <a:pt x="0" y="243"/>
                      </a:cubicBezTo>
                      <a:cubicBezTo>
                        <a:pt x="0" y="240"/>
                        <a:pt x="5" y="234"/>
                        <a:pt x="8" y="231"/>
                      </a:cubicBezTo>
                      <a:cubicBezTo>
                        <a:pt x="1" y="223"/>
                        <a:pt x="0" y="212"/>
                        <a:pt x="0" y="200"/>
                      </a:cubicBezTo>
                      <a:cubicBezTo>
                        <a:pt x="0" y="193"/>
                        <a:pt x="7" y="194"/>
                        <a:pt x="10" y="190"/>
                      </a:cubicBezTo>
                      <a:cubicBezTo>
                        <a:pt x="15" y="182"/>
                        <a:pt x="20" y="177"/>
                        <a:pt x="30" y="174"/>
                      </a:cubicBezTo>
                      <a:cubicBezTo>
                        <a:pt x="38" y="172"/>
                        <a:pt x="39" y="162"/>
                        <a:pt x="55" y="163"/>
                      </a:cubicBezTo>
                      <a:cubicBezTo>
                        <a:pt x="50" y="162"/>
                        <a:pt x="49" y="161"/>
                        <a:pt x="45" y="160"/>
                      </a:cubicBezTo>
                      <a:cubicBezTo>
                        <a:pt x="64" y="155"/>
                        <a:pt x="71" y="140"/>
                        <a:pt x="85" y="129"/>
                      </a:cubicBezTo>
                      <a:cubicBezTo>
                        <a:pt x="90" y="126"/>
                        <a:pt x="89" y="112"/>
                        <a:pt x="93" y="112"/>
                      </a:cubicBezTo>
                      <a:cubicBezTo>
                        <a:pt x="93" y="112"/>
                        <a:pt x="97" y="102"/>
                        <a:pt x="97" y="102"/>
                      </a:cubicBezTo>
                      <a:cubicBezTo>
                        <a:pt x="102" y="93"/>
                        <a:pt x="109" y="87"/>
                        <a:pt x="118" y="83"/>
                      </a:cubicBezTo>
                      <a:cubicBezTo>
                        <a:pt x="127" y="80"/>
                        <a:pt x="139" y="65"/>
                        <a:pt x="142" y="55"/>
                      </a:cubicBezTo>
                      <a:cubicBezTo>
                        <a:pt x="131" y="58"/>
                        <a:pt x="126" y="63"/>
                        <a:pt x="116" y="63"/>
                      </a:cubicBezTo>
                      <a:cubicBezTo>
                        <a:pt x="118" y="60"/>
                        <a:pt x="123" y="58"/>
                        <a:pt x="124" y="57"/>
                      </a:cubicBezTo>
                      <a:cubicBezTo>
                        <a:pt x="122" y="57"/>
                        <a:pt x="118" y="56"/>
                        <a:pt x="118" y="56"/>
                      </a:cubicBezTo>
                      <a:cubicBezTo>
                        <a:pt x="119" y="51"/>
                        <a:pt x="121" y="49"/>
                        <a:pt x="124" y="49"/>
                      </a:cubicBezTo>
                      <a:cubicBezTo>
                        <a:pt x="126" y="49"/>
                        <a:pt x="127" y="50"/>
                        <a:pt x="128" y="50"/>
                      </a:cubicBezTo>
                      <a:cubicBezTo>
                        <a:pt x="129" y="47"/>
                        <a:pt x="131" y="46"/>
                        <a:pt x="132" y="44"/>
                      </a:cubicBezTo>
                      <a:cubicBezTo>
                        <a:pt x="134" y="47"/>
                        <a:pt x="135" y="49"/>
                        <a:pt x="133" y="52"/>
                      </a:cubicBezTo>
                      <a:cubicBezTo>
                        <a:pt x="140" y="52"/>
                        <a:pt x="142" y="57"/>
                        <a:pt x="148" y="57"/>
                      </a:cubicBezTo>
                      <a:cubicBezTo>
                        <a:pt x="150" y="57"/>
                        <a:pt x="155" y="46"/>
                        <a:pt x="156" y="46"/>
                      </a:cubicBezTo>
                      <a:cubicBezTo>
                        <a:pt x="153" y="45"/>
                        <a:pt x="153" y="44"/>
                        <a:pt x="149" y="45"/>
                      </a:cubicBezTo>
                      <a:cubicBezTo>
                        <a:pt x="151" y="41"/>
                        <a:pt x="154" y="38"/>
                        <a:pt x="159" y="38"/>
                      </a:cubicBezTo>
                      <a:cubicBezTo>
                        <a:pt x="162" y="38"/>
                        <a:pt x="165" y="39"/>
                        <a:pt x="168" y="37"/>
                      </a:cubicBezTo>
                      <a:cubicBezTo>
                        <a:pt x="165" y="35"/>
                        <a:pt x="166" y="35"/>
                        <a:pt x="164" y="33"/>
                      </a:cubicBezTo>
                      <a:cubicBezTo>
                        <a:pt x="169" y="29"/>
                        <a:pt x="176" y="29"/>
                        <a:pt x="183" y="28"/>
                      </a:cubicBezTo>
                      <a:cubicBezTo>
                        <a:pt x="183" y="33"/>
                        <a:pt x="183" y="33"/>
                        <a:pt x="183" y="33"/>
                      </a:cubicBezTo>
                      <a:cubicBezTo>
                        <a:pt x="189" y="32"/>
                        <a:pt x="190" y="22"/>
                        <a:pt x="199" y="21"/>
                      </a:cubicBezTo>
                      <a:cubicBezTo>
                        <a:pt x="199" y="29"/>
                        <a:pt x="199" y="29"/>
                        <a:pt x="199" y="29"/>
                      </a:cubicBezTo>
                      <a:cubicBezTo>
                        <a:pt x="205" y="18"/>
                        <a:pt x="213" y="21"/>
                        <a:pt x="221" y="17"/>
                      </a:cubicBezTo>
                      <a:cubicBezTo>
                        <a:pt x="217" y="15"/>
                        <a:pt x="214" y="14"/>
                        <a:pt x="214" y="11"/>
                      </a:cubicBezTo>
                      <a:cubicBezTo>
                        <a:pt x="214" y="9"/>
                        <a:pt x="222" y="7"/>
                        <a:pt x="223" y="5"/>
                      </a:cubicBezTo>
                      <a:cubicBezTo>
                        <a:pt x="226" y="8"/>
                        <a:pt x="228" y="11"/>
                        <a:pt x="232" y="11"/>
                      </a:cubicBezTo>
                      <a:cubicBezTo>
                        <a:pt x="239" y="11"/>
                        <a:pt x="256" y="0"/>
                        <a:pt x="256" y="6"/>
                      </a:cubicBezTo>
                      <a:cubicBezTo>
                        <a:pt x="256" y="12"/>
                        <a:pt x="248" y="14"/>
                        <a:pt x="247" y="20"/>
                      </a:cubicBezTo>
                      <a:cubicBezTo>
                        <a:pt x="255" y="21"/>
                        <a:pt x="258" y="11"/>
                        <a:pt x="266" y="7"/>
                      </a:cubicBezTo>
                      <a:cubicBezTo>
                        <a:pt x="267" y="10"/>
                        <a:pt x="267" y="12"/>
                        <a:pt x="268" y="15"/>
                      </a:cubicBezTo>
                      <a:cubicBezTo>
                        <a:pt x="274" y="9"/>
                        <a:pt x="277" y="7"/>
                        <a:pt x="285" y="2"/>
                      </a:cubicBezTo>
                      <a:cubicBezTo>
                        <a:pt x="285" y="8"/>
                        <a:pt x="284" y="12"/>
                        <a:pt x="289" y="13"/>
                      </a:cubicBezTo>
                      <a:cubicBezTo>
                        <a:pt x="290" y="9"/>
                        <a:pt x="292" y="6"/>
                        <a:pt x="296" y="6"/>
                      </a:cubicBezTo>
                      <a:cubicBezTo>
                        <a:pt x="298" y="6"/>
                        <a:pt x="307" y="11"/>
                        <a:pt x="311" y="13"/>
                      </a:cubicBezTo>
                      <a:cubicBezTo>
                        <a:pt x="307" y="24"/>
                        <a:pt x="303" y="20"/>
                        <a:pt x="293" y="24"/>
                      </a:cubicBezTo>
                      <a:cubicBezTo>
                        <a:pt x="298" y="27"/>
                        <a:pt x="301" y="28"/>
                        <a:pt x="301" y="30"/>
                      </a:cubicBezTo>
                      <a:cubicBezTo>
                        <a:pt x="305" y="31"/>
                        <a:pt x="314" y="32"/>
                        <a:pt x="315" y="32"/>
                      </a:cubicBezTo>
                      <a:cubicBezTo>
                        <a:pt x="309" y="36"/>
                        <a:pt x="293" y="44"/>
                        <a:pt x="293" y="55"/>
                      </a:cubicBezTo>
                      <a:cubicBezTo>
                        <a:pt x="293" y="63"/>
                        <a:pt x="309" y="62"/>
                        <a:pt x="309" y="72"/>
                      </a:cubicBezTo>
                      <a:cubicBezTo>
                        <a:pt x="309" y="80"/>
                        <a:pt x="301" y="83"/>
                        <a:pt x="301" y="91"/>
                      </a:cubicBezTo>
                      <a:cubicBezTo>
                        <a:pt x="301" y="99"/>
                        <a:pt x="310" y="104"/>
                        <a:pt x="310" y="113"/>
                      </a:cubicBezTo>
                      <a:cubicBezTo>
                        <a:pt x="310" y="118"/>
                        <a:pt x="305" y="121"/>
                        <a:pt x="305" y="126"/>
                      </a:cubicBezTo>
                      <a:cubicBezTo>
                        <a:pt x="305" y="136"/>
                        <a:pt x="318" y="138"/>
                        <a:pt x="318" y="148"/>
                      </a:cubicBezTo>
                      <a:cubicBezTo>
                        <a:pt x="318" y="151"/>
                        <a:pt x="314" y="153"/>
                        <a:pt x="313" y="154"/>
                      </a:cubicBezTo>
                      <a:cubicBezTo>
                        <a:pt x="317" y="161"/>
                        <a:pt x="327" y="163"/>
                        <a:pt x="327" y="172"/>
                      </a:cubicBezTo>
                      <a:cubicBezTo>
                        <a:pt x="327" y="187"/>
                        <a:pt x="297" y="203"/>
                        <a:pt x="288" y="215"/>
                      </a:cubicBezTo>
                      <a:cubicBezTo>
                        <a:pt x="283" y="224"/>
                        <a:pt x="263" y="226"/>
                        <a:pt x="255" y="224"/>
                      </a:cubicBezTo>
                      <a:cubicBezTo>
                        <a:pt x="246" y="227"/>
                        <a:pt x="236" y="231"/>
                        <a:pt x="228" y="231"/>
                      </a:cubicBezTo>
                      <a:cubicBezTo>
                        <a:pt x="222" y="231"/>
                        <a:pt x="218" y="230"/>
                        <a:pt x="218" y="225"/>
                      </a:cubicBezTo>
                      <a:cubicBezTo>
                        <a:pt x="209" y="225"/>
                        <a:pt x="199" y="219"/>
                        <a:pt x="199" y="210"/>
                      </a:cubicBezTo>
                      <a:cubicBezTo>
                        <a:pt x="199" y="205"/>
                        <a:pt x="204" y="202"/>
                        <a:pt x="206" y="200"/>
                      </a:cubicBezTo>
                      <a:cubicBezTo>
                        <a:pt x="201" y="198"/>
                        <a:pt x="197" y="188"/>
                        <a:pt x="197" y="183"/>
                      </a:cubicBezTo>
                      <a:cubicBezTo>
                        <a:pt x="197" y="180"/>
                        <a:pt x="198" y="178"/>
                        <a:pt x="197" y="174"/>
                      </a:cubicBezTo>
                      <a:cubicBezTo>
                        <a:pt x="216" y="174"/>
                        <a:pt x="225" y="150"/>
                        <a:pt x="237" y="144"/>
                      </a:cubicBezTo>
                      <a:cubicBezTo>
                        <a:pt x="243" y="140"/>
                        <a:pt x="254" y="138"/>
                        <a:pt x="254" y="130"/>
                      </a:cubicBezTo>
                      <a:cubicBezTo>
                        <a:pt x="254" y="119"/>
                        <a:pt x="239" y="117"/>
                        <a:pt x="228" y="117"/>
                      </a:cubicBezTo>
                      <a:cubicBezTo>
                        <a:pt x="213" y="117"/>
                        <a:pt x="202" y="122"/>
                        <a:pt x="202" y="135"/>
                      </a:cubicBezTo>
                      <a:cubicBezTo>
                        <a:pt x="202" y="140"/>
                        <a:pt x="203" y="142"/>
                        <a:pt x="202" y="145"/>
                      </a:cubicBezTo>
                      <a:cubicBezTo>
                        <a:pt x="202" y="155"/>
                        <a:pt x="181" y="164"/>
                        <a:pt x="172" y="169"/>
                      </a:cubicBezTo>
                      <a:cubicBezTo>
                        <a:pt x="165" y="174"/>
                        <a:pt x="157" y="175"/>
                        <a:pt x="152" y="183"/>
                      </a:cubicBezTo>
                      <a:cubicBezTo>
                        <a:pt x="149" y="189"/>
                        <a:pt x="153" y="198"/>
                        <a:pt x="146" y="201"/>
                      </a:cubicBezTo>
                      <a:cubicBezTo>
                        <a:pt x="146" y="210"/>
                        <a:pt x="146" y="210"/>
                        <a:pt x="146" y="210"/>
                      </a:cubicBezTo>
                      <a:cubicBezTo>
                        <a:pt x="149" y="212"/>
                        <a:pt x="150" y="215"/>
                        <a:pt x="150" y="218"/>
                      </a:cubicBezTo>
                      <a:cubicBezTo>
                        <a:pt x="158" y="219"/>
                        <a:pt x="170" y="227"/>
                        <a:pt x="170" y="235"/>
                      </a:cubicBezTo>
                      <a:cubicBezTo>
                        <a:pt x="170" y="242"/>
                        <a:pt x="157" y="253"/>
                        <a:pt x="152" y="253"/>
                      </a:cubicBezTo>
                      <a:cubicBezTo>
                        <a:pt x="143" y="253"/>
                        <a:pt x="140" y="266"/>
                        <a:pt x="140" y="275"/>
                      </a:cubicBezTo>
                      <a:cubicBezTo>
                        <a:pt x="140" y="280"/>
                        <a:pt x="144" y="282"/>
                        <a:pt x="146" y="283"/>
                      </a:cubicBezTo>
                      <a:cubicBezTo>
                        <a:pt x="145" y="294"/>
                        <a:pt x="135" y="295"/>
                        <a:pt x="133" y="304"/>
                      </a:cubicBezTo>
                      <a:cubicBezTo>
                        <a:pt x="127" y="304"/>
                        <a:pt x="125" y="304"/>
                        <a:pt x="121" y="304"/>
                      </a:cubicBezTo>
                      <a:cubicBezTo>
                        <a:pt x="114" y="304"/>
                        <a:pt x="111" y="318"/>
                        <a:pt x="100" y="318"/>
                      </a:cubicBezTo>
                      <a:cubicBezTo>
                        <a:pt x="97" y="318"/>
                        <a:pt x="90" y="299"/>
                        <a:pt x="90" y="297"/>
                      </a:cubicBezTo>
                      <a:cubicBezTo>
                        <a:pt x="90" y="296"/>
                        <a:pt x="91" y="294"/>
                        <a:pt x="91" y="293"/>
                      </a:cubicBezTo>
                      <a:cubicBezTo>
                        <a:pt x="84" y="285"/>
                        <a:pt x="85" y="279"/>
                        <a:pt x="82" y="269"/>
                      </a:cubicBezTo>
                      <a:cubicBezTo>
                        <a:pt x="79" y="263"/>
                        <a:pt x="73" y="261"/>
                        <a:pt x="73" y="253"/>
                      </a:cubicBezTo>
                      <a:cubicBezTo>
                        <a:pt x="73" y="250"/>
                        <a:pt x="75" y="246"/>
                        <a:pt x="76" y="245"/>
                      </a:cubicBezTo>
                      <a:lnTo>
                        <a:pt x="76" y="24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2" name="Google Shape;872;p61"/>
                <p:cNvSpPr/>
                <p:nvPr/>
              </p:nvSpPr>
              <p:spPr>
                <a:xfrm>
                  <a:off x="4559300" y="1109663"/>
                  <a:ext cx="234950" cy="128588"/>
                </a:xfrm>
                <a:custGeom>
                  <a:avLst/>
                  <a:gdLst/>
                  <a:ahLst/>
                  <a:cxnLst/>
                  <a:rect l="l" t="t" r="r" b="b"/>
                  <a:pathLst>
                    <a:path w="176" h="97" extrusionOk="0">
                      <a:moveTo>
                        <a:pt x="148" y="79"/>
                      </a:moveTo>
                      <a:cubicBezTo>
                        <a:pt x="147" y="76"/>
                        <a:pt x="147" y="74"/>
                        <a:pt x="148" y="71"/>
                      </a:cubicBezTo>
                      <a:cubicBezTo>
                        <a:pt x="143" y="71"/>
                        <a:pt x="134" y="71"/>
                        <a:pt x="128" y="71"/>
                      </a:cubicBezTo>
                      <a:cubicBezTo>
                        <a:pt x="129" y="63"/>
                        <a:pt x="134" y="65"/>
                        <a:pt x="135" y="58"/>
                      </a:cubicBezTo>
                      <a:cubicBezTo>
                        <a:pt x="132" y="57"/>
                        <a:pt x="128" y="49"/>
                        <a:pt x="126" y="46"/>
                      </a:cubicBezTo>
                      <a:cubicBezTo>
                        <a:pt x="128" y="45"/>
                        <a:pt x="130" y="45"/>
                        <a:pt x="132" y="45"/>
                      </a:cubicBezTo>
                      <a:cubicBezTo>
                        <a:pt x="125" y="44"/>
                        <a:pt x="121" y="38"/>
                        <a:pt x="121" y="38"/>
                      </a:cubicBezTo>
                      <a:cubicBezTo>
                        <a:pt x="106" y="38"/>
                        <a:pt x="102" y="58"/>
                        <a:pt x="97" y="69"/>
                      </a:cubicBezTo>
                      <a:cubicBezTo>
                        <a:pt x="96" y="72"/>
                        <a:pt x="93" y="71"/>
                        <a:pt x="90" y="73"/>
                      </a:cubicBezTo>
                      <a:cubicBezTo>
                        <a:pt x="83" y="79"/>
                        <a:pt x="84" y="91"/>
                        <a:pt x="78" y="97"/>
                      </a:cubicBezTo>
                      <a:cubicBezTo>
                        <a:pt x="67" y="90"/>
                        <a:pt x="43" y="84"/>
                        <a:pt x="43" y="69"/>
                      </a:cubicBezTo>
                      <a:cubicBezTo>
                        <a:pt x="49" y="68"/>
                        <a:pt x="60" y="70"/>
                        <a:pt x="60" y="70"/>
                      </a:cubicBezTo>
                      <a:cubicBezTo>
                        <a:pt x="64" y="66"/>
                        <a:pt x="69" y="67"/>
                        <a:pt x="74" y="66"/>
                      </a:cubicBezTo>
                      <a:cubicBezTo>
                        <a:pt x="72" y="64"/>
                        <a:pt x="57" y="64"/>
                        <a:pt x="54" y="64"/>
                      </a:cubicBezTo>
                      <a:cubicBezTo>
                        <a:pt x="49" y="64"/>
                        <a:pt x="38" y="69"/>
                        <a:pt x="38" y="58"/>
                      </a:cubicBezTo>
                      <a:cubicBezTo>
                        <a:pt x="38" y="54"/>
                        <a:pt x="48" y="54"/>
                        <a:pt x="50" y="54"/>
                      </a:cubicBezTo>
                      <a:cubicBezTo>
                        <a:pt x="56" y="52"/>
                        <a:pt x="68" y="47"/>
                        <a:pt x="72" y="43"/>
                      </a:cubicBezTo>
                      <a:cubicBezTo>
                        <a:pt x="66" y="43"/>
                        <a:pt x="63" y="43"/>
                        <a:pt x="61" y="43"/>
                      </a:cubicBezTo>
                      <a:cubicBezTo>
                        <a:pt x="60" y="43"/>
                        <a:pt x="56" y="40"/>
                        <a:pt x="54" y="39"/>
                      </a:cubicBezTo>
                      <a:cubicBezTo>
                        <a:pt x="53" y="39"/>
                        <a:pt x="52" y="39"/>
                        <a:pt x="51" y="39"/>
                      </a:cubicBezTo>
                      <a:cubicBezTo>
                        <a:pt x="47" y="41"/>
                        <a:pt x="47" y="51"/>
                        <a:pt x="38" y="51"/>
                      </a:cubicBezTo>
                      <a:cubicBezTo>
                        <a:pt x="31" y="51"/>
                        <a:pt x="26" y="48"/>
                        <a:pt x="23" y="44"/>
                      </a:cubicBezTo>
                      <a:cubicBezTo>
                        <a:pt x="25" y="43"/>
                        <a:pt x="26" y="43"/>
                        <a:pt x="27" y="43"/>
                      </a:cubicBezTo>
                      <a:cubicBezTo>
                        <a:pt x="19" y="39"/>
                        <a:pt x="13" y="35"/>
                        <a:pt x="15" y="28"/>
                      </a:cubicBezTo>
                      <a:cubicBezTo>
                        <a:pt x="13" y="28"/>
                        <a:pt x="12" y="26"/>
                        <a:pt x="11" y="26"/>
                      </a:cubicBezTo>
                      <a:cubicBezTo>
                        <a:pt x="8" y="26"/>
                        <a:pt x="3" y="19"/>
                        <a:pt x="0" y="16"/>
                      </a:cubicBezTo>
                      <a:cubicBezTo>
                        <a:pt x="2" y="14"/>
                        <a:pt x="11" y="5"/>
                        <a:pt x="16" y="5"/>
                      </a:cubicBezTo>
                      <a:cubicBezTo>
                        <a:pt x="23" y="5"/>
                        <a:pt x="27" y="5"/>
                        <a:pt x="38" y="7"/>
                      </a:cubicBezTo>
                      <a:cubicBezTo>
                        <a:pt x="35" y="10"/>
                        <a:pt x="34" y="11"/>
                        <a:pt x="32" y="13"/>
                      </a:cubicBezTo>
                      <a:cubicBezTo>
                        <a:pt x="37" y="17"/>
                        <a:pt x="41" y="17"/>
                        <a:pt x="44" y="20"/>
                      </a:cubicBezTo>
                      <a:cubicBezTo>
                        <a:pt x="42" y="19"/>
                        <a:pt x="41" y="17"/>
                        <a:pt x="41" y="14"/>
                      </a:cubicBezTo>
                      <a:cubicBezTo>
                        <a:pt x="41" y="10"/>
                        <a:pt x="45" y="7"/>
                        <a:pt x="49" y="7"/>
                      </a:cubicBezTo>
                      <a:cubicBezTo>
                        <a:pt x="60" y="7"/>
                        <a:pt x="57" y="22"/>
                        <a:pt x="68" y="26"/>
                      </a:cubicBezTo>
                      <a:cubicBezTo>
                        <a:pt x="66" y="19"/>
                        <a:pt x="63" y="15"/>
                        <a:pt x="63" y="7"/>
                      </a:cubicBezTo>
                      <a:cubicBezTo>
                        <a:pt x="63" y="0"/>
                        <a:pt x="66" y="0"/>
                        <a:pt x="72" y="0"/>
                      </a:cubicBezTo>
                      <a:cubicBezTo>
                        <a:pt x="78" y="0"/>
                        <a:pt x="90" y="4"/>
                        <a:pt x="90" y="9"/>
                      </a:cubicBezTo>
                      <a:cubicBezTo>
                        <a:pt x="90" y="12"/>
                        <a:pt x="88" y="15"/>
                        <a:pt x="88" y="18"/>
                      </a:cubicBezTo>
                      <a:cubicBezTo>
                        <a:pt x="92" y="16"/>
                        <a:pt x="93" y="12"/>
                        <a:pt x="96" y="12"/>
                      </a:cubicBezTo>
                      <a:cubicBezTo>
                        <a:pt x="103" y="12"/>
                        <a:pt x="102" y="19"/>
                        <a:pt x="102" y="23"/>
                      </a:cubicBezTo>
                      <a:cubicBezTo>
                        <a:pt x="103" y="23"/>
                        <a:pt x="105" y="23"/>
                        <a:pt x="106" y="23"/>
                      </a:cubicBezTo>
                      <a:cubicBezTo>
                        <a:pt x="113" y="23"/>
                        <a:pt x="137" y="36"/>
                        <a:pt x="141" y="41"/>
                      </a:cubicBezTo>
                      <a:cubicBezTo>
                        <a:pt x="140" y="42"/>
                        <a:pt x="138" y="42"/>
                        <a:pt x="137" y="42"/>
                      </a:cubicBezTo>
                      <a:cubicBezTo>
                        <a:pt x="140" y="43"/>
                        <a:pt x="142" y="42"/>
                        <a:pt x="145" y="42"/>
                      </a:cubicBezTo>
                      <a:cubicBezTo>
                        <a:pt x="146" y="44"/>
                        <a:pt x="146" y="47"/>
                        <a:pt x="145" y="49"/>
                      </a:cubicBezTo>
                      <a:cubicBezTo>
                        <a:pt x="151" y="49"/>
                        <a:pt x="154" y="49"/>
                        <a:pt x="159" y="49"/>
                      </a:cubicBezTo>
                      <a:cubicBezTo>
                        <a:pt x="159" y="62"/>
                        <a:pt x="172" y="59"/>
                        <a:pt x="176" y="64"/>
                      </a:cubicBezTo>
                      <a:cubicBezTo>
                        <a:pt x="164" y="68"/>
                        <a:pt x="159" y="76"/>
                        <a:pt x="148" y="7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3" name="Google Shape;873;p61"/>
                <p:cNvSpPr/>
                <p:nvPr/>
              </p:nvSpPr>
              <p:spPr>
                <a:xfrm>
                  <a:off x="4683125" y="1089025"/>
                  <a:ext cx="150813" cy="55563"/>
                </a:xfrm>
                <a:custGeom>
                  <a:avLst/>
                  <a:gdLst/>
                  <a:ahLst/>
                  <a:cxnLst/>
                  <a:rect l="l" t="t" r="r" b="b"/>
                  <a:pathLst>
                    <a:path w="114" h="41" extrusionOk="0">
                      <a:moveTo>
                        <a:pt x="114" y="19"/>
                      </a:moveTo>
                      <a:cubicBezTo>
                        <a:pt x="104" y="26"/>
                        <a:pt x="82" y="41"/>
                        <a:pt x="69" y="41"/>
                      </a:cubicBezTo>
                      <a:cubicBezTo>
                        <a:pt x="61" y="41"/>
                        <a:pt x="57" y="39"/>
                        <a:pt x="54" y="34"/>
                      </a:cubicBezTo>
                      <a:cubicBezTo>
                        <a:pt x="28" y="34"/>
                        <a:pt x="28" y="34"/>
                        <a:pt x="28" y="34"/>
                      </a:cubicBezTo>
                      <a:cubicBezTo>
                        <a:pt x="25" y="32"/>
                        <a:pt x="23" y="30"/>
                        <a:pt x="23" y="26"/>
                      </a:cubicBezTo>
                      <a:cubicBezTo>
                        <a:pt x="26" y="26"/>
                        <a:pt x="31" y="26"/>
                        <a:pt x="32" y="26"/>
                      </a:cubicBezTo>
                      <a:cubicBezTo>
                        <a:pt x="36" y="25"/>
                        <a:pt x="40" y="25"/>
                        <a:pt x="43" y="24"/>
                      </a:cubicBezTo>
                      <a:cubicBezTo>
                        <a:pt x="41" y="24"/>
                        <a:pt x="23" y="23"/>
                        <a:pt x="22" y="23"/>
                      </a:cubicBezTo>
                      <a:cubicBezTo>
                        <a:pt x="14" y="23"/>
                        <a:pt x="6" y="28"/>
                        <a:pt x="6" y="18"/>
                      </a:cubicBezTo>
                      <a:cubicBezTo>
                        <a:pt x="3" y="15"/>
                        <a:pt x="0" y="12"/>
                        <a:pt x="0" y="7"/>
                      </a:cubicBezTo>
                      <a:cubicBezTo>
                        <a:pt x="6" y="7"/>
                        <a:pt x="6" y="7"/>
                        <a:pt x="6" y="7"/>
                      </a:cubicBezTo>
                      <a:cubicBezTo>
                        <a:pt x="9" y="9"/>
                        <a:pt x="13" y="10"/>
                        <a:pt x="15" y="8"/>
                      </a:cubicBezTo>
                      <a:cubicBezTo>
                        <a:pt x="15" y="6"/>
                        <a:pt x="15" y="6"/>
                        <a:pt x="15" y="6"/>
                      </a:cubicBezTo>
                      <a:cubicBezTo>
                        <a:pt x="23" y="6"/>
                        <a:pt x="23" y="6"/>
                        <a:pt x="23" y="6"/>
                      </a:cubicBezTo>
                      <a:cubicBezTo>
                        <a:pt x="21" y="2"/>
                        <a:pt x="21" y="2"/>
                        <a:pt x="21" y="2"/>
                      </a:cubicBezTo>
                      <a:cubicBezTo>
                        <a:pt x="33" y="2"/>
                        <a:pt x="33" y="2"/>
                        <a:pt x="33" y="2"/>
                      </a:cubicBezTo>
                      <a:cubicBezTo>
                        <a:pt x="36" y="4"/>
                        <a:pt x="48" y="11"/>
                        <a:pt x="51" y="11"/>
                      </a:cubicBezTo>
                      <a:cubicBezTo>
                        <a:pt x="56" y="11"/>
                        <a:pt x="59" y="2"/>
                        <a:pt x="62" y="0"/>
                      </a:cubicBezTo>
                      <a:cubicBezTo>
                        <a:pt x="67" y="0"/>
                        <a:pt x="67" y="0"/>
                        <a:pt x="67" y="0"/>
                      </a:cubicBezTo>
                      <a:cubicBezTo>
                        <a:pt x="67" y="6"/>
                        <a:pt x="66" y="8"/>
                        <a:pt x="67" y="12"/>
                      </a:cubicBezTo>
                      <a:cubicBezTo>
                        <a:pt x="71" y="12"/>
                        <a:pt x="73" y="7"/>
                        <a:pt x="80" y="7"/>
                      </a:cubicBezTo>
                      <a:cubicBezTo>
                        <a:pt x="91" y="7"/>
                        <a:pt x="88" y="7"/>
                        <a:pt x="95" y="7"/>
                      </a:cubicBezTo>
                      <a:cubicBezTo>
                        <a:pt x="103" y="7"/>
                        <a:pt x="112" y="14"/>
                        <a:pt x="114"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4" name="Google Shape;874;p61"/>
                <p:cNvSpPr/>
                <p:nvPr/>
              </p:nvSpPr>
              <p:spPr>
                <a:xfrm>
                  <a:off x="4219575" y="1841500"/>
                  <a:ext cx="73025" cy="87313"/>
                </a:xfrm>
                <a:custGeom>
                  <a:avLst/>
                  <a:gdLst/>
                  <a:ahLst/>
                  <a:cxnLst/>
                  <a:rect l="l" t="t" r="r" b="b"/>
                  <a:pathLst>
                    <a:path w="55" h="65" extrusionOk="0">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5" name="Google Shape;875;p61"/>
                <p:cNvSpPr/>
                <p:nvPr/>
              </p:nvSpPr>
              <p:spPr>
                <a:xfrm>
                  <a:off x="4276725" y="1758950"/>
                  <a:ext cx="139700" cy="203200"/>
                </a:xfrm>
                <a:custGeom>
                  <a:avLst/>
                  <a:gdLst/>
                  <a:ahLst/>
                  <a:cxnLst/>
                  <a:rect l="l" t="t" r="r" b="b"/>
                  <a:pathLst>
                    <a:path w="105" h="152" extrusionOk="0">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6" name="Google Shape;876;p61"/>
                <p:cNvSpPr/>
                <p:nvPr/>
              </p:nvSpPr>
              <p:spPr>
                <a:xfrm>
                  <a:off x="4592638" y="2203450"/>
                  <a:ext cx="46038" cy="30163"/>
                </a:xfrm>
                <a:custGeom>
                  <a:avLst/>
                  <a:gdLst/>
                  <a:ahLst/>
                  <a:cxnLst/>
                  <a:rect l="l" t="t" r="r" b="b"/>
                  <a:pathLst>
                    <a:path w="35" h="23" extrusionOk="0">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7" name="Google Shape;877;p61"/>
                <p:cNvSpPr/>
                <p:nvPr/>
              </p:nvSpPr>
              <p:spPr>
                <a:xfrm>
                  <a:off x="4527550" y="2111375"/>
                  <a:ext cx="15875" cy="30163"/>
                </a:xfrm>
                <a:custGeom>
                  <a:avLst/>
                  <a:gdLst/>
                  <a:ahLst/>
                  <a:cxnLst/>
                  <a:rect l="l" t="t" r="r" b="b"/>
                  <a:pathLst>
                    <a:path w="12" h="23" extrusionOk="0">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8" name="Google Shape;878;p61"/>
                <p:cNvSpPr/>
                <p:nvPr/>
              </p:nvSpPr>
              <p:spPr>
                <a:xfrm>
                  <a:off x="4524375" y="2144713"/>
                  <a:ext cx="25400" cy="44450"/>
                </a:xfrm>
                <a:custGeom>
                  <a:avLst/>
                  <a:gdLst/>
                  <a:ahLst/>
                  <a:cxnLst/>
                  <a:rect l="l" t="t" r="r" b="b"/>
                  <a:pathLst>
                    <a:path w="19" h="33" extrusionOk="0">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79" name="Google Shape;879;p61"/>
                <p:cNvSpPr/>
                <p:nvPr/>
              </p:nvSpPr>
              <p:spPr>
                <a:xfrm>
                  <a:off x="4429125" y="2171700"/>
                  <a:ext cx="12700" cy="9525"/>
                </a:xfrm>
                <a:custGeom>
                  <a:avLst/>
                  <a:gdLst/>
                  <a:ahLst/>
                  <a:cxnLst/>
                  <a:rect l="l" t="t" r="r" b="b"/>
                  <a:pathLst>
                    <a:path w="9" h="7" extrusionOk="0">
                      <a:moveTo>
                        <a:pt x="9" y="5"/>
                      </a:moveTo>
                      <a:cubicBezTo>
                        <a:pt x="9" y="6"/>
                        <a:pt x="7" y="7"/>
                        <a:pt x="6" y="7"/>
                      </a:cubicBezTo>
                      <a:cubicBezTo>
                        <a:pt x="4" y="7"/>
                        <a:pt x="1" y="3"/>
                        <a:pt x="0" y="3"/>
                      </a:cubicBezTo>
                      <a:cubicBezTo>
                        <a:pt x="3" y="2"/>
                        <a:pt x="5" y="0"/>
                        <a:pt x="7" y="0"/>
                      </a:cubicBezTo>
                      <a:cubicBezTo>
                        <a:pt x="7" y="1"/>
                        <a:pt x="9" y="3"/>
                        <a:pt x="9"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0" name="Google Shape;880;p61"/>
                <p:cNvSpPr/>
                <p:nvPr/>
              </p:nvSpPr>
              <p:spPr>
                <a:xfrm>
                  <a:off x="4551363" y="1833563"/>
                  <a:ext cx="15875" cy="19050"/>
                </a:xfrm>
                <a:custGeom>
                  <a:avLst/>
                  <a:gdLst/>
                  <a:ahLst/>
                  <a:cxnLst/>
                  <a:rect l="l" t="t" r="r" b="b"/>
                  <a:pathLst>
                    <a:path w="12" h="14" extrusionOk="0">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1" name="Google Shape;881;p61"/>
                <p:cNvSpPr/>
                <p:nvPr/>
              </p:nvSpPr>
              <p:spPr>
                <a:xfrm>
                  <a:off x="4684713" y="1773238"/>
                  <a:ext cx="15875" cy="23813"/>
                </a:xfrm>
                <a:custGeom>
                  <a:avLst/>
                  <a:gdLst/>
                  <a:ahLst/>
                  <a:cxnLst/>
                  <a:rect l="l" t="t" r="r" b="b"/>
                  <a:pathLst>
                    <a:path w="11" h="17" extrusionOk="0">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2" name="Google Shape;882;p61"/>
                <p:cNvSpPr/>
                <p:nvPr/>
              </p:nvSpPr>
              <p:spPr>
                <a:xfrm>
                  <a:off x="4746625" y="1744663"/>
                  <a:ext cx="20638" cy="26988"/>
                </a:xfrm>
                <a:custGeom>
                  <a:avLst/>
                  <a:gdLst/>
                  <a:ahLst/>
                  <a:cxnLst/>
                  <a:rect l="l" t="t" r="r" b="b"/>
                  <a:pathLst>
                    <a:path w="16" h="20" extrusionOk="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grpSp>
          <p:nvGrpSpPr>
            <p:cNvPr id="883" name="Google Shape;883;p61"/>
            <p:cNvGrpSpPr/>
            <p:nvPr/>
          </p:nvGrpSpPr>
          <p:grpSpPr>
            <a:xfrm>
              <a:off x="5105336" y="3000537"/>
              <a:ext cx="941458" cy="822424"/>
              <a:chOff x="6275388" y="2879725"/>
              <a:chExt cx="966788" cy="844551"/>
            </a:xfrm>
          </p:grpSpPr>
          <p:sp>
            <p:nvSpPr>
              <p:cNvPr id="884" name="Google Shape;884;p61"/>
              <p:cNvSpPr/>
              <p:nvPr/>
            </p:nvSpPr>
            <p:spPr>
              <a:xfrm>
                <a:off x="6567488" y="2879725"/>
                <a:ext cx="339725" cy="176213"/>
              </a:xfrm>
              <a:custGeom>
                <a:avLst/>
                <a:gdLst/>
                <a:ahLst/>
                <a:cxnLst/>
                <a:rect l="l" t="t" r="r" b="b"/>
                <a:pathLst>
                  <a:path w="255" h="133" extrusionOk="0">
                    <a:moveTo>
                      <a:pt x="128" y="28"/>
                    </a:moveTo>
                    <a:cubicBezTo>
                      <a:pt x="133" y="33"/>
                      <a:pt x="149" y="39"/>
                      <a:pt x="160" y="39"/>
                    </a:cubicBezTo>
                    <a:cubicBezTo>
                      <a:pt x="165" y="39"/>
                      <a:pt x="168" y="45"/>
                      <a:pt x="173" y="45"/>
                    </a:cubicBezTo>
                    <a:cubicBezTo>
                      <a:pt x="173" y="48"/>
                      <a:pt x="176" y="49"/>
                      <a:pt x="179" y="49"/>
                    </a:cubicBezTo>
                    <a:cubicBezTo>
                      <a:pt x="193" y="54"/>
                      <a:pt x="192" y="66"/>
                      <a:pt x="203" y="71"/>
                    </a:cubicBezTo>
                    <a:cubicBezTo>
                      <a:pt x="207" y="73"/>
                      <a:pt x="217" y="68"/>
                      <a:pt x="217" y="78"/>
                    </a:cubicBezTo>
                    <a:cubicBezTo>
                      <a:pt x="217" y="83"/>
                      <a:pt x="208" y="81"/>
                      <a:pt x="208" y="85"/>
                    </a:cubicBezTo>
                    <a:cubicBezTo>
                      <a:pt x="208" y="87"/>
                      <a:pt x="216" y="95"/>
                      <a:pt x="217" y="96"/>
                    </a:cubicBezTo>
                    <a:cubicBezTo>
                      <a:pt x="221" y="100"/>
                      <a:pt x="220" y="103"/>
                      <a:pt x="224" y="108"/>
                    </a:cubicBezTo>
                    <a:cubicBezTo>
                      <a:pt x="225" y="111"/>
                      <a:pt x="230" y="113"/>
                      <a:pt x="233" y="113"/>
                    </a:cubicBezTo>
                    <a:cubicBezTo>
                      <a:pt x="235" y="113"/>
                      <a:pt x="236" y="116"/>
                      <a:pt x="237" y="118"/>
                    </a:cubicBezTo>
                    <a:cubicBezTo>
                      <a:pt x="238" y="120"/>
                      <a:pt x="240" y="118"/>
                      <a:pt x="242" y="119"/>
                    </a:cubicBezTo>
                    <a:cubicBezTo>
                      <a:pt x="245" y="119"/>
                      <a:pt x="246" y="122"/>
                      <a:pt x="247" y="124"/>
                    </a:cubicBezTo>
                    <a:cubicBezTo>
                      <a:pt x="247" y="126"/>
                      <a:pt x="254" y="125"/>
                      <a:pt x="255" y="126"/>
                    </a:cubicBezTo>
                    <a:cubicBezTo>
                      <a:pt x="253" y="127"/>
                      <a:pt x="250" y="130"/>
                      <a:pt x="250" y="133"/>
                    </a:cubicBezTo>
                    <a:cubicBezTo>
                      <a:pt x="249" y="133"/>
                      <a:pt x="248" y="133"/>
                      <a:pt x="247" y="133"/>
                    </a:cubicBezTo>
                    <a:cubicBezTo>
                      <a:pt x="246" y="133"/>
                      <a:pt x="240" y="128"/>
                      <a:pt x="239" y="127"/>
                    </a:cubicBezTo>
                    <a:cubicBezTo>
                      <a:pt x="227" y="127"/>
                      <a:pt x="227" y="127"/>
                      <a:pt x="227" y="127"/>
                    </a:cubicBezTo>
                    <a:cubicBezTo>
                      <a:pt x="221" y="126"/>
                      <a:pt x="210" y="121"/>
                      <a:pt x="210" y="116"/>
                    </a:cubicBezTo>
                    <a:cubicBezTo>
                      <a:pt x="210" y="115"/>
                      <a:pt x="207" y="114"/>
                      <a:pt x="206" y="113"/>
                    </a:cubicBezTo>
                    <a:cubicBezTo>
                      <a:pt x="197" y="104"/>
                      <a:pt x="189" y="92"/>
                      <a:pt x="175" y="92"/>
                    </a:cubicBezTo>
                    <a:cubicBezTo>
                      <a:pt x="164" y="92"/>
                      <a:pt x="165" y="100"/>
                      <a:pt x="158" y="103"/>
                    </a:cubicBezTo>
                    <a:cubicBezTo>
                      <a:pt x="160" y="108"/>
                      <a:pt x="156" y="110"/>
                      <a:pt x="156" y="113"/>
                    </a:cubicBezTo>
                    <a:cubicBezTo>
                      <a:pt x="146" y="113"/>
                      <a:pt x="144" y="113"/>
                      <a:pt x="139" y="113"/>
                    </a:cubicBezTo>
                    <a:cubicBezTo>
                      <a:pt x="128" y="113"/>
                      <a:pt x="125" y="100"/>
                      <a:pt x="113" y="100"/>
                    </a:cubicBezTo>
                    <a:cubicBezTo>
                      <a:pt x="112" y="100"/>
                      <a:pt x="107" y="100"/>
                      <a:pt x="107" y="102"/>
                    </a:cubicBezTo>
                    <a:cubicBezTo>
                      <a:pt x="98" y="102"/>
                      <a:pt x="98" y="102"/>
                      <a:pt x="98" y="102"/>
                    </a:cubicBezTo>
                    <a:cubicBezTo>
                      <a:pt x="94" y="102"/>
                      <a:pt x="90" y="102"/>
                      <a:pt x="90" y="99"/>
                    </a:cubicBezTo>
                    <a:cubicBezTo>
                      <a:pt x="90" y="93"/>
                      <a:pt x="99" y="91"/>
                      <a:pt x="101" y="90"/>
                    </a:cubicBezTo>
                    <a:cubicBezTo>
                      <a:pt x="95" y="84"/>
                      <a:pt x="98" y="78"/>
                      <a:pt x="96" y="71"/>
                    </a:cubicBezTo>
                    <a:cubicBezTo>
                      <a:pt x="94" y="66"/>
                      <a:pt x="82" y="61"/>
                      <a:pt x="77" y="59"/>
                    </a:cubicBezTo>
                    <a:cubicBezTo>
                      <a:pt x="72" y="56"/>
                      <a:pt x="60" y="54"/>
                      <a:pt x="53" y="54"/>
                    </a:cubicBezTo>
                    <a:cubicBezTo>
                      <a:pt x="47" y="54"/>
                      <a:pt x="44" y="43"/>
                      <a:pt x="37" y="45"/>
                    </a:cubicBezTo>
                    <a:cubicBezTo>
                      <a:pt x="37" y="41"/>
                      <a:pt x="37" y="41"/>
                      <a:pt x="37" y="41"/>
                    </a:cubicBezTo>
                    <a:cubicBezTo>
                      <a:pt x="36" y="44"/>
                      <a:pt x="34" y="49"/>
                      <a:pt x="30" y="49"/>
                    </a:cubicBezTo>
                    <a:cubicBezTo>
                      <a:pt x="29" y="49"/>
                      <a:pt x="26" y="49"/>
                      <a:pt x="26" y="48"/>
                    </a:cubicBezTo>
                    <a:cubicBezTo>
                      <a:pt x="24" y="43"/>
                      <a:pt x="26" y="41"/>
                      <a:pt x="24" y="38"/>
                    </a:cubicBezTo>
                    <a:cubicBezTo>
                      <a:pt x="22" y="34"/>
                      <a:pt x="17" y="36"/>
                      <a:pt x="16" y="33"/>
                    </a:cubicBezTo>
                    <a:cubicBezTo>
                      <a:pt x="22" y="29"/>
                      <a:pt x="35" y="30"/>
                      <a:pt x="38" y="25"/>
                    </a:cubicBezTo>
                    <a:cubicBezTo>
                      <a:pt x="35" y="25"/>
                      <a:pt x="35" y="25"/>
                      <a:pt x="35" y="25"/>
                    </a:cubicBezTo>
                    <a:cubicBezTo>
                      <a:pt x="30" y="26"/>
                      <a:pt x="27" y="27"/>
                      <a:pt x="23" y="27"/>
                    </a:cubicBezTo>
                    <a:cubicBezTo>
                      <a:pt x="20" y="27"/>
                      <a:pt x="19" y="26"/>
                      <a:pt x="16" y="26"/>
                    </a:cubicBezTo>
                    <a:cubicBezTo>
                      <a:pt x="15" y="25"/>
                      <a:pt x="14" y="23"/>
                      <a:pt x="14" y="22"/>
                    </a:cubicBezTo>
                    <a:cubicBezTo>
                      <a:pt x="11" y="15"/>
                      <a:pt x="0" y="18"/>
                      <a:pt x="0" y="12"/>
                    </a:cubicBezTo>
                    <a:cubicBezTo>
                      <a:pt x="0" y="9"/>
                      <a:pt x="4" y="8"/>
                      <a:pt x="6" y="8"/>
                    </a:cubicBezTo>
                    <a:cubicBezTo>
                      <a:pt x="12" y="8"/>
                      <a:pt x="15" y="0"/>
                      <a:pt x="23" y="0"/>
                    </a:cubicBezTo>
                    <a:cubicBezTo>
                      <a:pt x="30" y="0"/>
                      <a:pt x="36" y="7"/>
                      <a:pt x="44" y="9"/>
                    </a:cubicBezTo>
                    <a:cubicBezTo>
                      <a:pt x="44" y="15"/>
                      <a:pt x="44" y="22"/>
                      <a:pt x="44" y="25"/>
                    </a:cubicBezTo>
                    <a:cubicBezTo>
                      <a:pt x="44" y="27"/>
                      <a:pt x="46" y="29"/>
                      <a:pt x="50" y="29"/>
                    </a:cubicBezTo>
                    <a:cubicBezTo>
                      <a:pt x="50" y="31"/>
                      <a:pt x="56" y="38"/>
                      <a:pt x="59" y="38"/>
                    </a:cubicBezTo>
                    <a:cubicBezTo>
                      <a:pt x="62" y="38"/>
                      <a:pt x="66" y="31"/>
                      <a:pt x="67" y="30"/>
                    </a:cubicBezTo>
                    <a:cubicBezTo>
                      <a:pt x="71" y="27"/>
                      <a:pt x="71" y="26"/>
                      <a:pt x="78" y="25"/>
                    </a:cubicBezTo>
                    <a:cubicBezTo>
                      <a:pt x="82" y="23"/>
                      <a:pt x="87" y="15"/>
                      <a:pt x="92" y="14"/>
                    </a:cubicBezTo>
                    <a:cubicBezTo>
                      <a:pt x="93" y="17"/>
                      <a:pt x="96" y="16"/>
                      <a:pt x="98" y="17"/>
                    </a:cubicBezTo>
                    <a:cubicBezTo>
                      <a:pt x="103" y="18"/>
                      <a:pt x="106" y="24"/>
                      <a:pt x="109" y="25"/>
                    </a:cubicBezTo>
                    <a:cubicBezTo>
                      <a:pt x="121" y="25"/>
                      <a:pt x="121" y="25"/>
                      <a:pt x="121" y="25"/>
                    </a:cubicBezTo>
                    <a:cubicBezTo>
                      <a:pt x="123" y="27"/>
                      <a:pt x="128" y="29"/>
                      <a:pt x="130" y="29"/>
                    </a:cubicBezTo>
                    <a:cubicBezTo>
                      <a:pt x="130" y="30"/>
                      <a:pt x="130" y="30"/>
                      <a:pt x="130" y="30"/>
                    </a:cubicBezTo>
                    <a:lnTo>
                      <a:pt x="128" y="28"/>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nvGrpSpPr>
              <p:cNvPr id="885" name="Google Shape;885;p61"/>
              <p:cNvGrpSpPr/>
              <p:nvPr/>
            </p:nvGrpSpPr>
            <p:grpSpPr>
              <a:xfrm>
                <a:off x="6275388" y="2917825"/>
                <a:ext cx="966788" cy="806451"/>
                <a:chOff x="6275388" y="2917825"/>
                <a:chExt cx="966788" cy="806451"/>
              </a:xfrm>
            </p:grpSpPr>
            <p:sp>
              <p:nvSpPr>
                <p:cNvPr id="886" name="Google Shape;886;p61"/>
                <p:cNvSpPr/>
                <p:nvPr/>
              </p:nvSpPr>
              <p:spPr>
                <a:xfrm>
                  <a:off x="6623050" y="2968625"/>
                  <a:ext cx="11113" cy="25400"/>
                </a:xfrm>
                <a:custGeom>
                  <a:avLst/>
                  <a:gdLst/>
                  <a:ahLst/>
                  <a:cxnLst/>
                  <a:rect l="l" t="t" r="r" b="b"/>
                  <a:pathLst>
                    <a:path w="8" h="19" extrusionOk="0">
                      <a:moveTo>
                        <a:pt x="7" y="0"/>
                      </a:moveTo>
                      <a:cubicBezTo>
                        <a:pt x="7" y="4"/>
                        <a:pt x="8" y="2"/>
                        <a:pt x="8" y="5"/>
                      </a:cubicBezTo>
                      <a:cubicBezTo>
                        <a:pt x="8" y="8"/>
                        <a:pt x="7" y="9"/>
                        <a:pt x="5" y="9"/>
                      </a:cubicBezTo>
                      <a:cubicBezTo>
                        <a:pt x="5" y="14"/>
                        <a:pt x="6" y="19"/>
                        <a:pt x="2" y="19"/>
                      </a:cubicBezTo>
                      <a:cubicBezTo>
                        <a:pt x="1" y="19"/>
                        <a:pt x="0" y="16"/>
                        <a:pt x="0" y="15"/>
                      </a:cubicBezTo>
                      <a:cubicBezTo>
                        <a:pt x="0" y="11"/>
                        <a:pt x="4" y="10"/>
                        <a:pt x="4" y="8"/>
                      </a:cubicBezTo>
                      <a:cubicBezTo>
                        <a:pt x="4" y="4"/>
                        <a:pt x="3" y="0"/>
                        <a:pt x="7"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7" name="Google Shape;887;p61"/>
                <p:cNvSpPr/>
                <p:nvPr/>
              </p:nvSpPr>
              <p:spPr>
                <a:xfrm>
                  <a:off x="6867525" y="2944813"/>
                  <a:ext cx="65088" cy="38100"/>
                </a:xfrm>
                <a:custGeom>
                  <a:avLst/>
                  <a:gdLst/>
                  <a:ahLst/>
                  <a:cxnLst/>
                  <a:rect l="l" t="t" r="r" b="b"/>
                  <a:pathLst>
                    <a:path w="49" h="29" extrusionOk="0">
                      <a:moveTo>
                        <a:pt x="13" y="27"/>
                      </a:moveTo>
                      <a:cubicBezTo>
                        <a:pt x="9" y="22"/>
                        <a:pt x="1" y="24"/>
                        <a:pt x="0" y="18"/>
                      </a:cubicBezTo>
                      <a:cubicBezTo>
                        <a:pt x="13" y="18"/>
                        <a:pt x="13" y="18"/>
                        <a:pt x="13" y="18"/>
                      </a:cubicBezTo>
                      <a:cubicBezTo>
                        <a:pt x="14" y="18"/>
                        <a:pt x="18" y="17"/>
                        <a:pt x="18" y="17"/>
                      </a:cubicBezTo>
                      <a:cubicBezTo>
                        <a:pt x="25" y="14"/>
                        <a:pt x="31" y="15"/>
                        <a:pt x="35" y="13"/>
                      </a:cubicBezTo>
                      <a:cubicBezTo>
                        <a:pt x="41" y="10"/>
                        <a:pt x="39" y="0"/>
                        <a:pt x="45" y="0"/>
                      </a:cubicBezTo>
                      <a:cubicBezTo>
                        <a:pt x="48" y="0"/>
                        <a:pt x="49" y="4"/>
                        <a:pt x="49" y="7"/>
                      </a:cubicBezTo>
                      <a:cubicBezTo>
                        <a:pt x="49" y="16"/>
                        <a:pt x="40" y="14"/>
                        <a:pt x="40" y="22"/>
                      </a:cubicBezTo>
                      <a:cubicBezTo>
                        <a:pt x="32" y="24"/>
                        <a:pt x="28" y="29"/>
                        <a:pt x="19" y="29"/>
                      </a:cubicBezTo>
                      <a:cubicBezTo>
                        <a:pt x="17" y="29"/>
                        <a:pt x="11" y="26"/>
                        <a:pt x="11" y="25"/>
                      </a:cubicBezTo>
                      <a:lnTo>
                        <a:pt x="13" y="2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8" name="Google Shape;888;p61"/>
                <p:cNvSpPr/>
                <p:nvPr/>
              </p:nvSpPr>
              <p:spPr>
                <a:xfrm>
                  <a:off x="6911975" y="2917825"/>
                  <a:ext cx="34925" cy="34925"/>
                </a:xfrm>
                <a:custGeom>
                  <a:avLst/>
                  <a:gdLst/>
                  <a:ahLst/>
                  <a:cxnLst/>
                  <a:rect l="l" t="t" r="r" b="b"/>
                  <a:pathLst>
                    <a:path w="26" h="26" extrusionOk="0">
                      <a:moveTo>
                        <a:pt x="23" y="25"/>
                      </a:moveTo>
                      <a:cubicBezTo>
                        <a:pt x="18" y="24"/>
                        <a:pt x="18" y="21"/>
                        <a:pt x="19" y="17"/>
                      </a:cubicBezTo>
                      <a:cubicBezTo>
                        <a:pt x="13" y="14"/>
                        <a:pt x="14" y="9"/>
                        <a:pt x="8" y="6"/>
                      </a:cubicBezTo>
                      <a:cubicBezTo>
                        <a:pt x="5" y="4"/>
                        <a:pt x="2" y="4"/>
                        <a:pt x="0" y="0"/>
                      </a:cubicBezTo>
                      <a:cubicBezTo>
                        <a:pt x="9" y="3"/>
                        <a:pt x="13" y="8"/>
                        <a:pt x="18" y="13"/>
                      </a:cubicBezTo>
                      <a:cubicBezTo>
                        <a:pt x="21" y="17"/>
                        <a:pt x="26" y="16"/>
                        <a:pt x="26" y="22"/>
                      </a:cubicBezTo>
                      <a:cubicBezTo>
                        <a:pt x="26" y="23"/>
                        <a:pt x="26" y="24"/>
                        <a:pt x="26" y="25"/>
                      </a:cubicBezTo>
                      <a:cubicBezTo>
                        <a:pt x="25" y="25"/>
                        <a:pt x="24" y="26"/>
                        <a:pt x="23" y="2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89" name="Google Shape;889;p61"/>
                <p:cNvSpPr/>
                <p:nvPr/>
              </p:nvSpPr>
              <p:spPr>
                <a:xfrm>
                  <a:off x="6972300" y="2967038"/>
                  <a:ext cx="17463" cy="20638"/>
                </a:xfrm>
                <a:custGeom>
                  <a:avLst/>
                  <a:gdLst/>
                  <a:ahLst/>
                  <a:cxnLst/>
                  <a:rect l="l" t="t" r="r" b="b"/>
                  <a:pathLst>
                    <a:path w="13" h="16" extrusionOk="0">
                      <a:moveTo>
                        <a:pt x="7" y="9"/>
                      </a:moveTo>
                      <a:cubicBezTo>
                        <a:pt x="2" y="9"/>
                        <a:pt x="0" y="4"/>
                        <a:pt x="1" y="0"/>
                      </a:cubicBezTo>
                      <a:cubicBezTo>
                        <a:pt x="4" y="1"/>
                        <a:pt x="13" y="11"/>
                        <a:pt x="13" y="12"/>
                      </a:cubicBezTo>
                      <a:cubicBezTo>
                        <a:pt x="13" y="14"/>
                        <a:pt x="11" y="16"/>
                        <a:pt x="10" y="16"/>
                      </a:cubicBezTo>
                      <a:cubicBezTo>
                        <a:pt x="9" y="16"/>
                        <a:pt x="7" y="14"/>
                        <a:pt x="7" y="13"/>
                      </a:cubicBezTo>
                      <a:cubicBezTo>
                        <a:pt x="7" y="12"/>
                        <a:pt x="7" y="11"/>
                        <a:pt x="7" y="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0" name="Google Shape;890;p61"/>
                <p:cNvSpPr/>
                <p:nvPr/>
              </p:nvSpPr>
              <p:spPr>
                <a:xfrm>
                  <a:off x="7086600" y="3046413"/>
                  <a:ext cx="9525" cy="11113"/>
                </a:xfrm>
                <a:custGeom>
                  <a:avLst/>
                  <a:gdLst/>
                  <a:ahLst/>
                  <a:cxnLst/>
                  <a:rect l="l" t="t" r="r" b="b"/>
                  <a:pathLst>
                    <a:path w="7" h="9" extrusionOk="0">
                      <a:moveTo>
                        <a:pt x="7" y="6"/>
                      </a:moveTo>
                      <a:cubicBezTo>
                        <a:pt x="7" y="7"/>
                        <a:pt x="7" y="8"/>
                        <a:pt x="7" y="9"/>
                      </a:cubicBezTo>
                      <a:cubicBezTo>
                        <a:pt x="3" y="9"/>
                        <a:pt x="0" y="2"/>
                        <a:pt x="0" y="0"/>
                      </a:cubicBezTo>
                      <a:cubicBezTo>
                        <a:pt x="4" y="2"/>
                        <a:pt x="7" y="3"/>
                        <a:pt x="7"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1" name="Google Shape;891;p61"/>
                <p:cNvSpPr/>
                <p:nvPr/>
              </p:nvSpPr>
              <p:spPr>
                <a:xfrm>
                  <a:off x="7061200" y="3036888"/>
                  <a:ext cx="20638" cy="9525"/>
                </a:xfrm>
                <a:custGeom>
                  <a:avLst/>
                  <a:gdLst/>
                  <a:ahLst/>
                  <a:cxnLst/>
                  <a:rect l="l" t="t" r="r" b="b"/>
                  <a:pathLst>
                    <a:path w="15" h="7" extrusionOk="0">
                      <a:moveTo>
                        <a:pt x="15" y="6"/>
                      </a:moveTo>
                      <a:cubicBezTo>
                        <a:pt x="14" y="6"/>
                        <a:pt x="13" y="7"/>
                        <a:pt x="12" y="7"/>
                      </a:cubicBezTo>
                      <a:cubicBezTo>
                        <a:pt x="7" y="7"/>
                        <a:pt x="0" y="5"/>
                        <a:pt x="0" y="0"/>
                      </a:cubicBezTo>
                      <a:cubicBezTo>
                        <a:pt x="7" y="0"/>
                        <a:pt x="11" y="1"/>
                        <a:pt x="15"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2" name="Google Shape;892;p61"/>
                <p:cNvSpPr/>
                <p:nvPr/>
              </p:nvSpPr>
              <p:spPr>
                <a:xfrm>
                  <a:off x="7064375" y="3013075"/>
                  <a:ext cx="17463" cy="19050"/>
                </a:xfrm>
                <a:custGeom>
                  <a:avLst/>
                  <a:gdLst/>
                  <a:ahLst/>
                  <a:cxnLst/>
                  <a:rect l="l" t="t" r="r" b="b"/>
                  <a:pathLst>
                    <a:path w="13" h="14" extrusionOk="0">
                      <a:moveTo>
                        <a:pt x="13" y="14"/>
                      </a:moveTo>
                      <a:cubicBezTo>
                        <a:pt x="9" y="14"/>
                        <a:pt x="1" y="3"/>
                        <a:pt x="0" y="0"/>
                      </a:cubicBezTo>
                      <a:cubicBezTo>
                        <a:pt x="6" y="3"/>
                        <a:pt x="11" y="7"/>
                        <a:pt x="13" y="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3" name="Google Shape;893;p61"/>
                <p:cNvSpPr/>
                <p:nvPr/>
              </p:nvSpPr>
              <p:spPr>
                <a:xfrm>
                  <a:off x="7027863" y="2998788"/>
                  <a:ext cx="23813" cy="14288"/>
                </a:xfrm>
                <a:custGeom>
                  <a:avLst/>
                  <a:gdLst/>
                  <a:ahLst/>
                  <a:cxnLst/>
                  <a:rect l="l" t="t" r="r" b="b"/>
                  <a:pathLst>
                    <a:path w="17" h="10" extrusionOk="0">
                      <a:moveTo>
                        <a:pt x="2" y="0"/>
                      </a:moveTo>
                      <a:cubicBezTo>
                        <a:pt x="6" y="2"/>
                        <a:pt x="15" y="5"/>
                        <a:pt x="17" y="9"/>
                      </a:cubicBezTo>
                      <a:cubicBezTo>
                        <a:pt x="17" y="9"/>
                        <a:pt x="15" y="10"/>
                        <a:pt x="14" y="10"/>
                      </a:cubicBezTo>
                      <a:cubicBezTo>
                        <a:pt x="10" y="10"/>
                        <a:pt x="0" y="6"/>
                        <a:pt x="0" y="1"/>
                      </a:cubicBezTo>
                      <a:cubicBezTo>
                        <a:pt x="1" y="1"/>
                        <a:pt x="1" y="1"/>
                        <a:pt x="1" y="1"/>
                      </a:cubicBezTo>
                      <a:lnTo>
                        <a:pt x="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4" name="Google Shape;894;p61"/>
                <p:cNvSpPr/>
                <p:nvPr/>
              </p:nvSpPr>
              <p:spPr>
                <a:xfrm>
                  <a:off x="7002463" y="2984500"/>
                  <a:ext cx="14288" cy="7938"/>
                </a:xfrm>
                <a:custGeom>
                  <a:avLst/>
                  <a:gdLst/>
                  <a:ahLst/>
                  <a:cxnLst/>
                  <a:rect l="l" t="t" r="r" b="b"/>
                  <a:pathLst>
                    <a:path w="11" h="6" extrusionOk="0">
                      <a:moveTo>
                        <a:pt x="0" y="0"/>
                      </a:moveTo>
                      <a:cubicBezTo>
                        <a:pt x="5" y="3"/>
                        <a:pt x="8" y="2"/>
                        <a:pt x="11" y="6"/>
                      </a:cubicBezTo>
                      <a:cubicBezTo>
                        <a:pt x="7" y="6"/>
                        <a:pt x="7" y="6"/>
                        <a:pt x="7" y="6"/>
                      </a:cubicBezTo>
                      <a:cubicBezTo>
                        <a:pt x="0" y="2"/>
                        <a:pt x="0" y="2"/>
                        <a:pt x="0" y="2"/>
                      </a:cubicBezTo>
                      <a:cubicBezTo>
                        <a:pt x="1" y="2"/>
                        <a:pt x="3" y="2"/>
                        <a:pt x="3" y="1"/>
                      </a:cubicBezTo>
                      <a:lnTo>
                        <a:pt x="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5" name="Google Shape;895;p61"/>
                <p:cNvSpPr/>
                <p:nvPr/>
              </p:nvSpPr>
              <p:spPr>
                <a:xfrm>
                  <a:off x="6800850" y="3594100"/>
                  <a:ext cx="63500" cy="65088"/>
                </a:xfrm>
                <a:custGeom>
                  <a:avLst/>
                  <a:gdLst/>
                  <a:ahLst/>
                  <a:cxnLst/>
                  <a:rect l="l" t="t" r="r" b="b"/>
                  <a:pathLst>
                    <a:path w="48" h="49" extrusionOk="0">
                      <a:moveTo>
                        <a:pt x="24" y="7"/>
                      </a:moveTo>
                      <a:cubicBezTo>
                        <a:pt x="30" y="7"/>
                        <a:pt x="37" y="5"/>
                        <a:pt x="43" y="3"/>
                      </a:cubicBezTo>
                      <a:cubicBezTo>
                        <a:pt x="45" y="8"/>
                        <a:pt x="48" y="11"/>
                        <a:pt x="48" y="16"/>
                      </a:cubicBezTo>
                      <a:cubicBezTo>
                        <a:pt x="48" y="26"/>
                        <a:pt x="36" y="49"/>
                        <a:pt x="27" y="49"/>
                      </a:cubicBezTo>
                      <a:cubicBezTo>
                        <a:pt x="14" y="49"/>
                        <a:pt x="0" y="16"/>
                        <a:pt x="0" y="7"/>
                      </a:cubicBezTo>
                      <a:cubicBezTo>
                        <a:pt x="0" y="0"/>
                        <a:pt x="24" y="7"/>
                        <a:pt x="24"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6" name="Google Shape;896;p61"/>
                <p:cNvSpPr/>
                <p:nvPr/>
              </p:nvSpPr>
              <p:spPr>
                <a:xfrm>
                  <a:off x="6275388" y="3057525"/>
                  <a:ext cx="676275" cy="509588"/>
                </a:xfrm>
                <a:custGeom>
                  <a:avLst/>
                  <a:gdLst/>
                  <a:ahLst/>
                  <a:cxnLst/>
                  <a:rect l="l" t="t" r="r" b="b"/>
                  <a:pathLst>
                    <a:path w="508" h="383" extrusionOk="0">
                      <a:moveTo>
                        <a:pt x="496" y="186"/>
                      </a:moveTo>
                      <a:cubicBezTo>
                        <a:pt x="503" y="195"/>
                        <a:pt x="508" y="219"/>
                        <a:pt x="508" y="232"/>
                      </a:cubicBezTo>
                      <a:cubicBezTo>
                        <a:pt x="508" y="242"/>
                        <a:pt x="505" y="256"/>
                        <a:pt x="501" y="260"/>
                      </a:cubicBezTo>
                      <a:cubicBezTo>
                        <a:pt x="501" y="272"/>
                        <a:pt x="501" y="272"/>
                        <a:pt x="501" y="272"/>
                      </a:cubicBezTo>
                      <a:cubicBezTo>
                        <a:pt x="499" y="276"/>
                        <a:pt x="500" y="277"/>
                        <a:pt x="498" y="281"/>
                      </a:cubicBezTo>
                      <a:cubicBezTo>
                        <a:pt x="490" y="293"/>
                        <a:pt x="482" y="298"/>
                        <a:pt x="478" y="312"/>
                      </a:cubicBezTo>
                      <a:cubicBezTo>
                        <a:pt x="474" y="322"/>
                        <a:pt x="465" y="336"/>
                        <a:pt x="465" y="352"/>
                      </a:cubicBezTo>
                      <a:cubicBezTo>
                        <a:pt x="465" y="351"/>
                        <a:pt x="465" y="351"/>
                        <a:pt x="465" y="351"/>
                      </a:cubicBezTo>
                      <a:cubicBezTo>
                        <a:pt x="460" y="371"/>
                        <a:pt x="424" y="362"/>
                        <a:pt x="420" y="383"/>
                      </a:cubicBezTo>
                      <a:cubicBezTo>
                        <a:pt x="417" y="382"/>
                        <a:pt x="399" y="372"/>
                        <a:pt x="398" y="370"/>
                      </a:cubicBezTo>
                      <a:cubicBezTo>
                        <a:pt x="388" y="371"/>
                        <a:pt x="392" y="379"/>
                        <a:pt x="381" y="379"/>
                      </a:cubicBezTo>
                      <a:cubicBezTo>
                        <a:pt x="363" y="379"/>
                        <a:pt x="335" y="368"/>
                        <a:pt x="335" y="350"/>
                      </a:cubicBezTo>
                      <a:cubicBezTo>
                        <a:pt x="335" y="343"/>
                        <a:pt x="329" y="338"/>
                        <a:pt x="329" y="332"/>
                      </a:cubicBezTo>
                      <a:cubicBezTo>
                        <a:pt x="329" y="332"/>
                        <a:pt x="329" y="330"/>
                        <a:pt x="329" y="330"/>
                      </a:cubicBezTo>
                      <a:cubicBezTo>
                        <a:pt x="325" y="332"/>
                        <a:pt x="323" y="332"/>
                        <a:pt x="320" y="333"/>
                      </a:cubicBezTo>
                      <a:cubicBezTo>
                        <a:pt x="314" y="333"/>
                        <a:pt x="314" y="333"/>
                        <a:pt x="314" y="333"/>
                      </a:cubicBezTo>
                      <a:cubicBezTo>
                        <a:pt x="316" y="330"/>
                        <a:pt x="318" y="328"/>
                        <a:pt x="318" y="323"/>
                      </a:cubicBezTo>
                      <a:cubicBezTo>
                        <a:pt x="318" y="318"/>
                        <a:pt x="315" y="316"/>
                        <a:pt x="313" y="315"/>
                      </a:cubicBezTo>
                      <a:cubicBezTo>
                        <a:pt x="313" y="316"/>
                        <a:pt x="312" y="318"/>
                        <a:pt x="312" y="319"/>
                      </a:cubicBezTo>
                      <a:cubicBezTo>
                        <a:pt x="308" y="321"/>
                        <a:pt x="308" y="329"/>
                        <a:pt x="301" y="329"/>
                      </a:cubicBezTo>
                      <a:cubicBezTo>
                        <a:pt x="299" y="329"/>
                        <a:pt x="297" y="326"/>
                        <a:pt x="297" y="324"/>
                      </a:cubicBezTo>
                      <a:cubicBezTo>
                        <a:pt x="308" y="322"/>
                        <a:pt x="310" y="299"/>
                        <a:pt x="310" y="292"/>
                      </a:cubicBezTo>
                      <a:cubicBezTo>
                        <a:pt x="302" y="300"/>
                        <a:pt x="291" y="323"/>
                        <a:pt x="281" y="323"/>
                      </a:cubicBezTo>
                      <a:cubicBezTo>
                        <a:pt x="276" y="323"/>
                        <a:pt x="278" y="315"/>
                        <a:pt x="278" y="315"/>
                      </a:cubicBezTo>
                      <a:cubicBezTo>
                        <a:pt x="275" y="315"/>
                        <a:pt x="265" y="294"/>
                        <a:pt x="262" y="289"/>
                      </a:cubicBezTo>
                      <a:cubicBezTo>
                        <a:pt x="254" y="280"/>
                        <a:pt x="228" y="276"/>
                        <a:pt x="214" y="276"/>
                      </a:cubicBezTo>
                      <a:cubicBezTo>
                        <a:pt x="198" y="276"/>
                        <a:pt x="195" y="283"/>
                        <a:pt x="185" y="286"/>
                      </a:cubicBezTo>
                      <a:cubicBezTo>
                        <a:pt x="163" y="293"/>
                        <a:pt x="135" y="285"/>
                        <a:pt x="131" y="308"/>
                      </a:cubicBezTo>
                      <a:cubicBezTo>
                        <a:pt x="122" y="309"/>
                        <a:pt x="115" y="311"/>
                        <a:pt x="105" y="311"/>
                      </a:cubicBezTo>
                      <a:cubicBezTo>
                        <a:pt x="98" y="307"/>
                        <a:pt x="98" y="311"/>
                        <a:pt x="93" y="311"/>
                      </a:cubicBezTo>
                      <a:cubicBezTo>
                        <a:pt x="77" y="311"/>
                        <a:pt x="71" y="326"/>
                        <a:pt x="51" y="326"/>
                      </a:cubicBezTo>
                      <a:cubicBezTo>
                        <a:pt x="43" y="326"/>
                        <a:pt x="22" y="316"/>
                        <a:pt x="22" y="310"/>
                      </a:cubicBezTo>
                      <a:cubicBezTo>
                        <a:pt x="22" y="303"/>
                        <a:pt x="32" y="300"/>
                        <a:pt x="32" y="290"/>
                      </a:cubicBezTo>
                      <a:cubicBezTo>
                        <a:pt x="32" y="277"/>
                        <a:pt x="26" y="270"/>
                        <a:pt x="23" y="262"/>
                      </a:cubicBezTo>
                      <a:cubicBezTo>
                        <a:pt x="18" y="243"/>
                        <a:pt x="17" y="237"/>
                        <a:pt x="11" y="220"/>
                      </a:cubicBezTo>
                      <a:cubicBezTo>
                        <a:pt x="9" y="213"/>
                        <a:pt x="0" y="211"/>
                        <a:pt x="2" y="204"/>
                      </a:cubicBezTo>
                      <a:cubicBezTo>
                        <a:pt x="3" y="202"/>
                        <a:pt x="3" y="201"/>
                        <a:pt x="5" y="198"/>
                      </a:cubicBezTo>
                      <a:cubicBezTo>
                        <a:pt x="6" y="201"/>
                        <a:pt x="7" y="203"/>
                        <a:pt x="9" y="204"/>
                      </a:cubicBezTo>
                      <a:cubicBezTo>
                        <a:pt x="10" y="202"/>
                        <a:pt x="9" y="201"/>
                        <a:pt x="9" y="198"/>
                      </a:cubicBezTo>
                      <a:cubicBezTo>
                        <a:pt x="9" y="192"/>
                        <a:pt x="3" y="187"/>
                        <a:pt x="3" y="176"/>
                      </a:cubicBezTo>
                      <a:cubicBezTo>
                        <a:pt x="3" y="162"/>
                        <a:pt x="3" y="161"/>
                        <a:pt x="3" y="150"/>
                      </a:cubicBezTo>
                      <a:cubicBezTo>
                        <a:pt x="3" y="146"/>
                        <a:pt x="7" y="146"/>
                        <a:pt x="8" y="145"/>
                      </a:cubicBezTo>
                      <a:cubicBezTo>
                        <a:pt x="9" y="146"/>
                        <a:pt x="9" y="148"/>
                        <a:pt x="9" y="149"/>
                      </a:cubicBezTo>
                      <a:cubicBezTo>
                        <a:pt x="17" y="148"/>
                        <a:pt x="27" y="137"/>
                        <a:pt x="32" y="132"/>
                      </a:cubicBezTo>
                      <a:cubicBezTo>
                        <a:pt x="37" y="127"/>
                        <a:pt x="53" y="126"/>
                        <a:pt x="62" y="125"/>
                      </a:cubicBezTo>
                      <a:cubicBezTo>
                        <a:pt x="78" y="122"/>
                        <a:pt x="114" y="110"/>
                        <a:pt x="114" y="95"/>
                      </a:cubicBezTo>
                      <a:cubicBezTo>
                        <a:pt x="114" y="92"/>
                        <a:pt x="114" y="90"/>
                        <a:pt x="114" y="87"/>
                      </a:cubicBezTo>
                      <a:cubicBezTo>
                        <a:pt x="114" y="83"/>
                        <a:pt x="115" y="79"/>
                        <a:pt x="119" y="76"/>
                      </a:cubicBezTo>
                      <a:cubicBezTo>
                        <a:pt x="122" y="80"/>
                        <a:pt x="124" y="82"/>
                        <a:pt x="126" y="85"/>
                      </a:cubicBezTo>
                      <a:cubicBezTo>
                        <a:pt x="131" y="82"/>
                        <a:pt x="129" y="75"/>
                        <a:pt x="131" y="71"/>
                      </a:cubicBezTo>
                      <a:cubicBezTo>
                        <a:pt x="134" y="72"/>
                        <a:pt x="137" y="74"/>
                        <a:pt x="140" y="74"/>
                      </a:cubicBezTo>
                      <a:cubicBezTo>
                        <a:pt x="140" y="62"/>
                        <a:pt x="149" y="60"/>
                        <a:pt x="150" y="50"/>
                      </a:cubicBezTo>
                      <a:cubicBezTo>
                        <a:pt x="162" y="50"/>
                        <a:pt x="164" y="41"/>
                        <a:pt x="173" y="41"/>
                      </a:cubicBezTo>
                      <a:cubicBezTo>
                        <a:pt x="181" y="41"/>
                        <a:pt x="186" y="50"/>
                        <a:pt x="187" y="58"/>
                      </a:cubicBezTo>
                      <a:cubicBezTo>
                        <a:pt x="189" y="55"/>
                        <a:pt x="192" y="53"/>
                        <a:pt x="196" y="53"/>
                      </a:cubicBezTo>
                      <a:cubicBezTo>
                        <a:pt x="198" y="53"/>
                        <a:pt x="202" y="56"/>
                        <a:pt x="203" y="56"/>
                      </a:cubicBezTo>
                      <a:cubicBezTo>
                        <a:pt x="205" y="52"/>
                        <a:pt x="204" y="49"/>
                        <a:pt x="204" y="45"/>
                      </a:cubicBezTo>
                      <a:cubicBezTo>
                        <a:pt x="204" y="39"/>
                        <a:pt x="211" y="36"/>
                        <a:pt x="211" y="30"/>
                      </a:cubicBezTo>
                      <a:cubicBezTo>
                        <a:pt x="211" y="24"/>
                        <a:pt x="228" y="20"/>
                        <a:pt x="236" y="20"/>
                      </a:cubicBezTo>
                      <a:cubicBezTo>
                        <a:pt x="239" y="20"/>
                        <a:pt x="243" y="17"/>
                        <a:pt x="244" y="17"/>
                      </a:cubicBezTo>
                      <a:cubicBezTo>
                        <a:pt x="241" y="13"/>
                        <a:pt x="237" y="11"/>
                        <a:pt x="236" y="7"/>
                      </a:cubicBezTo>
                      <a:cubicBezTo>
                        <a:pt x="251" y="13"/>
                        <a:pt x="260" y="19"/>
                        <a:pt x="276" y="19"/>
                      </a:cubicBezTo>
                      <a:cubicBezTo>
                        <a:pt x="281" y="19"/>
                        <a:pt x="283" y="15"/>
                        <a:pt x="288" y="15"/>
                      </a:cubicBezTo>
                      <a:cubicBezTo>
                        <a:pt x="291" y="15"/>
                        <a:pt x="297" y="20"/>
                        <a:pt x="297" y="23"/>
                      </a:cubicBezTo>
                      <a:cubicBezTo>
                        <a:pt x="297" y="29"/>
                        <a:pt x="290" y="30"/>
                        <a:pt x="287" y="32"/>
                      </a:cubicBezTo>
                      <a:cubicBezTo>
                        <a:pt x="281" y="54"/>
                        <a:pt x="281" y="54"/>
                        <a:pt x="281" y="54"/>
                      </a:cubicBezTo>
                      <a:cubicBezTo>
                        <a:pt x="281" y="58"/>
                        <a:pt x="288" y="57"/>
                        <a:pt x="290" y="59"/>
                      </a:cubicBezTo>
                      <a:cubicBezTo>
                        <a:pt x="293" y="60"/>
                        <a:pt x="293" y="67"/>
                        <a:pt x="295" y="68"/>
                      </a:cubicBezTo>
                      <a:cubicBezTo>
                        <a:pt x="306" y="72"/>
                        <a:pt x="313" y="74"/>
                        <a:pt x="324" y="79"/>
                      </a:cubicBezTo>
                      <a:cubicBezTo>
                        <a:pt x="330" y="81"/>
                        <a:pt x="333" y="90"/>
                        <a:pt x="341" y="90"/>
                      </a:cubicBezTo>
                      <a:cubicBezTo>
                        <a:pt x="355" y="90"/>
                        <a:pt x="357" y="64"/>
                        <a:pt x="359" y="54"/>
                      </a:cubicBezTo>
                      <a:cubicBezTo>
                        <a:pt x="359" y="15"/>
                        <a:pt x="359" y="15"/>
                        <a:pt x="359" y="15"/>
                      </a:cubicBezTo>
                      <a:cubicBezTo>
                        <a:pt x="366" y="9"/>
                        <a:pt x="364" y="4"/>
                        <a:pt x="372" y="0"/>
                      </a:cubicBezTo>
                      <a:cubicBezTo>
                        <a:pt x="373" y="11"/>
                        <a:pt x="379" y="19"/>
                        <a:pt x="381" y="28"/>
                      </a:cubicBezTo>
                      <a:cubicBezTo>
                        <a:pt x="383" y="34"/>
                        <a:pt x="381" y="42"/>
                        <a:pt x="386" y="45"/>
                      </a:cubicBezTo>
                      <a:cubicBezTo>
                        <a:pt x="390" y="47"/>
                        <a:pt x="399" y="49"/>
                        <a:pt x="400" y="50"/>
                      </a:cubicBezTo>
                      <a:cubicBezTo>
                        <a:pt x="406" y="54"/>
                        <a:pt x="406" y="68"/>
                        <a:pt x="408" y="75"/>
                      </a:cubicBezTo>
                      <a:cubicBezTo>
                        <a:pt x="412" y="87"/>
                        <a:pt x="415" y="93"/>
                        <a:pt x="419" y="104"/>
                      </a:cubicBezTo>
                      <a:cubicBezTo>
                        <a:pt x="422" y="114"/>
                        <a:pt x="441" y="118"/>
                        <a:pt x="449" y="126"/>
                      </a:cubicBezTo>
                      <a:cubicBezTo>
                        <a:pt x="454" y="131"/>
                        <a:pt x="455" y="139"/>
                        <a:pt x="457" y="146"/>
                      </a:cubicBezTo>
                      <a:cubicBezTo>
                        <a:pt x="459" y="151"/>
                        <a:pt x="466" y="151"/>
                        <a:pt x="471" y="151"/>
                      </a:cubicBezTo>
                      <a:cubicBezTo>
                        <a:pt x="471" y="169"/>
                        <a:pt x="488" y="176"/>
                        <a:pt x="497" y="185"/>
                      </a:cubicBezTo>
                      <a:lnTo>
                        <a:pt x="496" y="186"/>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7" name="Google Shape;897;p61"/>
                <p:cNvSpPr/>
                <p:nvPr/>
              </p:nvSpPr>
              <p:spPr>
                <a:xfrm>
                  <a:off x="7043738" y="3598863"/>
                  <a:ext cx="127000" cy="125413"/>
                </a:xfrm>
                <a:custGeom>
                  <a:avLst/>
                  <a:gdLst/>
                  <a:ahLst/>
                  <a:cxnLst/>
                  <a:rect l="l" t="t" r="r" b="b"/>
                  <a:pathLst>
                    <a:path w="96" h="94" extrusionOk="0">
                      <a:moveTo>
                        <a:pt x="58" y="26"/>
                      </a:moveTo>
                      <a:cubicBezTo>
                        <a:pt x="58" y="26"/>
                        <a:pt x="58" y="23"/>
                        <a:pt x="59" y="22"/>
                      </a:cubicBezTo>
                      <a:cubicBezTo>
                        <a:pt x="60" y="18"/>
                        <a:pt x="63" y="17"/>
                        <a:pt x="67" y="17"/>
                      </a:cubicBezTo>
                      <a:cubicBezTo>
                        <a:pt x="67" y="16"/>
                        <a:pt x="67" y="15"/>
                        <a:pt x="67" y="14"/>
                      </a:cubicBezTo>
                      <a:cubicBezTo>
                        <a:pt x="67" y="8"/>
                        <a:pt x="74" y="2"/>
                        <a:pt x="78" y="0"/>
                      </a:cubicBezTo>
                      <a:cubicBezTo>
                        <a:pt x="78" y="3"/>
                        <a:pt x="79" y="4"/>
                        <a:pt x="81" y="4"/>
                      </a:cubicBezTo>
                      <a:cubicBezTo>
                        <a:pt x="81" y="7"/>
                        <a:pt x="80" y="10"/>
                        <a:pt x="83" y="10"/>
                      </a:cubicBezTo>
                      <a:cubicBezTo>
                        <a:pt x="86" y="10"/>
                        <a:pt x="88" y="7"/>
                        <a:pt x="90" y="6"/>
                      </a:cubicBezTo>
                      <a:cubicBezTo>
                        <a:pt x="91" y="8"/>
                        <a:pt x="92" y="8"/>
                        <a:pt x="94" y="8"/>
                      </a:cubicBezTo>
                      <a:cubicBezTo>
                        <a:pt x="94" y="12"/>
                        <a:pt x="94" y="14"/>
                        <a:pt x="96" y="15"/>
                      </a:cubicBezTo>
                      <a:cubicBezTo>
                        <a:pt x="95" y="21"/>
                        <a:pt x="86" y="37"/>
                        <a:pt x="79" y="37"/>
                      </a:cubicBezTo>
                      <a:cubicBezTo>
                        <a:pt x="78" y="43"/>
                        <a:pt x="80" y="45"/>
                        <a:pt x="79" y="50"/>
                      </a:cubicBezTo>
                      <a:cubicBezTo>
                        <a:pt x="77" y="50"/>
                        <a:pt x="66" y="53"/>
                        <a:pt x="63" y="53"/>
                      </a:cubicBezTo>
                      <a:cubicBezTo>
                        <a:pt x="61" y="58"/>
                        <a:pt x="49" y="84"/>
                        <a:pt x="49" y="84"/>
                      </a:cubicBezTo>
                      <a:cubicBezTo>
                        <a:pt x="45" y="88"/>
                        <a:pt x="37" y="94"/>
                        <a:pt x="32" y="94"/>
                      </a:cubicBezTo>
                      <a:cubicBezTo>
                        <a:pt x="30" y="94"/>
                        <a:pt x="25" y="92"/>
                        <a:pt x="23" y="92"/>
                      </a:cubicBezTo>
                      <a:cubicBezTo>
                        <a:pt x="20" y="92"/>
                        <a:pt x="3" y="85"/>
                        <a:pt x="3" y="83"/>
                      </a:cubicBezTo>
                      <a:cubicBezTo>
                        <a:pt x="2" y="83"/>
                        <a:pt x="0" y="82"/>
                        <a:pt x="0" y="81"/>
                      </a:cubicBezTo>
                      <a:cubicBezTo>
                        <a:pt x="0" y="70"/>
                        <a:pt x="14" y="64"/>
                        <a:pt x="18" y="57"/>
                      </a:cubicBezTo>
                      <a:cubicBezTo>
                        <a:pt x="20" y="54"/>
                        <a:pt x="22" y="51"/>
                        <a:pt x="25" y="51"/>
                      </a:cubicBezTo>
                      <a:cubicBezTo>
                        <a:pt x="36" y="51"/>
                        <a:pt x="42" y="40"/>
                        <a:pt x="50" y="37"/>
                      </a:cubicBezTo>
                      <a:cubicBezTo>
                        <a:pt x="52" y="36"/>
                        <a:pt x="58" y="26"/>
                        <a:pt x="58" y="2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8" name="Google Shape;898;p61"/>
                <p:cNvSpPr/>
                <p:nvPr/>
              </p:nvSpPr>
              <p:spPr>
                <a:xfrm>
                  <a:off x="7148513" y="3476625"/>
                  <a:ext cx="93663" cy="139700"/>
                </a:xfrm>
                <a:custGeom>
                  <a:avLst/>
                  <a:gdLst/>
                  <a:ahLst/>
                  <a:cxnLst/>
                  <a:rect l="l" t="t" r="r" b="b"/>
                  <a:pathLst>
                    <a:path w="71" h="104" extrusionOk="0">
                      <a:moveTo>
                        <a:pt x="22" y="40"/>
                      </a:moveTo>
                      <a:cubicBezTo>
                        <a:pt x="21" y="36"/>
                        <a:pt x="17" y="35"/>
                        <a:pt x="17" y="31"/>
                      </a:cubicBezTo>
                      <a:cubicBezTo>
                        <a:pt x="17" y="30"/>
                        <a:pt x="18" y="28"/>
                        <a:pt x="19" y="27"/>
                      </a:cubicBezTo>
                      <a:cubicBezTo>
                        <a:pt x="8" y="25"/>
                        <a:pt x="2" y="11"/>
                        <a:pt x="0" y="0"/>
                      </a:cubicBezTo>
                      <a:cubicBezTo>
                        <a:pt x="4" y="7"/>
                        <a:pt x="12" y="8"/>
                        <a:pt x="16" y="12"/>
                      </a:cubicBezTo>
                      <a:cubicBezTo>
                        <a:pt x="19" y="15"/>
                        <a:pt x="19" y="18"/>
                        <a:pt x="22" y="19"/>
                      </a:cubicBezTo>
                      <a:cubicBezTo>
                        <a:pt x="21" y="21"/>
                        <a:pt x="20" y="21"/>
                        <a:pt x="20" y="22"/>
                      </a:cubicBezTo>
                      <a:cubicBezTo>
                        <a:pt x="20" y="25"/>
                        <a:pt x="25" y="34"/>
                        <a:pt x="27" y="37"/>
                      </a:cubicBezTo>
                      <a:cubicBezTo>
                        <a:pt x="30" y="37"/>
                        <a:pt x="30" y="37"/>
                        <a:pt x="30" y="37"/>
                      </a:cubicBezTo>
                      <a:cubicBezTo>
                        <a:pt x="30" y="34"/>
                        <a:pt x="32" y="32"/>
                        <a:pt x="34" y="32"/>
                      </a:cubicBezTo>
                      <a:cubicBezTo>
                        <a:pt x="35" y="32"/>
                        <a:pt x="36" y="32"/>
                        <a:pt x="37" y="32"/>
                      </a:cubicBezTo>
                      <a:cubicBezTo>
                        <a:pt x="37" y="44"/>
                        <a:pt x="42" y="50"/>
                        <a:pt x="53" y="50"/>
                      </a:cubicBezTo>
                      <a:cubicBezTo>
                        <a:pt x="61" y="50"/>
                        <a:pt x="61" y="46"/>
                        <a:pt x="68" y="46"/>
                      </a:cubicBezTo>
                      <a:cubicBezTo>
                        <a:pt x="69" y="46"/>
                        <a:pt x="71" y="47"/>
                        <a:pt x="71" y="48"/>
                      </a:cubicBezTo>
                      <a:cubicBezTo>
                        <a:pt x="65" y="55"/>
                        <a:pt x="67" y="64"/>
                        <a:pt x="63" y="71"/>
                      </a:cubicBezTo>
                      <a:cubicBezTo>
                        <a:pt x="61" y="68"/>
                        <a:pt x="61" y="68"/>
                        <a:pt x="61" y="68"/>
                      </a:cubicBezTo>
                      <a:cubicBezTo>
                        <a:pt x="60" y="68"/>
                        <a:pt x="60" y="70"/>
                        <a:pt x="60" y="70"/>
                      </a:cubicBezTo>
                      <a:cubicBezTo>
                        <a:pt x="55" y="71"/>
                        <a:pt x="51" y="72"/>
                        <a:pt x="51" y="75"/>
                      </a:cubicBezTo>
                      <a:cubicBezTo>
                        <a:pt x="51" y="77"/>
                        <a:pt x="52" y="78"/>
                        <a:pt x="52" y="80"/>
                      </a:cubicBezTo>
                      <a:cubicBezTo>
                        <a:pt x="52" y="83"/>
                        <a:pt x="47" y="87"/>
                        <a:pt x="46" y="89"/>
                      </a:cubicBezTo>
                      <a:cubicBezTo>
                        <a:pt x="42" y="95"/>
                        <a:pt x="39" y="104"/>
                        <a:pt x="30" y="104"/>
                      </a:cubicBezTo>
                      <a:cubicBezTo>
                        <a:pt x="26" y="104"/>
                        <a:pt x="23" y="102"/>
                        <a:pt x="23" y="98"/>
                      </a:cubicBezTo>
                      <a:cubicBezTo>
                        <a:pt x="23" y="93"/>
                        <a:pt x="29" y="91"/>
                        <a:pt x="29" y="86"/>
                      </a:cubicBezTo>
                      <a:cubicBezTo>
                        <a:pt x="29" y="77"/>
                        <a:pt x="12" y="80"/>
                        <a:pt x="12" y="72"/>
                      </a:cubicBezTo>
                      <a:cubicBezTo>
                        <a:pt x="12" y="68"/>
                        <a:pt x="16" y="67"/>
                        <a:pt x="19" y="65"/>
                      </a:cubicBezTo>
                      <a:cubicBezTo>
                        <a:pt x="23" y="61"/>
                        <a:pt x="24" y="55"/>
                        <a:pt x="24" y="48"/>
                      </a:cubicBezTo>
                      <a:cubicBezTo>
                        <a:pt x="24" y="44"/>
                        <a:pt x="22" y="40"/>
                        <a:pt x="22" y="38"/>
                      </a:cubicBezTo>
                      <a:cubicBezTo>
                        <a:pt x="22" y="38"/>
                        <a:pt x="22" y="38"/>
                        <a:pt x="22" y="38"/>
                      </a:cubicBezTo>
                      <a:lnTo>
                        <a:pt x="22" y="4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899" name="Google Shape;899;p61"/>
                <p:cNvSpPr/>
                <p:nvPr/>
              </p:nvSpPr>
              <p:spPr>
                <a:xfrm>
                  <a:off x="6856413" y="3582988"/>
                  <a:ext cx="6350" cy="9525"/>
                </a:xfrm>
                <a:custGeom>
                  <a:avLst/>
                  <a:gdLst/>
                  <a:ahLst/>
                  <a:cxnLst/>
                  <a:rect l="l" t="t" r="r" b="b"/>
                  <a:pathLst>
                    <a:path w="5" h="7" extrusionOk="0">
                      <a:moveTo>
                        <a:pt x="5" y="0"/>
                      </a:moveTo>
                      <a:cubicBezTo>
                        <a:pt x="5" y="4"/>
                        <a:pt x="4" y="5"/>
                        <a:pt x="4" y="7"/>
                      </a:cubicBezTo>
                      <a:cubicBezTo>
                        <a:pt x="0" y="6"/>
                        <a:pt x="0" y="3"/>
                        <a:pt x="0" y="0"/>
                      </a:cubicBezTo>
                      <a:cubicBezTo>
                        <a:pt x="2" y="0"/>
                        <a:pt x="4" y="0"/>
                        <a:pt x="5"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0" name="Google Shape;900;p61"/>
                <p:cNvSpPr/>
                <p:nvPr/>
              </p:nvSpPr>
              <p:spPr>
                <a:xfrm>
                  <a:off x="6664325" y="3500438"/>
                  <a:ext cx="22225" cy="11113"/>
                </a:xfrm>
                <a:custGeom>
                  <a:avLst/>
                  <a:gdLst/>
                  <a:ahLst/>
                  <a:cxnLst/>
                  <a:rect l="l" t="t" r="r" b="b"/>
                  <a:pathLst>
                    <a:path w="16" h="8" extrusionOk="0">
                      <a:moveTo>
                        <a:pt x="16" y="4"/>
                      </a:moveTo>
                      <a:cubicBezTo>
                        <a:pt x="11" y="7"/>
                        <a:pt x="4" y="8"/>
                        <a:pt x="0" y="4"/>
                      </a:cubicBezTo>
                      <a:cubicBezTo>
                        <a:pt x="9" y="0"/>
                        <a:pt x="10" y="0"/>
                        <a:pt x="16"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1" name="Google Shape;901;p61"/>
                <p:cNvSpPr/>
                <p:nvPr/>
              </p:nvSpPr>
              <p:spPr>
                <a:xfrm>
                  <a:off x="6556375" y="3065463"/>
                  <a:ext cx="22225" cy="9525"/>
                </a:xfrm>
                <a:custGeom>
                  <a:avLst/>
                  <a:gdLst/>
                  <a:ahLst/>
                  <a:cxnLst/>
                  <a:rect l="l" t="t" r="r" b="b"/>
                  <a:pathLst>
                    <a:path w="17" h="7" extrusionOk="0">
                      <a:moveTo>
                        <a:pt x="17" y="1"/>
                      </a:moveTo>
                      <a:cubicBezTo>
                        <a:pt x="17" y="7"/>
                        <a:pt x="17" y="7"/>
                        <a:pt x="17" y="7"/>
                      </a:cubicBezTo>
                      <a:cubicBezTo>
                        <a:pt x="16" y="7"/>
                        <a:pt x="14" y="7"/>
                        <a:pt x="13" y="7"/>
                      </a:cubicBezTo>
                      <a:cubicBezTo>
                        <a:pt x="8" y="7"/>
                        <a:pt x="2" y="5"/>
                        <a:pt x="0" y="3"/>
                      </a:cubicBezTo>
                      <a:cubicBezTo>
                        <a:pt x="8" y="1"/>
                        <a:pt x="11" y="0"/>
                        <a:pt x="17"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grpSp>
          <p:nvGrpSpPr>
            <p:cNvPr id="902" name="Google Shape;902;p61"/>
            <p:cNvGrpSpPr/>
            <p:nvPr/>
          </p:nvGrpSpPr>
          <p:grpSpPr>
            <a:xfrm>
              <a:off x="3584164" y="1207287"/>
              <a:ext cx="2773360" cy="1960211"/>
              <a:chOff x="4713288" y="1038225"/>
              <a:chExt cx="2847977" cy="2012950"/>
            </a:xfrm>
          </p:grpSpPr>
          <p:sp>
            <p:nvSpPr>
              <p:cNvPr id="903" name="Google Shape;903;p61"/>
              <p:cNvSpPr/>
              <p:nvPr/>
            </p:nvSpPr>
            <p:spPr>
              <a:xfrm>
                <a:off x="4818063" y="2127250"/>
                <a:ext cx="622300" cy="538163"/>
              </a:xfrm>
              <a:custGeom>
                <a:avLst/>
                <a:gdLst/>
                <a:ahLst/>
                <a:cxnLst/>
                <a:rect l="l" t="t" r="r" b="b"/>
                <a:pathLst>
                  <a:path w="467" h="405" extrusionOk="0">
                    <a:moveTo>
                      <a:pt x="112" y="177"/>
                    </a:moveTo>
                    <a:cubicBezTo>
                      <a:pt x="102" y="154"/>
                      <a:pt x="102" y="154"/>
                      <a:pt x="102" y="154"/>
                    </a:cubicBezTo>
                    <a:cubicBezTo>
                      <a:pt x="102" y="151"/>
                      <a:pt x="105" y="151"/>
                      <a:pt x="106" y="149"/>
                    </a:cubicBezTo>
                    <a:cubicBezTo>
                      <a:pt x="109" y="139"/>
                      <a:pt x="110" y="134"/>
                      <a:pt x="113" y="126"/>
                    </a:cubicBezTo>
                    <a:cubicBezTo>
                      <a:pt x="115" y="117"/>
                      <a:pt x="124" y="115"/>
                      <a:pt x="124" y="104"/>
                    </a:cubicBezTo>
                    <a:cubicBezTo>
                      <a:pt x="124" y="97"/>
                      <a:pt x="122" y="91"/>
                      <a:pt x="122" y="86"/>
                    </a:cubicBezTo>
                    <a:cubicBezTo>
                      <a:pt x="122" y="83"/>
                      <a:pt x="124" y="82"/>
                      <a:pt x="125" y="81"/>
                    </a:cubicBezTo>
                    <a:cubicBezTo>
                      <a:pt x="125" y="77"/>
                      <a:pt x="125" y="77"/>
                      <a:pt x="125" y="77"/>
                    </a:cubicBezTo>
                    <a:cubicBezTo>
                      <a:pt x="121" y="78"/>
                      <a:pt x="120" y="81"/>
                      <a:pt x="117" y="81"/>
                    </a:cubicBezTo>
                    <a:cubicBezTo>
                      <a:pt x="112" y="81"/>
                      <a:pt x="110" y="79"/>
                      <a:pt x="108" y="77"/>
                    </a:cubicBezTo>
                    <a:cubicBezTo>
                      <a:pt x="101" y="82"/>
                      <a:pt x="98" y="88"/>
                      <a:pt x="86" y="88"/>
                    </a:cubicBezTo>
                    <a:cubicBezTo>
                      <a:pt x="76" y="88"/>
                      <a:pt x="73" y="77"/>
                      <a:pt x="64" y="77"/>
                    </a:cubicBezTo>
                    <a:cubicBezTo>
                      <a:pt x="54" y="77"/>
                      <a:pt x="56" y="87"/>
                      <a:pt x="48" y="87"/>
                    </a:cubicBezTo>
                    <a:cubicBezTo>
                      <a:pt x="40" y="87"/>
                      <a:pt x="35" y="75"/>
                      <a:pt x="27" y="79"/>
                    </a:cubicBezTo>
                    <a:cubicBezTo>
                      <a:pt x="22" y="79"/>
                      <a:pt x="22" y="79"/>
                      <a:pt x="22" y="79"/>
                    </a:cubicBezTo>
                    <a:cubicBezTo>
                      <a:pt x="24" y="79"/>
                      <a:pt x="25" y="78"/>
                      <a:pt x="26" y="77"/>
                    </a:cubicBezTo>
                    <a:cubicBezTo>
                      <a:pt x="23" y="74"/>
                      <a:pt x="10" y="67"/>
                      <a:pt x="15" y="63"/>
                    </a:cubicBezTo>
                    <a:cubicBezTo>
                      <a:pt x="11" y="57"/>
                      <a:pt x="6" y="58"/>
                      <a:pt x="0" y="55"/>
                    </a:cubicBezTo>
                    <a:cubicBezTo>
                      <a:pt x="4" y="50"/>
                      <a:pt x="9" y="51"/>
                      <a:pt x="9" y="43"/>
                    </a:cubicBezTo>
                    <a:cubicBezTo>
                      <a:pt x="9" y="40"/>
                      <a:pt x="8" y="40"/>
                      <a:pt x="9" y="37"/>
                    </a:cubicBezTo>
                    <a:cubicBezTo>
                      <a:pt x="6" y="37"/>
                      <a:pt x="1" y="38"/>
                      <a:pt x="1" y="35"/>
                    </a:cubicBezTo>
                    <a:cubicBezTo>
                      <a:pt x="1" y="22"/>
                      <a:pt x="33" y="24"/>
                      <a:pt x="41" y="20"/>
                    </a:cubicBezTo>
                    <a:cubicBezTo>
                      <a:pt x="40" y="17"/>
                      <a:pt x="38" y="18"/>
                      <a:pt x="38" y="15"/>
                    </a:cubicBezTo>
                    <a:cubicBezTo>
                      <a:pt x="38" y="11"/>
                      <a:pt x="46" y="13"/>
                      <a:pt x="48" y="13"/>
                    </a:cubicBezTo>
                    <a:cubicBezTo>
                      <a:pt x="53" y="13"/>
                      <a:pt x="62" y="13"/>
                      <a:pt x="62" y="13"/>
                    </a:cubicBezTo>
                    <a:cubicBezTo>
                      <a:pt x="67" y="13"/>
                      <a:pt x="75" y="7"/>
                      <a:pt x="80" y="4"/>
                    </a:cubicBezTo>
                    <a:cubicBezTo>
                      <a:pt x="86" y="0"/>
                      <a:pt x="98" y="0"/>
                      <a:pt x="106" y="0"/>
                    </a:cubicBezTo>
                    <a:cubicBezTo>
                      <a:pt x="117" y="0"/>
                      <a:pt x="117" y="7"/>
                      <a:pt x="127" y="7"/>
                    </a:cubicBezTo>
                    <a:cubicBezTo>
                      <a:pt x="127" y="12"/>
                      <a:pt x="144" y="15"/>
                      <a:pt x="149" y="15"/>
                    </a:cubicBezTo>
                    <a:cubicBezTo>
                      <a:pt x="162" y="15"/>
                      <a:pt x="170" y="15"/>
                      <a:pt x="174" y="15"/>
                    </a:cubicBezTo>
                    <a:cubicBezTo>
                      <a:pt x="186" y="15"/>
                      <a:pt x="192" y="3"/>
                      <a:pt x="205" y="3"/>
                    </a:cubicBezTo>
                    <a:cubicBezTo>
                      <a:pt x="219" y="3"/>
                      <a:pt x="218" y="12"/>
                      <a:pt x="223" y="21"/>
                    </a:cubicBezTo>
                    <a:cubicBezTo>
                      <a:pt x="224" y="23"/>
                      <a:pt x="233" y="28"/>
                      <a:pt x="233" y="28"/>
                    </a:cubicBezTo>
                    <a:cubicBezTo>
                      <a:pt x="241" y="31"/>
                      <a:pt x="243" y="44"/>
                      <a:pt x="256" y="44"/>
                    </a:cubicBezTo>
                    <a:cubicBezTo>
                      <a:pt x="265" y="44"/>
                      <a:pt x="265" y="36"/>
                      <a:pt x="271" y="34"/>
                    </a:cubicBezTo>
                    <a:cubicBezTo>
                      <a:pt x="275" y="33"/>
                      <a:pt x="274" y="33"/>
                      <a:pt x="278" y="33"/>
                    </a:cubicBezTo>
                    <a:cubicBezTo>
                      <a:pt x="279" y="35"/>
                      <a:pt x="279" y="39"/>
                      <a:pt x="281" y="41"/>
                    </a:cubicBezTo>
                    <a:cubicBezTo>
                      <a:pt x="280" y="41"/>
                      <a:pt x="281" y="42"/>
                      <a:pt x="281" y="43"/>
                    </a:cubicBezTo>
                    <a:cubicBezTo>
                      <a:pt x="281" y="48"/>
                      <a:pt x="284" y="47"/>
                      <a:pt x="286" y="51"/>
                    </a:cubicBezTo>
                    <a:cubicBezTo>
                      <a:pt x="290" y="56"/>
                      <a:pt x="286" y="59"/>
                      <a:pt x="289" y="65"/>
                    </a:cubicBezTo>
                    <a:cubicBezTo>
                      <a:pt x="291" y="70"/>
                      <a:pt x="297" y="67"/>
                      <a:pt x="301" y="68"/>
                    </a:cubicBezTo>
                    <a:cubicBezTo>
                      <a:pt x="305" y="69"/>
                      <a:pt x="306" y="73"/>
                      <a:pt x="309" y="76"/>
                    </a:cubicBezTo>
                    <a:cubicBezTo>
                      <a:pt x="312" y="79"/>
                      <a:pt x="323" y="78"/>
                      <a:pt x="329" y="78"/>
                    </a:cubicBezTo>
                    <a:cubicBezTo>
                      <a:pt x="337" y="78"/>
                      <a:pt x="345" y="77"/>
                      <a:pt x="350" y="76"/>
                    </a:cubicBezTo>
                    <a:cubicBezTo>
                      <a:pt x="350" y="72"/>
                      <a:pt x="350" y="71"/>
                      <a:pt x="350" y="68"/>
                    </a:cubicBezTo>
                    <a:cubicBezTo>
                      <a:pt x="350" y="64"/>
                      <a:pt x="355" y="64"/>
                      <a:pt x="359" y="63"/>
                    </a:cubicBezTo>
                    <a:cubicBezTo>
                      <a:pt x="364" y="61"/>
                      <a:pt x="363" y="59"/>
                      <a:pt x="368" y="57"/>
                    </a:cubicBezTo>
                    <a:cubicBezTo>
                      <a:pt x="376" y="54"/>
                      <a:pt x="381" y="56"/>
                      <a:pt x="387" y="51"/>
                    </a:cubicBezTo>
                    <a:cubicBezTo>
                      <a:pt x="397" y="57"/>
                      <a:pt x="403" y="57"/>
                      <a:pt x="412" y="60"/>
                    </a:cubicBezTo>
                    <a:cubicBezTo>
                      <a:pt x="423" y="64"/>
                      <a:pt x="426" y="74"/>
                      <a:pt x="439" y="74"/>
                    </a:cubicBezTo>
                    <a:cubicBezTo>
                      <a:pt x="439" y="76"/>
                      <a:pt x="442" y="77"/>
                      <a:pt x="443" y="79"/>
                    </a:cubicBezTo>
                    <a:cubicBezTo>
                      <a:pt x="445" y="86"/>
                      <a:pt x="442" y="92"/>
                      <a:pt x="445" y="96"/>
                    </a:cubicBezTo>
                    <a:cubicBezTo>
                      <a:pt x="442" y="98"/>
                      <a:pt x="435" y="114"/>
                      <a:pt x="435" y="115"/>
                    </a:cubicBezTo>
                    <a:cubicBezTo>
                      <a:pt x="435" y="116"/>
                      <a:pt x="436" y="118"/>
                      <a:pt x="435" y="119"/>
                    </a:cubicBezTo>
                    <a:cubicBezTo>
                      <a:pt x="436" y="121"/>
                      <a:pt x="435" y="122"/>
                      <a:pt x="436" y="124"/>
                    </a:cubicBezTo>
                    <a:cubicBezTo>
                      <a:pt x="436" y="138"/>
                      <a:pt x="436" y="138"/>
                      <a:pt x="436" y="138"/>
                    </a:cubicBezTo>
                    <a:cubicBezTo>
                      <a:pt x="438" y="142"/>
                      <a:pt x="437" y="145"/>
                      <a:pt x="439" y="149"/>
                    </a:cubicBezTo>
                    <a:cubicBezTo>
                      <a:pt x="440" y="153"/>
                      <a:pt x="449" y="149"/>
                      <a:pt x="449" y="156"/>
                    </a:cubicBezTo>
                    <a:cubicBezTo>
                      <a:pt x="449" y="165"/>
                      <a:pt x="439" y="164"/>
                      <a:pt x="439" y="171"/>
                    </a:cubicBezTo>
                    <a:cubicBezTo>
                      <a:pt x="439" y="177"/>
                      <a:pt x="443" y="177"/>
                      <a:pt x="445" y="179"/>
                    </a:cubicBezTo>
                    <a:cubicBezTo>
                      <a:pt x="452" y="194"/>
                      <a:pt x="467" y="196"/>
                      <a:pt x="467" y="215"/>
                    </a:cubicBezTo>
                    <a:cubicBezTo>
                      <a:pt x="456" y="218"/>
                      <a:pt x="448" y="220"/>
                      <a:pt x="448" y="232"/>
                    </a:cubicBezTo>
                    <a:cubicBezTo>
                      <a:pt x="448" y="235"/>
                      <a:pt x="450" y="238"/>
                      <a:pt x="450" y="240"/>
                    </a:cubicBezTo>
                    <a:cubicBezTo>
                      <a:pt x="450" y="240"/>
                      <a:pt x="448" y="240"/>
                      <a:pt x="448" y="240"/>
                    </a:cubicBezTo>
                    <a:cubicBezTo>
                      <a:pt x="439" y="240"/>
                      <a:pt x="420" y="235"/>
                      <a:pt x="408" y="235"/>
                    </a:cubicBezTo>
                    <a:cubicBezTo>
                      <a:pt x="406" y="235"/>
                      <a:pt x="393" y="231"/>
                      <a:pt x="393" y="231"/>
                    </a:cubicBezTo>
                    <a:cubicBezTo>
                      <a:pt x="388" y="226"/>
                      <a:pt x="388" y="213"/>
                      <a:pt x="379" y="213"/>
                    </a:cubicBezTo>
                    <a:cubicBezTo>
                      <a:pt x="374" y="213"/>
                      <a:pt x="372" y="217"/>
                      <a:pt x="370" y="220"/>
                    </a:cubicBezTo>
                    <a:cubicBezTo>
                      <a:pt x="348" y="220"/>
                      <a:pt x="348" y="220"/>
                      <a:pt x="348" y="220"/>
                    </a:cubicBezTo>
                    <a:cubicBezTo>
                      <a:pt x="341" y="217"/>
                      <a:pt x="337" y="212"/>
                      <a:pt x="333" y="207"/>
                    </a:cubicBezTo>
                    <a:cubicBezTo>
                      <a:pt x="327" y="202"/>
                      <a:pt x="320" y="205"/>
                      <a:pt x="315" y="200"/>
                    </a:cubicBezTo>
                    <a:cubicBezTo>
                      <a:pt x="313" y="197"/>
                      <a:pt x="314" y="194"/>
                      <a:pt x="313" y="192"/>
                    </a:cubicBezTo>
                    <a:cubicBezTo>
                      <a:pt x="308" y="182"/>
                      <a:pt x="299" y="168"/>
                      <a:pt x="286" y="168"/>
                    </a:cubicBezTo>
                    <a:cubicBezTo>
                      <a:pt x="280" y="168"/>
                      <a:pt x="278" y="176"/>
                      <a:pt x="278" y="183"/>
                    </a:cubicBezTo>
                    <a:cubicBezTo>
                      <a:pt x="278" y="187"/>
                      <a:pt x="278" y="189"/>
                      <a:pt x="278" y="193"/>
                    </a:cubicBezTo>
                    <a:cubicBezTo>
                      <a:pt x="281" y="203"/>
                      <a:pt x="293" y="222"/>
                      <a:pt x="304" y="224"/>
                    </a:cubicBezTo>
                    <a:cubicBezTo>
                      <a:pt x="304" y="229"/>
                      <a:pt x="306" y="231"/>
                      <a:pt x="307" y="235"/>
                    </a:cubicBezTo>
                    <a:cubicBezTo>
                      <a:pt x="312" y="233"/>
                      <a:pt x="311" y="228"/>
                      <a:pt x="315" y="227"/>
                    </a:cubicBezTo>
                    <a:cubicBezTo>
                      <a:pt x="316" y="228"/>
                      <a:pt x="316" y="230"/>
                      <a:pt x="316" y="231"/>
                    </a:cubicBezTo>
                    <a:cubicBezTo>
                      <a:pt x="316" y="237"/>
                      <a:pt x="313" y="240"/>
                      <a:pt x="313" y="246"/>
                    </a:cubicBezTo>
                    <a:cubicBezTo>
                      <a:pt x="313" y="252"/>
                      <a:pt x="324" y="255"/>
                      <a:pt x="331" y="255"/>
                    </a:cubicBezTo>
                    <a:cubicBezTo>
                      <a:pt x="360" y="255"/>
                      <a:pt x="363" y="237"/>
                      <a:pt x="379" y="225"/>
                    </a:cubicBezTo>
                    <a:cubicBezTo>
                      <a:pt x="379" y="241"/>
                      <a:pt x="379" y="241"/>
                      <a:pt x="379" y="241"/>
                    </a:cubicBezTo>
                    <a:cubicBezTo>
                      <a:pt x="385" y="254"/>
                      <a:pt x="393" y="256"/>
                      <a:pt x="406" y="260"/>
                    </a:cubicBezTo>
                    <a:cubicBezTo>
                      <a:pt x="411" y="261"/>
                      <a:pt x="411" y="269"/>
                      <a:pt x="414" y="271"/>
                    </a:cubicBezTo>
                    <a:cubicBezTo>
                      <a:pt x="414" y="270"/>
                      <a:pt x="414" y="270"/>
                      <a:pt x="414" y="270"/>
                    </a:cubicBezTo>
                    <a:cubicBezTo>
                      <a:pt x="416" y="274"/>
                      <a:pt x="423" y="273"/>
                      <a:pt x="423" y="277"/>
                    </a:cubicBezTo>
                    <a:cubicBezTo>
                      <a:pt x="423" y="288"/>
                      <a:pt x="410" y="291"/>
                      <a:pt x="410" y="302"/>
                    </a:cubicBezTo>
                    <a:cubicBezTo>
                      <a:pt x="403" y="302"/>
                      <a:pt x="399" y="303"/>
                      <a:pt x="397" y="309"/>
                    </a:cubicBezTo>
                    <a:cubicBezTo>
                      <a:pt x="395" y="314"/>
                      <a:pt x="396" y="321"/>
                      <a:pt x="390" y="321"/>
                    </a:cubicBezTo>
                    <a:cubicBezTo>
                      <a:pt x="384" y="321"/>
                      <a:pt x="384" y="334"/>
                      <a:pt x="378" y="334"/>
                    </a:cubicBezTo>
                    <a:cubicBezTo>
                      <a:pt x="374" y="334"/>
                      <a:pt x="365" y="342"/>
                      <a:pt x="365" y="347"/>
                    </a:cubicBezTo>
                    <a:cubicBezTo>
                      <a:pt x="353" y="349"/>
                      <a:pt x="327" y="354"/>
                      <a:pt x="327" y="364"/>
                    </a:cubicBezTo>
                    <a:cubicBezTo>
                      <a:pt x="327" y="365"/>
                      <a:pt x="327" y="367"/>
                      <a:pt x="328" y="368"/>
                    </a:cubicBezTo>
                    <a:cubicBezTo>
                      <a:pt x="318" y="373"/>
                      <a:pt x="304" y="376"/>
                      <a:pt x="294" y="378"/>
                    </a:cubicBezTo>
                    <a:cubicBezTo>
                      <a:pt x="289" y="380"/>
                      <a:pt x="271" y="392"/>
                      <a:pt x="265" y="395"/>
                    </a:cubicBezTo>
                    <a:cubicBezTo>
                      <a:pt x="252" y="395"/>
                      <a:pt x="252" y="395"/>
                      <a:pt x="252" y="395"/>
                    </a:cubicBezTo>
                    <a:cubicBezTo>
                      <a:pt x="244" y="400"/>
                      <a:pt x="243" y="404"/>
                      <a:pt x="234" y="404"/>
                    </a:cubicBezTo>
                    <a:cubicBezTo>
                      <a:pt x="231" y="405"/>
                      <a:pt x="231" y="405"/>
                      <a:pt x="231" y="405"/>
                    </a:cubicBezTo>
                    <a:cubicBezTo>
                      <a:pt x="229" y="405"/>
                      <a:pt x="218" y="400"/>
                      <a:pt x="217" y="399"/>
                    </a:cubicBezTo>
                    <a:cubicBezTo>
                      <a:pt x="216" y="399"/>
                      <a:pt x="219" y="399"/>
                      <a:pt x="217" y="394"/>
                    </a:cubicBezTo>
                    <a:cubicBezTo>
                      <a:pt x="212" y="387"/>
                      <a:pt x="209" y="380"/>
                      <a:pt x="209" y="372"/>
                    </a:cubicBezTo>
                    <a:cubicBezTo>
                      <a:pt x="204" y="371"/>
                      <a:pt x="207" y="363"/>
                      <a:pt x="208" y="359"/>
                    </a:cubicBezTo>
                    <a:cubicBezTo>
                      <a:pt x="210" y="349"/>
                      <a:pt x="203" y="345"/>
                      <a:pt x="198" y="340"/>
                    </a:cubicBezTo>
                    <a:cubicBezTo>
                      <a:pt x="193" y="335"/>
                      <a:pt x="181" y="320"/>
                      <a:pt x="181" y="309"/>
                    </a:cubicBezTo>
                    <a:cubicBezTo>
                      <a:pt x="165" y="306"/>
                      <a:pt x="162" y="297"/>
                      <a:pt x="162" y="280"/>
                    </a:cubicBezTo>
                    <a:cubicBezTo>
                      <a:pt x="162" y="270"/>
                      <a:pt x="156" y="268"/>
                      <a:pt x="154" y="259"/>
                    </a:cubicBezTo>
                    <a:cubicBezTo>
                      <a:pt x="154" y="259"/>
                      <a:pt x="154" y="259"/>
                      <a:pt x="154" y="259"/>
                    </a:cubicBezTo>
                    <a:cubicBezTo>
                      <a:pt x="152" y="258"/>
                      <a:pt x="150" y="255"/>
                      <a:pt x="148" y="254"/>
                    </a:cubicBezTo>
                    <a:cubicBezTo>
                      <a:pt x="147" y="252"/>
                      <a:pt x="141" y="253"/>
                      <a:pt x="140" y="251"/>
                    </a:cubicBezTo>
                    <a:cubicBezTo>
                      <a:pt x="137" y="249"/>
                      <a:pt x="138" y="242"/>
                      <a:pt x="137" y="239"/>
                    </a:cubicBezTo>
                    <a:cubicBezTo>
                      <a:pt x="136" y="235"/>
                      <a:pt x="132" y="231"/>
                      <a:pt x="131" y="229"/>
                    </a:cubicBezTo>
                    <a:cubicBezTo>
                      <a:pt x="125" y="221"/>
                      <a:pt x="121" y="214"/>
                      <a:pt x="116" y="207"/>
                    </a:cubicBezTo>
                    <a:cubicBezTo>
                      <a:pt x="115" y="205"/>
                      <a:pt x="109" y="198"/>
                      <a:pt x="109" y="196"/>
                    </a:cubicBezTo>
                    <a:cubicBezTo>
                      <a:pt x="109" y="192"/>
                      <a:pt x="112" y="182"/>
                      <a:pt x="112" y="175"/>
                    </a:cubicBezTo>
                    <a:lnTo>
                      <a:pt x="112" y="177"/>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4" name="Google Shape;904;p61"/>
              <p:cNvSpPr/>
              <p:nvPr/>
            </p:nvSpPr>
            <p:spPr>
              <a:xfrm>
                <a:off x="5713413" y="2714625"/>
                <a:ext cx="33338" cy="63500"/>
              </a:xfrm>
              <a:custGeom>
                <a:avLst/>
                <a:gdLst/>
                <a:ahLst/>
                <a:cxnLst/>
                <a:rect l="l" t="t" r="r" b="b"/>
                <a:pathLst>
                  <a:path w="25" h="48" extrusionOk="0">
                    <a:moveTo>
                      <a:pt x="25" y="30"/>
                    </a:moveTo>
                    <a:cubicBezTo>
                      <a:pt x="25" y="37"/>
                      <a:pt x="20" y="48"/>
                      <a:pt x="11" y="48"/>
                    </a:cubicBezTo>
                    <a:cubicBezTo>
                      <a:pt x="5" y="48"/>
                      <a:pt x="0" y="41"/>
                      <a:pt x="0" y="35"/>
                    </a:cubicBezTo>
                    <a:cubicBezTo>
                      <a:pt x="0" y="22"/>
                      <a:pt x="6" y="13"/>
                      <a:pt x="6" y="0"/>
                    </a:cubicBezTo>
                    <a:cubicBezTo>
                      <a:pt x="13" y="10"/>
                      <a:pt x="25" y="15"/>
                      <a:pt x="25" y="3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5" name="Google Shape;905;p61"/>
              <p:cNvSpPr/>
              <p:nvPr/>
            </p:nvSpPr>
            <p:spPr>
              <a:xfrm>
                <a:off x="5397500" y="2195513"/>
                <a:ext cx="677863" cy="544513"/>
              </a:xfrm>
              <a:custGeom>
                <a:avLst/>
                <a:gdLst/>
                <a:ahLst/>
                <a:cxnLst/>
                <a:rect l="l" t="t" r="r" b="b"/>
                <a:pathLst>
                  <a:path w="509" h="410" extrusionOk="0">
                    <a:moveTo>
                      <a:pt x="149" y="265"/>
                    </a:moveTo>
                    <a:cubicBezTo>
                      <a:pt x="147" y="263"/>
                      <a:pt x="147" y="263"/>
                      <a:pt x="147" y="263"/>
                    </a:cubicBezTo>
                    <a:cubicBezTo>
                      <a:pt x="147" y="265"/>
                      <a:pt x="148" y="268"/>
                      <a:pt x="148" y="270"/>
                    </a:cubicBezTo>
                    <a:cubicBezTo>
                      <a:pt x="148" y="278"/>
                      <a:pt x="153" y="286"/>
                      <a:pt x="155" y="295"/>
                    </a:cubicBezTo>
                    <a:cubicBezTo>
                      <a:pt x="158" y="305"/>
                      <a:pt x="166" y="319"/>
                      <a:pt x="168" y="326"/>
                    </a:cubicBezTo>
                    <a:cubicBezTo>
                      <a:pt x="170" y="332"/>
                      <a:pt x="170" y="334"/>
                      <a:pt x="174" y="340"/>
                    </a:cubicBezTo>
                    <a:cubicBezTo>
                      <a:pt x="177" y="345"/>
                      <a:pt x="175" y="351"/>
                      <a:pt x="179" y="358"/>
                    </a:cubicBezTo>
                    <a:cubicBezTo>
                      <a:pt x="180" y="362"/>
                      <a:pt x="187" y="366"/>
                      <a:pt x="188" y="372"/>
                    </a:cubicBezTo>
                    <a:cubicBezTo>
                      <a:pt x="191" y="382"/>
                      <a:pt x="196" y="390"/>
                      <a:pt x="200" y="401"/>
                    </a:cubicBezTo>
                    <a:cubicBezTo>
                      <a:pt x="200" y="402"/>
                      <a:pt x="202" y="405"/>
                      <a:pt x="204" y="405"/>
                    </a:cubicBezTo>
                    <a:cubicBezTo>
                      <a:pt x="204" y="409"/>
                      <a:pt x="207" y="410"/>
                      <a:pt x="210" y="410"/>
                    </a:cubicBezTo>
                    <a:cubicBezTo>
                      <a:pt x="214" y="410"/>
                      <a:pt x="214" y="405"/>
                      <a:pt x="216" y="401"/>
                    </a:cubicBezTo>
                    <a:cubicBezTo>
                      <a:pt x="218" y="397"/>
                      <a:pt x="219" y="398"/>
                      <a:pt x="224" y="396"/>
                    </a:cubicBezTo>
                    <a:cubicBezTo>
                      <a:pt x="228" y="394"/>
                      <a:pt x="227" y="382"/>
                      <a:pt x="233" y="381"/>
                    </a:cubicBezTo>
                    <a:cubicBezTo>
                      <a:pt x="234" y="380"/>
                      <a:pt x="237" y="380"/>
                      <a:pt x="237" y="379"/>
                    </a:cubicBezTo>
                    <a:cubicBezTo>
                      <a:pt x="240" y="379"/>
                      <a:pt x="240" y="379"/>
                      <a:pt x="240" y="379"/>
                    </a:cubicBezTo>
                    <a:cubicBezTo>
                      <a:pt x="237" y="367"/>
                      <a:pt x="237" y="367"/>
                      <a:pt x="237" y="367"/>
                    </a:cubicBezTo>
                    <a:cubicBezTo>
                      <a:pt x="237" y="359"/>
                      <a:pt x="243" y="352"/>
                      <a:pt x="243" y="341"/>
                    </a:cubicBezTo>
                    <a:cubicBezTo>
                      <a:pt x="243" y="334"/>
                      <a:pt x="240" y="329"/>
                      <a:pt x="240" y="321"/>
                    </a:cubicBezTo>
                    <a:cubicBezTo>
                      <a:pt x="240" y="312"/>
                      <a:pt x="249" y="311"/>
                      <a:pt x="257" y="308"/>
                    </a:cubicBezTo>
                    <a:cubicBezTo>
                      <a:pt x="260" y="307"/>
                      <a:pt x="265" y="302"/>
                      <a:pt x="268" y="298"/>
                    </a:cubicBezTo>
                    <a:cubicBezTo>
                      <a:pt x="277" y="290"/>
                      <a:pt x="284" y="281"/>
                      <a:pt x="293" y="272"/>
                    </a:cubicBezTo>
                    <a:cubicBezTo>
                      <a:pt x="300" y="265"/>
                      <a:pt x="313" y="263"/>
                      <a:pt x="321" y="255"/>
                    </a:cubicBezTo>
                    <a:cubicBezTo>
                      <a:pt x="325" y="251"/>
                      <a:pt x="325" y="246"/>
                      <a:pt x="326" y="240"/>
                    </a:cubicBezTo>
                    <a:cubicBezTo>
                      <a:pt x="328" y="236"/>
                      <a:pt x="337" y="236"/>
                      <a:pt x="340" y="229"/>
                    </a:cubicBezTo>
                    <a:cubicBezTo>
                      <a:pt x="344" y="231"/>
                      <a:pt x="344" y="233"/>
                      <a:pt x="351" y="233"/>
                    </a:cubicBezTo>
                    <a:cubicBezTo>
                      <a:pt x="362" y="233"/>
                      <a:pt x="374" y="231"/>
                      <a:pt x="374" y="218"/>
                    </a:cubicBezTo>
                    <a:cubicBezTo>
                      <a:pt x="381" y="219"/>
                      <a:pt x="389" y="222"/>
                      <a:pt x="390" y="228"/>
                    </a:cubicBezTo>
                    <a:cubicBezTo>
                      <a:pt x="392" y="233"/>
                      <a:pt x="391" y="240"/>
                      <a:pt x="395" y="245"/>
                    </a:cubicBezTo>
                    <a:cubicBezTo>
                      <a:pt x="398" y="251"/>
                      <a:pt x="403" y="255"/>
                      <a:pt x="409" y="259"/>
                    </a:cubicBezTo>
                    <a:cubicBezTo>
                      <a:pt x="414" y="267"/>
                      <a:pt x="419" y="274"/>
                      <a:pt x="422" y="283"/>
                    </a:cubicBezTo>
                    <a:cubicBezTo>
                      <a:pt x="423" y="285"/>
                      <a:pt x="425" y="286"/>
                      <a:pt x="425" y="289"/>
                    </a:cubicBezTo>
                    <a:cubicBezTo>
                      <a:pt x="425" y="293"/>
                      <a:pt x="423" y="296"/>
                      <a:pt x="423" y="302"/>
                    </a:cubicBezTo>
                    <a:cubicBezTo>
                      <a:pt x="423" y="307"/>
                      <a:pt x="423" y="313"/>
                      <a:pt x="430" y="313"/>
                    </a:cubicBezTo>
                    <a:cubicBezTo>
                      <a:pt x="442" y="313"/>
                      <a:pt x="445" y="300"/>
                      <a:pt x="453" y="293"/>
                    </a:cubicBezTo>
                    <a:cubicBezTo>
                      <a:pt x="455" y="295"/>
                      <a:pt x="454" y="297"/>
                      <a:pt x="457" y="300"/>
                    </a:cubicBezTo>
                    <a:cubicBezTo>
                      <a:pt x="457" y="300"/>
                      <a:pt x="461" y="300"/>
                      <a:pt x="462" y="302"/>
                    </a:cubicBezTo>
                    <a:cubicBezTo>
                      <a:pt x="467" y="308"/>
                      <a:pt x="459" y="322"/>
                      <a:pt x="465" y="322"/>
                    </a:cubicBezTo>
                    <a:cubicBezTo>
                      <a:pt x="465" y="336"/>
                      <a:pt x="476" y="347"/>
                      <a:pt x="476" y="367"/>
                    </a:cubicBezTo>
                    <a:cubicBezTo>
                      <a:pt x="476" y="371"/>
                      <a:pt x="473" y="382"/>
                      <a:pt x="476" y="383"/>
                    </a:cubicBezTo>
                    <a:cubicBezTo>
                      <a:pt x="480" y="376"/>
                      <a:pt x="481" y="371"/>
                      <a:pt x="485" y="363"/>
                    </a:cubicBezTo>
                    <a:cubicBezTo>
                      <a:pt x="486" y="361"/>
                      <a:pt x="489" y="360"/>
                      <a:pt x="489" y="358"/>
                    </a:cubicBezTo>
                    <a:cubicBezTo>
                      <a:pt x="489" y="354"/>
                      <a:pt x="483" y="334"/>
                      <a:pt x="479" y="330"/>
                    </a:cubicBezTo>
                    <a:cubicBezTo>
                      <a:pt x="476" y="327"/>
                      <a:pt x="472" y="325"/>
                      <a:pt x="472" y="320"/>
                    </a:cubicBezTo>
                    <a:cubicBezTo>
                      <a:pt x="472" y="319"/>
                      <a:pt x="472" y="318"/>
                      <a:pt x="472" y="316"/>
                    </a:cubicBezTo>
                    <a:cubicBezTo>
                      <a:pt x="472" y="317"/>
                      <a:pt x="472" y="317"/>
                      <a:pt x="472" y="317"/>
                    </a:cubicBezTo>
                    <a:cubicBezTo>
                      <a:pt x="473" y="316"/>
                      <a:pt x="476" y="311"/>
                      <a:pt x="476" y="307"/>
                    </a:cubicBezTo>
                    <a:cubicBezTo>
                      <a:pt x="476" y="302"/>
                      <a:pt x="476" y="293"/>
                      <a:pt x="473" y="288"/>
                    </a:cubicBezTo>
                    <a:cubicBezTo>
                      <a:pt x="470" y="284"/>
                      <a:pt x="464" y="284"/>
                      <a:pt x="464" y="276"/>
                    </a:cubicBezTo>
                    <a:cubicBezTo>
                      <a:pt x="464" y="268"/>
                      <a:pt x="467" y="262"/>
                      <a:pt x="472" y="258"/>
                    </a:cubicBezTo>
                    <a:cubicBezTo>
                      <a:pt x="474" y="255"/>
                      <a:pt x="479" y="256"/>
                      <a:pt x="483" y="254"/>
                    </a:cubicBezTo>
                    <a:cubicBezTo>
                      <a:pt x="493" y="247"/>
                      <a:pt x="500" y="244"/>
                      <a:pt x="509" y="230"/>
                    </a:cubicBezTo>
                    <a:cubicBezTo>
                      <a:pt x="506" y="230"/>
                      <a:pt x="505" y="231"/>
                      <a:pt x="501" y="231"/>
                    </a:cubicBezTo>
                    <a:cubicBezTo>
                      <a:pt x="493" y="231"/>
                      <a:pt x="487" y="222"/>
                      <a:pt x="487" y="213"/>
                    </a:cubicBezTo>
                    <a:cubicBezTo>
                      <a:pt x="483" y="212"/>
                      <a:pt x="482" y="199"/>
                      <a:pt x="478" y="199"/>
                    </a:cubicBezTo>
                    <a:cubicBezTo>
                      <a:pt x="475" y="199"/>
                      <a:pt x="472" y="202"/>
                      <a:pt x="469" y="202"/>
                    </a:cubicBezTo>
                    <a:cubicBezTo>
                      <a:pt x="468" y="202"/>
                      <a:pt x="467" y="199"/>
                      <a:pt x="467" y="197"/>
                    </a:cubicBezTo>
                    <a:cubicBezTo>
                      <a:pt x="467" y="181"/>
                      <a:pt x="479" y="180"/>
                      <a:pt x="479" y="163"/>
                    </a:cubicBezTo>
                    <a:cubicBezTo>
                      <a:pt x="479" y="154"/>
                      <a:pt x="472" y="151"/>
                      <a:pt x="468" y="144"/>
                    </a:cubicBezTo>
                    <a:cubicBezTo>
                      <a:pt x="457" y="139"/>
                      <a:pt x="448" y="140"/>
                      <a:pt x="445" y="125"/>
                    </a:cubicBezTo>
                    <a:cubicBezTo>
                      <a:pt x="442" y="125"/>
                      <a:pt x="442" y="125"/>
                      <a:pt x="442" y="125"/>
                    </a:cubicBezTo>
                    <a:cubicBezTo>
                      <a:pt x="438" y="129"/>
                      <a:pt x="438" y="129"/>
                      <a:pt x="438" y="129"/>
                    </a:cubicBezTo>
                    <a:cubicBezTo>
                      <a:pt x="433" y="131"/>
                      <a:pt x="427" y="126"/>
                      <a:pt x="423" y="130"/>
                    </a:cubicBezTo>
                    <a:cubicBezTo>
                      <a:pt x="422" y="132"/>
                      <a:pt x="421" y="133"/>
                      <a:pt x="418" y="135"/>
                    </a:cubicBezTo>
                    <a:cubicBezTo>
                      <a:pt x="415" y="137"/>
                      <a:pt x="401" y="149"/>
                      <a:pt x="394" y="149"/>
                    </a:cubicBezTo>
                    <a:cubicBezTo>
                      <a:pt x="387" y="149"/>
                      <a:pt x="382" y="144"/>
                      <a:pt x="373" y="144"/>
                    </a:cubicBezTo>
                    <a:cubicBezTo>
                      <a:pt x="362" y="144"/>
                      <a:pt x="360" y="152"/>
                      <a:pt x="354" y="155"/>
                    </a:cubicBezTo>
                    <a:cubicBezTo>
                      <a:pt x="353" y="152"/>
                      <a:pt x="352" y="145"/>
                      <a:pt x="349" y="145"/>
                    </a:cubicBezTo>
                    <a:cubicBezTo>
                      <a:pt x="347" y="145"/>
                      <a:pt x="345" y="147"/>
                      <a:pt x="341" y="147"/>
                    </a:cubicBezTo>
                    <a:cubicBezTo>
                      <a:pt x="335" y="147"/>
                      <a:pt x="329" y="147"/>
                      <a:pt x="323" y="147"/>
                    </a:cubicBezTo>
                    <a:cubicBezTo>
                      <a:pt x="313" y="147"/>
                      <a:pt x="309" y="141"/>
                      <a:pt x="302" y="136"/>
                    </a:cubicBezTo>
                    <a:cubicBezTo>
                      <a:pt x="300" y="135"/>
                      <a:pt x="296" y="139"/>
                      <a:pt x="295" y="136"/>
                    </a:cubicBezTo>
                    <a:cubicBezTo>
                      <a:pt x="293" y="132"/>
                      <a:pt x="293" y="129"/>
                      <a:pt x="290" y="127"/>
                    </a:cubicBezTo>
                    <a:cubicBezTo>
                      <a:pt x="283" y="124"/>
                      <a:pt x="279" y="126"/>
                      <a:pt x="273" y="120"/>
                    </a:cubicBezTo>
                    <a:cubicBezTo>
                      <a:pt x="268" y="115"/>
                      <a:pt x="263" y="118"/>
                      <a:pt x="254" y="116"/>
                    </a:cubicBezTo>
                    <a:cubicBezTo>
                      <a:pt x="246" y="114"/>
                      <a:pt x="243" y="108"/>
                      <a:pt x="236" y="106"/>
                    </a:cubicBezTo>
                    <a:cubicBezTo>
                      <a:pt x="234" y="105"/>
                      <a:pt x="229" y="106"/>
                      <a:pt x="228" y="103"/>
                    </a:cubicBezTo>
                    <a:cubicBezTo>
                      <a:pt x="227" y="98"/>
                      <a:pt x="227" y="94"/>
                      <a:pt x="226" y="89"/>
                    </a:cubicBezTo>
                    <a:cubicBezTo>
                      <a:pt x="226" y="85"/>
                      <a:pt x="226" y="85"/>
                      <a:pt x="226" y="85"/>
                    </a:cubicBezTo>
                    <a:cubicBezTo>
                      <a:pt x="231" y="85"/>
                      <a:pt x="236" y="86"/>
                      <a:pt x="236" y="80"/>
                    </a:cubicBezTo>
                    <a:cubicBezTo>
                      <a:pt x="236" y="75"/>
                      <a:pt x="229" y="74"/>
                      <a:pt x="229" y="69"/>
                    </a:cubicBezTo>
                    <a:cubicBezTo>
                      <a:pt x="229" y="57"/>
                      <a:pt x="246" y="59"/>
                      <a:pt x="246" y="47"/>
                    </a:cubicBezTo>
                    <a:cubicBezTo>
                      <a:pt x="246" y="43"/>
                      <a:pt x="236" y="35"/>
                      <a:pt x="232" y="35"/>
                    </a:cubicBezTo>
                    <a:cubicBezTo>
                      <a:pt x="224" y="35"/>
                      <a:pt x="221" y="42"/>
                      <a:pt x="213" y="43"/>
                    </a:cubicBezTo>
                    <a:cubicBezTo>
                      <a:pt x="205" y="40"/>
                      <a:pt x="200" y="40"/>
                      <a:pt x="194" y="34"/>
                    </a:cubicBezTo>
                    <a:cubicBezTo>
                      <a:pt x="191" y="31"/>
                      <a:pt x="193" y="25"/>
                      <a:pt x="188" y="24"/>
                    </a:cubicBezTo>
                    <a:cubicBezTo>
                      <a:pt x="182" y="22"/>
                      <a:pt x="178" y="24"/>
                      <a:pt x="178" y="16"/>
                    </a:cubicBezTo>
                    <a:cubicBezTo>
                      <a:pt x="172" y="15"/>
                      <a:pt x="168" y="15"/>
                      <a:pt x="163" y="15"/>
                    </a:cubicBezTo>
                    <a:cubicBezTo>
                      <a:pt x="154" y="15"/>
                      <a:pt x="150" y="23"/>
                      <a:pt x="140" y="23"/>
                    </a:cubicBezTo>
                    <a:cubicBezTo>
                      <a:pt x="130" y="23"/>
                      <a:pt x="140" y="0"/>
                      <a:pt x="131" y="0"/>
                    </a:cubicBezTo>
                    <a:cubicBezTo>
                      <a:pt x="122" y="0"/>
                      <a:pt x="120" y="10"/>
                      <a:pt x="116" y="10"/>
                    </a:cubicBezTo>
                    <a:cubicBezTo>
                      <a:pt x="115" y="10"/>
                      <a:pt x="114" y="11"/>
                      <a:pt x="113" y="10"/>
                    </a:cubicBezTo>
                    <a:cubicBezTo>
                      <a:pt x="110" y="16"/>
                      <a:pt x="103" y="21"/>
                      <a:pt x="94" y="21"/>
                    </a:cubicBezTo>
                    <a:cubicBezTo>
                      <a:pt x="91" y="21"/>
                      <a:pt x="90" y="16"/>
                      <a:pt x="86" y="16"/>
                    </a:cubicBezTo>
                    <a:cubicBezTo>
                      <a:pt x="83" y="16"/>
                      <a:pt x="73" y="20"/>
                      <a:pt x="72" y="15"/>
                    </a:cubicBezTo>
                    <a:cubicBezTo>
                      <a:pt x="68" y="15"/>
                      <a:pt x="69" y="13"/>
                      <a:pt x="65" y="13"/>
                    </a:cubicBezTo>
                    <a:cubicBezTo>
                      <a:pt x="54" y="13"/>
                      <a:pt x="53" y="24"/>
                      <a:pt x="45" y="32"/>
                    </a:cubicBezTo>
                    <a:cubicBezTo>
                      <a:pt x="42" y="35"/>
                      <a:pt x="37" y="35"/>
                      <a:pt x="33" y="39"/>
                    </a:cubicBezTo>
                    <a:cubicBezTo>
                      <a:pt x="30" y="42"/>
                      <a:pt x="28" y="46"/>
                      <a:pt x="23" y="46"/>
                    </a:cubicBezTo>
                    <a:cubicBezTo>
                      <a:pt x="19" y="46"/>
                      <a:pt x="16" y="42"/>
                      <a:pt x="12" y="42"/>
                    </a:cubicBezTo>
                    <a:cubicBezTo>
                      <a:pt x="11" y="42"/>
                      <a:pt x="11" y="45"/>
                      <a:pt x="10" y="45"/>
                    </a:cubicBezTo>
                    <a:cubicBezTo>
                      <a:pt x="7" y="47"/>
                      <a:pt x="0" y="63"/>
                      <a:pt x="0" y="64"/>
                    </a:cubicBezTo>
                    <a:cubicBezTo>
                      <a:pt x="0" y="65"/>
                      <a:pt x="1" y="67"/>
                      <a:pt x="0" y="68"/>
                    </a:cubicBezTo>
                    <a:cubicBezTo>
                      <a:pt x="1" y="70"/>
                      <a:pt x="0" y="71"/>
                      <a:pt x="1" y="73"/>
                    </a:cubicBezTo>
                    <a:cubicBezTo>
                      <a:pt x="1" y="87"/>
                      <a:pt x="1" y="87"/>
                      <a:pt x="1" y="87"/>
                    </a:cubicBezTo>
                    <a:cubicBezTo>
                      <a:pt x="3" y="91"/>
                      <a:pt x="2" y="94"/>
                      <a:pt x="4" y="98"/>
                    </a:cubicBezTo>
                    <a:cubicBezTo>
                      <a:pt x="5" y="102"/>
                      <a:pt x="14" y="98"/>
                      <a:pt x="14" y="105"/>
                    </a:cubicBezTo>
                    <a:cubicBezTo>
                      <a:pt x="14" y="114"/>
                      <a:pt x="4" y="113"/>
                      <a:pt x="4" y="120"/>
                    </a:cubicBezTo>
                    <a:cubicBezTo>
                      <a:pt x="4" y="126"/>
                      <a:pt x="8" y="126"/>
                      <a:pt x="10" y="128"/>
                    </a:cubicBezTo>
                    <a:cubicBezTo>
                      <a:pt x="17" y="143"/>
                      <a:pt x="32" y="145"/>
                      <a:pt x="32" y="164"/>
                    </a:cubicBezTo>
                    <a:cubicBezTo>
                      <a:pt x="21" y="167"/>
                      <a:pt x="13" y="169"/>
                      <a:pt x="13" y="181"/>
                    </a:cubicBezTo>
                    <a:cubicBezTo>
                      <a:pt x="13" y="184"/>
                      <a:pt x="15" y="187"/>
                      <a:pt x="15" y="189"/>
                    </a:cubicBezTo>
                    <a:cubicBezTo>
                      <a:pt x="30" y="188"/>
                      <a:pt x="30" y="188"/>
                      <a:pt x="30" y="188"/>
                    </a:cubicBezTo>
                    <a:cubicBezTo>
                      <a:pt x="31" y="187"/>
                      <a:pt x="33" y="186"/>
                      <a:pt x="34" y="185"/>
                    </a:cubicBezTo>
                    <a:cubicBezTo>
                      <a:pt x="46" y="188"/>
                      <a:pt x="46" y="188"/>
                      <a:pt x="46" y="188"/>
                    </a:cubicBezTo>
                    <a:cubicBezTo>
                      <a:pt x="50" y="188"/>
                      <a:pt x="52" y="184"/>
                      <a:pt x="57" y="184"/>
                    </a:cubicBezTo>
                    <a:cubicBezTo>
                      <a:pt x="62" y="184"/>
                      <a:pt x="65" y="184"/>
                      <a:pt x="70" y="185"/>
                    </a:cubicBezTo>
                    <a:cubicBezTo>
                      <a:pt x="75" y="187"/>
                      <a:pt x="78" y="197"/>
                      <a:pt x="82" y="203"/>
                    </a:cubicBezTo>
                    <a:cubicBezTo>
                      <a:pt x="86" y="209"/>
                      <a:pt x="99" y="218"/>
                      <a:pt x="108" y="218"/>
                    </a:cubicBezTo>
                    <a:cubicBezTo>
                      <a:pt x="111" y="218"/>
                      <a:pt x="114" y="218"/>
                      <a:pt x="118" y="219"/>
                    </a:cubicBezTo>
                    <a:cubicBezTo>
                      <a:pt x="116" y="221"/>
                      <a:pt x="116" y="225"/>
                      <a:pt x="112" y="225"/>
                    </a:cubicBezTo>
                    <a:cubicBezTo>
                      <a:pt x="108" y="227"/>
                      <a:pt x="105" y="225"/>
                      <a:pt x="101" y="227"/>
                    </a:cubicBezTo>
                    <a:cubicBezTo>
                      <a:pt x="108" y="234"/>
                      <a:pt x="113" y="248"/>
                      <a:pt x="127" y="248"/>
                    </a:cubicBezTo>
                    <a:cubicBezTo>
                      <a:pt x="138" y="248"/>
                      <a:pt x="139" y="233"/>
                      <a:pt x="144" y="227"/>
                    </a:cubicBezTo>
                    <a:cubicBezTo>
                      <a:pt x="148" y="227"/>
                      <a:pt x="148" y="227"/>
                      <a:pt x="148" y="227"/>
                    </a:cubicBezTo>
                    <a:cubicBezTo>
                      <a:pt x="148" y="229"/>
                      <a:pt x="145" y="232"/>
                      <a:pt x="145" y="233"/>
                    </a:cubicBezTo>
                    <a:cubicBezTo>
                      <a:pt x="145" y="239"/>
                      <a:pt x="150" y="244"/>
                      <a:pt x="150" y="251"/>
                    </a:cubicBezTo>
                    <a:cubicBezTo>
                      <a:pt x="150" y="257"/>
                      <a:pt x="147" y="258"/>
                      <a:pt x="147" y="264"/>
                    </a:cubicBezTo>
                    <a:lnTo>
                      <a:pt x="149" y="26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6" name="Google Shape;906;p61"/>
              <p:cNvSpPr/>
              <p:nvPr/>
            </p:nvSpPr>
            <p:spPr>
              <a:xfrm>
                <a:off x="5975350" y="2781300"/>
                <a:ext cx="177800" cy="192088"/>
              </a:xfrm>
              <a:custGeom>
                <a:avLst/>
                <a:gdLst/>
                <a:ahLst/>
                <a:cxnLst/>
                <a:rect l="l" t="t" r="r" b="b"/>
                <a:pathLst>
                  <a:path w="133" h="144" extrusionOk="0">
                    <a:moveTo>
                      <a:pt x="59" y="74"/>
                    </a:moveTo>
                    <a:cubicBezTo>
                      <a:pt x="58" y="74"/>
                      <a:pt x="59" y="72"/>
                      <a:pt x="58" y="70"/>
                    </a:cubicBezTo>
                    <a:cubicBezTo>
                      <a:pt x="57" y="69"/>
                      <a:pt x="52" y="69"/>
                      <a:pt x="51" y="68"/>
                    </a:cubicBezTo>
                    <a:cubicBezTo>
                      <a:pt x="49" y="67"/>
                      <a:pt x="45" y="56"/>
                      <a:pt x="45" y="53"/>
                    </a:cubicBezTo>
                    <a:cubicBezTo>
                      <a:pt x="41" y="43"/>
                      <a:pt x="31" y="44"/>
                      <a:pt x="28" y="38"/>
                    </a:cubicBezTo>
                    <a:cubicBezTo>
                      <a:pt x="26" y="33"/>
                      <a:pt x="24" y="30"/>
                      <a:pt x="22" y="25"/>
                    </a:cubicBezTo>
                    <a:cubicBezTo>
                      <a:pt x="20" y="21"/>
                      <a:pt x="15" y="22"/>
                      <a:pt x="11" y="21"/>
                    </a:cubicBezTo>
                    <a:cubicBezTo>
                      <a:pt x="8" y="20"/>
                      <a:pt x="1" y="8"/>
                      <a:pt x="0" y="3"/>
                    </a:cubicBezTo>
                    <a:cubicBezTo>
                      <a:pt x="0" y="0"/>
                      <a:pt x="0" y="0"/>
                      <a:pt x="0" y="0"/>
                    </a:cubicBezTo>
                    <a:cubicBezTo>
                      <a:pt x="0" y="0"/>
                      <a:pt x="1" y="0"/>
                      <a:pt x="2" y="0"/>
                    </a:cubicBezTo>
                    <a:cubicBezTo>
                      <a:pt x="7" y="0"/>
                      <a:pt x="8" y="2"/>
                      <a:pt x="11" y="4"/>
                    </a:cubicBezTo>
                    <a:cubicBezTo>
                      <a:pt x="26" y="4"/>
                      <a:pt x="26" y="4"/>
                      <a:pt x="26" y="4"/>
                    </a:cubicBezTo>
                    <a:cubicBezTo>
                      <a:pt x="35" y="7"/>
                      <a:pt x="38" y="13"/>
                      <a:pt x="42" y="20"/>
                    </a:cubicBezTo>
                    <a:cubicBezTo>
                      <a:pt x="43" y="23"/>
                      <a:pt x="45" y="22"/>
                      <a:pt x="47" y="23"/>
                    </a:cubicBezTo>
                    <a:cubicBezTo>
                      <a:pt x="53" y="25"/>
                      <a:pt x="56" y="30"/>
                      <a:pt x="61" y="35"/>
                    </a:cubicBezTo>
                    <a:cubicBezTo>
                      <a:pt x="69" y="43"/>
                      <a:pt x="74" y="49"/>
                      <a:pt x="86" y="53"/>
                    </a:cubicBezTo>
                    <a:cubicBezTo>
                      <a:pt x="93" y="55"/>
                      <a:pt x="101" y="57"/>
                      <a:pt x="101" y="64"/>
                    </a:cubicBezTo>
                    <a:cubicBezTo>
                      <a:pt x="101" y="64"/>
                      <a:pt x="100" y="65"/>
                      <a:pt x="100" y="66"/>
                    </a:cubicBezTo>
                    <a:cubicBezTo>
                      <a:pt x="101" y="66"/>
                      <a:pt x="102" y="66"/>
                      <a:pt x="103" y="66"/>
                    </a:cubicBezTo>
                    <a:cubicBezTo>
                      <a:pt x="105" y="66"/>
                      <a:pt x="106" y="68"/>
                      <a:pt x="107" y="70"/>
                    </a:cubicBezTo>
                    <a:cubicBezTo>
                      <a:pt x="105" y="74"/>
                      <a:pt x="105" y="74"/>
                      <a:pt x="105" y="74"/>
                    </a:cubicBezTo>
                    <a:cubicBezTo>
                      <a:pt x="105" y="80"/>
                      <a:pt x="109" y="81"/>
                      <a:pt x="114" y="81"/>
                    </a:cubicBezTo>
                    <a:cubicBezTo>
                      <a:pt x="114" y="91"/>
                      <a:pt x="119" y="93"/>
                      <a:pt x="124" y="98"/>
                    </a:cubicBezTo>
                    <a:cubicBezTo>
                      <a:pt x="127" y="101"/>
                      <a:pt x="133" y="102"/>
                      <a:pt x="133" y="106"/>
                    </a:cubicBezTo>
                    <a:cubicBezTo>
                      <a:pt x="133" y="112"/>
                      <a:pt x="133" y="116"/>
                      <a:pt x="133" y="125"/>
                    </a:cubicBezTo>
                    <a:cubicBezTo>
                      <a:pt x="128" y="127"/>
                      <a:pt x="131" y="133"/>
                      <a:pt x="131" y="138"/>
                    </a:cubicBezTo>
                    <a:cubicBezTo>
                      <a:pt x="131" y="143"/>
                      <a:pt x="122" y="144"/>
                      <a:pt x="119" y="144"/>
                    </a:cubicBezTo>
                    <a:cubicBezTo>
                      <a:pt x="116" y="144"/>
                      <a:pt x="109" y="132"/>
                      <a:pt x="108" y="132"/>
                    </a:cubicBezTo>
                    <a:cubicBezTo>
                      <a:pt x="100" y="124"/>
                      <a:pt x="92" y="120"/>
                      <a:pt x="84" y="112"/>
                    </a:cubicBezTo>
                    <a:cubicBezTo>
                      <a:pt x="75" y="103"/>
                      <a:pt x="71" y="95"/>
                      <a:pt x="67" y="85"/>
                    </a:cubicBezTo>
                    <a:cubicBezTo>
                      <a:pt x="66" y="83"/>
                      <a:pt x="60" y="74"/>
                      <a:pt x="59" y="7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7" name="Google Shape;907;p61"/>
              <p:cNvSpPr/>
              <p:nvPr/>
            </p:nvSpPr>
            <p:spPr>
              <a:xfrm>
                <a:off x="6203950" y="2757488"/>
                <a:ext cx="169863" cy="188913"/>
              </a:xfrm>
              <a:custGeom>
                <a:avLst/>
                <a:gdLst/>
                <a:ahLst/>
                <a:cxnLst/>
                <a:rect l="l" t="t" r="r" b="b"/>
                <a:pathLst>
                  <a:path w="127" h="141" extrusionOk="0">
                    <a:moveTo>
                      <a:pt x="37" y="130"/>
                    </a:moveTo>
                    <a:cubicBezTo>
                      <a:pt x="36" y="130"/>
                      <a:pt x="36" y="125"/>
                      <a:pt x="36" y="124"/>
                    </a:cubicBezTo>
                    <a:cubicBezTo>
                      <a:pt x="32" y="123"/>
                      <a:pt x="30" y="126"/>
                      <a:pt x="27" y="126"/>
                    </a:cubicBezTo>
                    <a:cubicBezTo>
                      <a:pt x="10" y="126"/>
                      <a:pt x="17" y="110"/>
                      <a:pt x="11" y="102"/>
                    </a:cubicBezTo>
                    <a:cubicBezTo>
                      <a:pt x="11" y="101"/>
                      <a:pt x="12" y="100"/>
                      <a:pt x="12" y="99"/>
                    </a:cubicBezTo>
                    <a:cubicBezTo>
                      <a:pt x="11" y="97"/>
                      <a:pt x="8" y="97"/>
                      <a:pt x="6" y="97"/>
                    </a:cubicBezTo>
                    <a:cubicBezTo>
                      <a:pt x="4" y="96"/>
                      <a:pt x="0" y="80"/>
                      <a:pt x="0" y="78"/>
                    </a:cubicBezTo>
                    <a:cubicBezTo>
                      <a:pt x="0" y="71"/>
                      <a:pt x="9" y="74"/>
                      <a:pt x="15" y="74"/>
                    </a:cubicBezTo>
                    <a:cubicBezTo>
                      <a:pt x="29" y="74"/>
                      <a:pt x="27" y="60"/>
                      <a:pt x="33" y="54"/>
                    </a:cubicBezTo>
                    <a:cubicBezTo>
                      <a:pt x="36" y="51"/>
                      <a:pt x="41" y="51"/>
                      <a:pt x="45" y="50"/>
                    </a:cubicBezTo>
                    <a:cubicBezTo>
                      <a:pt x="52" y="49"/>
                      <a:pt x="52" y="44"/>
                      <a:pt x="56" y="41"/>
                    </a:cubicBezTo>
                    <a:cubicBezTo>
                      <a:pt x="54" y="39"/>
                      <a:pt x="59" y="35"/>
                      <a:pt x="59" y="35"/>
                    </a:cubicBezTo>
                    <a:cubicBezTo>
                      <a:pt x="61" y="34"/>
                      <a:pt x="61" y="33"/>
                      <a:pt x="63" y="32"/>
                    </a:cubicBezTo>
                    <a:cubicBezTo>
                      <a:pt x="64" y="32"/>
                      <a:pt x="65" y="30"/>
                      <a:pt x="66" y="29"/>
                    </a:cubicBezTo>
                    <a:cubicBezTo>
                      <a:pt x="70" y="25"/>
                      <a:pt x="80" y="27"/>
                      <a:pt x="82" y="23"/>
                    </a:cubicBezTo>
                    <a:cubicBezTo>
                      <a:pt x="85" y="16"/>
                      <a:pt x="95" y="0"/>
                      <a:pt x="102" y="0"/>
                    </a:cubicBezTo>
                    <a:cubicBezTo>
                      <a:pt x="109" y="0"/>
                      <a:pt x="109" y="4"/>
                      <a:pt x="109" y="11"/>
                    </a:cubicBezTo>
                    <a:cubicBezTo>
                      <a:pt x="109" y="20"/>
                      <a:pt x="127" y="15"/>
                      <a:pt x="127" y="23"/>
                    </a:cubicBezTo>
                    <a:cubicBezTo>
                      <a:pt x="127" y="27"/>
                      <a:pt x="117" y="25"/>
                      <a:pt x="117" y="29"/>
                    </a:cubicBezTo>
                    <a:cubicBezTo>
                      <a:pt x="117" y="30"/>
                      <a:pt x="118" y="31"/>
                      <a:pt x="119" y="31"/>
                    </a:cubicBezTo>
                    <a:cubicBezTo>
                      <a:pt x="118" y="32"/>
                      <a:pt x="106" y="37"/>
                      <a:pt x="106" y="37"/>
                    </a:cubicBezTo>
                    <a:cubicBezTo>
                      <a:pt x="107" y="38"/>
                      <a:pt x="108" y="40"/>
                      <a:pt x="108" y="41"/>
                    </a:cubicBezTo>
                    <a:cubicBezTo>
                      <a:pt x="107" y="42"/>
                      <a:pt x="105" y="43"/>
                      <a:pt x="105" y="44"/>
                    </a:cubicBezTo>
                    <a:cubicBezTo>
                      <a:pt x="105" y="51"/>
                      <a:pt x="117" y="73"/>
                      <a:pt x="125" y="73"/>
                    </a:cubicBezTo>
                    <a:cubicBezTo>
                      <a:pt x="124" y="79"/>
                      <a:pt x="120" y="77"/>
                      <a:pt x="115" y="77"/>
                    </a:cubicBezTo>
                    <a:cubicBezTo>
                      <a:pt x="114" y="77"/>
                      <a:pt x="112" y="78"/>
                      <a:pt x="111" y="78"/>
                    </a:cubicBezTo>
                    <a:cubicBezTo>
                      <a:pt x="109" y="83"/>
                      <a:pt x="109" y="83"/>
                      <a:pt x="109" y="83"/>
                    </a:cubicBezTo>
                    <a:cubicBezTo>
                      <a:pt x="106" y="92"/>
                      <a:pt x="103" y="95"/>
                      <a:pt x="103" y="102"/>
                    </a:cubicBezTo>
                    <a:cubicBezTo>
                      <a:pt x="98" y="103"/>
                      <a:pt x="93" y="110"/>
                      <a:pt x="93" y="113"/>
                    </a:cubicBezTo>
                    <a:cubicBezTo>
                      <a:pt x="93" y="116"/>
                      <a:pt x="95" y="117"/>
                      <a:pt x="95" y="119"/>
                    </a:cubicBezTo>
                    <a:cubicBezTo>
                      <a:pt x="95" y="122"/>
                      <a:pt x="90" y="129"/>
                      <a:pt x="90" y="134"/>
                    </a:cubicBezTo>
                    <a:cubicBezTo>
                      <a:pt x="83" y="135"/>
                      <a:pt x="82" y="141"/>
                      <a:pt x="76" y="141"/>
                    </a:cubicBezTo>
                    <a:cubicBezTo>
                      <a:pt x="72" y="141"/>
                      <a:pt x="71" y="137"/>
                      <a:pt x="71" y="135"/>
                    </a:cubicBezTo>
                    <a:cubicBezTo>
                      <a:pt x="64" y="133"/>
                      <a:pt x="59" y="128"/>
                      <a:pt x="51" y="128"/>
                    </a:cubicBezTo>
                    <a:cubicBezTo>
                      <a:pt x="48" y="128"/>
                      <a:pt x="45" y="132"/>
                      <a:pt x="40" y="132"/>
                    </a:cubicBezTo>
                    <a:cubicBezTo>
                      <a:pt x="39" y="132"/>
                      <a:pt x="38" y="130"/>
                      <a:pt x="37" y="13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8" name="Google Shape;908;p61"/>
              <p:cNvSpPr/>
              <p:nvPr/>
            </p:nvSpPr>
            <p:spPr>
              <a:xfrm>
                <a:off x="6367463" y="2847975"/>
                <a:ext cx="106363" cy="123825"/>
              </a:xfrm>
              <a:custGeom>
                <a:avLst/>
                <a:gdLst/>
                <a:ahLst/>
                <a:cxnLst/>
                <a:rect l="l" t="t" r="r" b="b"/>
                <a:pathLst>
                  <a:path w="79" h="93" extrusionOk="0">
                    <a:moveTo>
                      <a:pt x="31" y="34"/>
                    </a:moveTo>
                    <a:cubicBezTo>
                      <a:pt x="30" y="36"/>
                      <a:pt x="29" y="38"/>
                      <a:pt x="27" y="38"/>
                    </a:cubicBezTo>
                    <a:cubicBezTo>
                      <a:pt x="20" y="38"/>
                      <a:pt x="17" y="30"/>
                      <a:pt x="17" y="24"/>
                    </a:cubicBezTo>
                    <a:cubicBezTo>
                      <a:pt x="17" y="15"/>
                      <a:pt x="24" y="16"/>
                      <a:pt x="32" y="16"/>
                    </a:cubicBezTo>
                    <a:cubicBezTo>
                      <a:pt x="39" y="16"/>
                      <a:pt x="42" y="15"/>
                      <a:pt x="49" y="15"/>
                    </a:cubicBezTo>
                    <a:cubicBezTo>
                      <a:pt x="54" y="15"/>
                      <a:pt x="58" y="18"/>
                      <a:pt x="64" y="18"/>
                    </a:cubicBezTo>
                    <a:cubicBezTo>
                      <a:pt x="73" y="18"/>
                      <a:pt x="76" y="10"/>
                      <a:pt x="77" y="4"/>
                    </a:cubicBezTo>
                    <a:cubicBezTo>
                      <a:pt x="79" y="4"/>
                      <a:pt x="79" y="1"/>
                      <a:pt x="79" y="0"/>
                    </a:cubicBezTo>
                    <a:cubicBezTo>
                      <a:pt x="77" y="0"/>
                      <a:pt x="77" y="0"/>
                      <a:pt x="77" y="0"/>
                    </a:cubicBezTo>
                    <a:cubicBezTo>
                      <a:pt x="72" y="4"/>
                      <a:pt x="65" y="8"/>
                      <a:pt x="63" y="10"/>
                    </a:cubicBezTo>
                    <a:cubicBezTo>
                      <a:pt x="59" y="10"/>
                      <a:pt x="59" y="10"/>
                      <a:pt x="59" y="10"/>
                    </a:cubicBezTo>
                    <a:cubicBezTo>
                      <a:pt x="28" y="5"/>
                      <a:pt x="28" y="5"/>
                      <a:pt x="28" y="5"/>
                    </a:cubicBezTo>
                    <a:cubicBezTo>
                      <a:pt x="17" y="5"/>
                      <a:pt x="12" y="20"/>
                      <a:pt x="12" y="30"/>
                    </a:cubicBezTo>
                    <a:cubicBezTo>
                      <a:pt x="12" y="33"/>
                      <a:pt x="8" y="35"/>
                      <a:pt x="8" y="37"/>
                    </a:cubicBezTo>
                    <a:cubicBezTo>
                      <a:pt x="4" y="47"/>
                      <a:pt x="0" y="51"/>
                      <a:pt x="0" y="61"/>
                    </a:cubicBezTo>
                    <a:cubicBezTo>
                      <a:pt x="0" y="66"/>
                      <a:pt x="6" y="66"/>
                      <a:pt x="8" y="66"/>
                    </a:cubicBezTo>
                    <a:cubicBezTo>
                      <a:pt x="8" y="73"/>
                      <a:pt x="8" y="83"/>
                      <a:pt x="8" y="87"/>
                    </a:cubicBezTo>
                    <a:cubicBezTo>
                      <a:pt x="8" y="90"/>
                      <a:pt x="12" y="93"/>
                      <a:pt x="16" y="93"/>
                    </a:cubicBezTo>
                    <a:cubicBezTo>
                      <a:pt x="20" y="93"/>
                      <a:pt x="22" y="78"/>
                      <a:pt x="22" y="76"/>
                    </a:cubicBezTo>
                    <a:cubicBezTo>
                      <a:pt x="22" y="70"/>
                      <a:pt x="18" y="67"/>
                      <a:pt x="18" y="61"/>
                    </a:cubicBezTo>
                    <a:cubicBezTo>
                      <a:pt x="18" y="58"/>
                      <a:pt x="22" y="56"/>
                      <a:pt x="25" y="56"/>
                    </a:cubicBezTo>
                    <a:cubicBezTo>
                      <a:pt x="26" y="56"/>
                      <a:pt x="27" y="56"/>
                      <a:pt x="28" y="56"/>
                    </a:cubicBezTo>
                    <a:cubicBezTo>
                      <a:pt x="27" y="65"/>
                      <a:pt x="27" y="65"/>
                      <a:pt x="27" y="65"/>
                    </a:cubicBezTo>
                    <a:cubicBezTo>
                      <a:pt x="27" y="71"/>
                      <a:pt x="34" y="73"/>
                      <a:pt x="34" y="79"/>
                    </a:cubicBezTo>
                    <a:cubicBezTo>
                      <a:pt x="34" y="80"/>
                      <a:pt x="34" y="81"/>
                      <a:pt x="34" y="83"/>
                    </a:cubicBezTo>
                    <a:cubicBezTo>
                      <a:pt x="39" y="83"/>
                      <a:pt x="39" y="83"/>
                      <a:pt x="39" y="83"/>
                    </a:cubicBezTo>
                    <a:cubicBezTo>
                      <a:pt x="39" y="78"/>
                      <a:pt x="49" y="78"/>
                      <a:pt x="49" y="73"/>
                    </a:cubicBezTo>
                    <a:cubicBezTo>
                      <a:pt x="47" y="73"/>
                      <a:pt x="43" y="68"/>
                      <a:pt x="43" y="65"/>
                    </a:cubicBezTo>
                    <a:cubicBezTo>
                      <a:pt x="43" y="65"/>
                      <a:pt x="44" y="64"/>
                      <a:pt x="45" y="63"/>
                    </a:cubicBezTo>
                    <a:cubicBezTo>
                      <a:pt x="42" y="61"/>
                      <a:pt x="34" y="46"/>
                      <a:pt x="34" y="44"/>
                    </a:cubicBezTo>
                    <a:cubicBezTo>
                      <a:pt x="46" y="44"/>
                      <a:pt x="47" y="35"/>
                      <a:pt x="57" y="31"/>
                    </a:cubicBezTo>
                    <a:cubicBezTo>
                      <a:pt x="57" y="28"/>
                      <a:pt x="57" y="28"/>
                      <a:pt x="57" y="28"/>
                    </a:cubicBezTo>
                    <a:cubicBezTo>
                      <a:pt x="54" y="27"/>
                      <a:pt x="31" y="35"/>
                      <a:pt x="31" y="36"/>
                    </a:cubicBezTo>
                    <a:lnTo>
                      <a:pt x="31" y="3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09" name="Google Shape;909;p61"/>
              <p:cNvSpPr/>
              <p:nvPr/>
            </p:nvSpPr>
            <p:spPr>
              <a:xfrm>
                <a:off x="6145213" y="2973388"/>
                <a:ext cx="171450" cy="49213"/>
              </a:xfrm>
              <a:custGeom>
                <a:avLst/>
                <a:gdLst/>
                <a:ahLst/>
                <a:cxnLst/>
                <a:rect l="l" t="t" r="r" b="b"/>
                <a:pathLst>
                  <a:path w="128" h="37" extrusionOk="0">
                    <a:moveTo>
                      <a:pt x="123" y="36"/>
                    </a:moveTo>
                    <a:cubicBezTo>
                      <a:pt x="119" y="36"/>
                      <a:pt x="119" y="33"/>
                      <a:pt x="114" y="33"/>
                    </a:cubicBezTo>
                    <a:cubicBezTo>
                      <a:pt x="113" y="33"/>
                      <a:pt x="114" y="36"/>
                      <a:pt x="114" y="37"/>
                    </a:cubicBezTo>
                    <a:cubicBezTo>
                      <a:pt x="100" y="32"/>
                      <a:pt x="85" y="31"/>
                      <a:pt x="67" y="31"/>
                    </a:cubicBezTo>
                    <a:cubicBezTo>
                      <a:pt x="62" y="31"/>
                      <a:pt x="61" y="25"/>
                      <a:pt x="56" y="25"/>
                    </a:cubicBezTo>
                    <a:cubicBezTo>
                      <a:pt x="48" y="25"/>
                      <a:pt x="41" y="25"/>
                      <a:pt x="32" y="22"/>
                    </a:cubicBezTo>
                    <a:cubicBezTo>
                      <a:pt x="25" y="20"/>
                      <a:pt x="19" y="24"/>
                      <a:pt x="14" y="20"/>
                    </a:cubicBezTo>
                    <a:cubicBezTo>
                      <a:pt x="10" y="15"/>
                      <a:pt x="7" y="10"/>
                      <a:pt x="0" y="10"/>
                    </a:cubicBezTo>
                    <a:cubicBezTo>
                      <a:pt x="0" y="9"/>
                      <a:pt x="8" y="1"/>
                      <a:pt x="11" y="1"/>
                    </a:cubicBezTo>
                    <a:cubicBezTo>
                      <a:pt x="12" y="1"/>
                      <a:pt x="13" y="3"/>
                      <a:pt x="14" y="3"/>
                    </a:cubicBezTo>
                    <a:cubicBezTo>
                      <a:pt x="17" y="3"/>
                      <a:pt x="19" y="0"/>
                      <a:pt x="22" y="0"/>
                    </a:cubicBezTo>
                    <a:cubicBezTo>
                      <a:pt x="35" y="0"/>
                      <a:pt x="41" y="14"/>
                      <a:pt x="55" y="14"/>
                    </a:cubicBezTo>
                    <a:cubicBezTo>
                      <a:pt x="62" y="14"/>
                      <a:pt x="63" y="7"/>
                      <a:pt x="68" y="7"/>
                    </a:cubicBezTo>
                    <a:cubicBezTo>
                      <a:pt x="77" y="7"/>
                      <a:pt x="80" y="15"/>
                      <a:pt x="88" y="15"/>
                    </a:cubicBezTo>
                    <a:cubicBezTo>
                      <a:pt x="101" y="14"/>
                      <a:pt x="101" y="14"/>
                      <a:pt x="101" y="14"/>
                    </a:cubicBezTo>
                    <a:cubicBezTo>
                      <a:pt x="105" y="14"/>
                      <a:pt x="105" y="14"/>
                      <a:pt x="105" y="14"/>
                    </a:cubicBezTo>
                    <a:cubicBezTo>
                      <a:pt x="104" y="16"/>
                      <a:pt x="89" y="17"/>
                      <a:pt x="89" y="17"/>
                    </a:cubicBezTo>
                    <a:cubicBezTo>
                      <a:pt x="93" y="22"/>
                      <a:pt x="99" y="22"/>
                      <a:pt x="107" y="22"/>
                    </a:cubicBezTo>
                    <a:cubicBezTo>
                      <a:pt x="110" y="22"/>
                      <a:pt x="110" y="26"/>
                      <a:pt x="111" y="26"/>
                    </a:cubicBezTo>
                    <a:cubicBezTo>
                      <a:pt x="114" y="30"/>
                      <a:pt x="117" y="26"/>
                      <a:pt x="121" y="27"/>
                    </a:cubicBezTo>
                    <a:cubicBezTo>
                      <a:pt x="125" y="29"/>
                      <a:pt x="125" y="30"/>
                      <a:pt x="128" y="31"/>
                    </a:cubicBezTo>
                    <a:cubicBezTo>
                      <a:pt x="127" y="33"/>
                      <a:pt x="124" y="36"/>
                      <a:pt x="123" y="3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0" name="Google Shape;910;p61"/>
              <p:cNvSpPr/>
              <p:nvPr/>
            </p:nvSpPr>
            <p:spPr>
              <a:xfrm>
                <a:off x="6386513" y="3013075"/>
                <a:ext cx="52388" cy="12700"/>
              </a:xfrm>
              <a:custGeom>
                <a:avLst/>
                <a:gdLst/>
                <a:ahLst/>
                <a:cxnLst/>
                <a:rect l="l" t="t" r="r" b="b"/>
                <a:pathLst>
                  <a:path w="39" h="9" extrusionOk="0">
                    <a:moveTo>
                      <a:pt x="26" y="9"/>
                    </a:moveTo>
                    <a:cubicBezTo>
                      <a:pt x="20" y="9"/>
                      <a:pt x="13" y="9"/>
                      <a:pt x="10" y="9"/>
                    </a:cubicBezTo>
                    <a:cubicBezTo>
                      <a:pt x="7" y="9"/>
                      <a:pt x="0" y="9"/>
                      <a:pt x="0" y="4"/>
                    </a:cubicBezTo>
                    <a:cubicBezTo>
                      <a:pt x="0" y="1"/>
                      <a:pt x="5" y="1"/>
                      <a:pt x="8" y="1"/>
                    </a:cubicBezTo>
                    <a:cubicBezTo>
                      <a:pt x="16" y="1"/>
                      <a:pt x="19" y="4"/>
                      <a:pt x="26" y="4"/>
                    </a:cubicBezTo>
                    <a:cubicBezTo>
                      <a:pt x="32" y="4"/>
                      <a:pt x="35" y="2"/>
                      <a:pt x="39" y="0"/>
                    </a:cubicBezTo>
                    <a:cubicBezTo>
                      <a:pt x="35" y="6"/>
                      <a:pt x="32" y="7"/>
                      <a:pt x="26" y="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1" name="Google Shape;911;p61"/>
              <p:cNvSpPr/>
              <p:nvPr/>
            </p:nvSpPr>
            <p:spPr>
              <a:xfrm>
                <a:off x="6335713" y="3016250"/>
                <a:ext cx="36513" cy="12700"/>
              </a:xfrm>
              <a:custGeom>
                <a:avLst/>
                <a:gdLst/>
                <a:ahLst/>
                <a:cxnLst/>
                <a:rect l="l" t="t" r="r" b="b"/>
                <a:pathLst>
                  <a:path w="27" h="9" extrusionOk="0">
                    <a:moveTo>
                      <a:pt x="27" y="6"/>
                    </a:moveTo>
                    <a:cubicBezTo>
                      <a:pt x="23" y="6"/>
                      <a:pt x="23" y="6"/>
                      <a:pt x="23" y="6"/>
                    </a:cubicBezTo>
                    <a:cubicBezTo>
                      <a:pt x="19" y="5"/>
                      <a:pt x="19" y="5"/>
                      <a:pt x="19" y="5"/>
                    </a:cubicBezTo>
                    <a:cubicBezTo>
                      <a:pt x="15" y="6"/>
                      <a:pt x="13" y="9"/>
                      <a:pt x="9" y="9"/>
                    </a:cubicBezTo>
                    <a:cubicBezTo>
                      <a:pt x="5" y="9"/>
                      <a:pt x="0" y="8"/>
                      <a:pt x="0" y="6"/>
                    </a:cubicBezTo>
                    <a:cubicBezTo>
                      <a:pt x="0" y="1"/>
                      <a:pt x="3" y="1"/>
                      <a:pt x="7" y="1"/>
                    </a:cubicBezTo>
                    <a:cubicBezTo>
                      <a:pt x="11" y="1"/>
                      <a:pt x="13" y="2"/>
                      <a:pt x="16" y="3"/>
                    </a:cubicBezTo>
                    <a:cubicBezTo>
                      <a:pt x="16" y="2"/>
                      <a:pt x="16" y="1"/>
                      <a:pt x="16" y="0"/>
                    </a:cubicBezTo>
                    <a:cubicBezTo>
                      <a:pt x="27" y="0"/>
                      <a:pt x="27" y="0"/>
                      <a:pt x="27" y="0"/>
                    </a:cubicBezTo>
                    <a:cubicBezTo>
                      <a:pt x="27" y="3"/>
                      <a:pt x="26" y="5"/>
                      <a:pt x="27"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2" name="Google Shape;912;p61"/>
              <p:cNvSpPr/>
              <p:nvPr/>
            </p:nvSpPr>
            <p:spPr>
              <a:xfrm>
                <a:off x="6373813" y="3030538"/>
                <a:ext cx="26988" cy="19050"/>
              </a:xfrm>
              <a:custGeom>
                <a:avLst/>
                <a:gdLst/>
                <a:ahLst/>
                <a:cxnLst/>
                <a:rect l="l" t="t" r="r" b="b"/>
                <a:pathLst>
                  <a:path w="20" h="14" extrusionOk="0">
                    <a:moveTo>
                      <a:pt x="15" y="14"/>
                    </a:moveTo>
                    <a:cubicBezTo>
                      <a:pt x="12" y="14"/>
                      <a:pt x="12" y="10"/>
                      <a:pt x="12" y="9"/>
                    </a:cubicBezTo>
                    <a:cubicBezTo>
                      <a:pt x="8" y="9"/>
                      <a:pt x="0" y="8"/>
                      <a:pt x="0" y="4"/>
                    </a:cubicBezTo>
                    <a:cubicBezTo>
                      <a:pt x="0" y="0"/>
                      <a:pt x="6" y="1"/>
                      <a:pt x="9" y="1"/>
                    </a:cubicBezTo>
                    <a:cubicBezTo>
                      <a:pt x="10" y="1"/>
                      <a:pt x="12" y="1"/>
                      <a:pt x="13" y="1"/>
                    </a:cubicBezTo>
                    <a:cubicBezTo>
                      <a:pt x="13" y="7"/>
                      <a:pt x="20" y="6"/>
                      <a:pt x="20" y="11"/>
                    </a:cubicBezTo>
                    <a:cubicBezTo>
                      <a:pt x="20" y="13"/>
                      <a:pt x="18" y="14"/>
                      <a:pt x="16" y="14"/>
                    </a:cubicBezTo>
                    <a:cubicBezTo>
                      <a:pt x="16" y="14"/>
                      <a:pt x="15" y="14"/>
                      <a:pt x="15" y="1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3" name="Google Shape;913;p61"/>
              <p:cNvSpPr/>
              <p:nvPr/>
            </p:nvSpPr>
            <p:spPr>
              <a:xfrm>
                <a:off x="6323013" y="3014663"/>
                <a:ext cx="11113" cy="11113"/>
              </a:xfrm>
              <a:custGeom>
                <a:avLst/>
                <a:gdLst/>
                <a:ahLst/>
                <a:cxnLst/>
                <a:rect l="l" t="t" r="r" b="b"/>
                <a:pathLst>
                  <a:path w="8" h="8" extrusionOk="0">
                    <a:moveTo>
                      <a:pt x="0" y="0"/>
                    </a:moveTo>
                    <a:cubicBezTo>
                      <a:pt x="1" y="0"/>
                      <a:pt x="2" y="0"/>
                      <a:pt x="4" y="0"/>
                    </a:cubicBezTo>
                    <a:cubicBezTo>
                      <a:pt x="6" y="0"/>
                      <a:pt x="6" y="2"/>
                      <a:pt x="8" y="3"/>
                    </a:cubicBezTo>
                    <a:cubicBezTo>
                      <a:pt x="7" y="6"/>
                      <a:pt x="5" y="8"/>
                      <a:pt x="3" y="8"/>
                    </a:cubicBezTo>
                    <a:cubicBezTo>
                      <a:pt x="2" y="8"/>
                      <a:pt x="0" y="6"/>
                      <a:pt x="0" y="5"/>
                    </a:cubicBezTo>
                    <a:cubicBezTo>
                      <a:pt x="0" y="3"/>
                      <a:pt x="0" y="2"/>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4" name="Google Shape;914;p61"/>
              <p:cNvSpPr/>
              <p:nvPr/>
            </p:nvSpPr>
            <p:spPr>
              <a:xfrm>
                <a:off x="6448425" y="3016250"/>
                <a:ext cx="58738" cy="34925"/>
              </a:xfrm>
              <a:custGeom>
                <a:avLst/>
                <a:gdLst/>
                <a:ahLst/>
                <a:cxnLst/>
                <a:rect l="l" t="t" r="r" b="b"/>
                <a:pathLst>
                  <a:path w="45" h="26" extrusionOk="0">
                    <a:moveTo>
                      <a:pt x="19" y="13"/>
                    </a:moveTo>
                    <a:cubicBezTo>
                      <a:pt x="16" y="13"/>
                      <a:pt x="19" y="17"/>
                      <a:pt x="17" y="19"/>
                    </a:cubicBezTo>
                    <a:cubicBezTo>
                      <a:pt x="15" y="21"/>
                      <a:pt x="8" y="26"/>
                      <a:pt x="3" y="26"/>
                    </a:cubicBezTo>
                    <a:cubicBezTo>
                      <a:pt x="1" y="26"/>
                      <a:pt x="0" y="24"/>
                      <a:pt x="0" y="22"/>
                    </a:cubicBezTo>
                    <a:cubicBezTo>
                      <a:pt x="0" y="12"/>
                      <a:pt x="8" y="12"/>
                      <a:pt x="15" y="10"/>
                    </a:cubicBezTo>
                    <a:cubicBezTo>
                      <a:pt x="16" y="10"/>
                      <a:pt x="16" y="7"/>
                      <a:pt x="17" y="6"/>
                    </a:cubicBezTo>
                    <a:cubicBezTo>
                      <a:pt x="21" y="2"/>
                      <a:pt x="41" y="0"/>
                      <a:pt x="45" y="3"/>
                    </a:cubicBezTo>
                    <a:cubicBezTo>
                      <a:pt x="40" y="9"/>
                      <a:pt x="26" y="13"/>
                      <a:pt x="19"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5" name="Google Shape;915;p61"/>
              <p:cNvSpPr/>
              <p:nvPr/>
            </p:nvSpPr>
            <p:spPr>
              <a:xfrm>
                <a:off x="6489700" y="2922588"/>
                <a:ext cx="17463" cy="19050"/>
              </a:xfrm>
              <a:custGeom>
                <a:avLst/>
                <a:gdLst/>
                <a:ahLst/>
                <a:cxnLst/>
                <a:rect l="l" t="t" r="r" b="b"/>
                <a:pathLst>
                  <a:path w="13" h="14" extrusionOk="0">
                    <a:moveTo>
                      <a:pt x="13" y="8"/>
                    </a:moveTo>
                    <a:cubicBezTo>
                      <a:pt x="13" y="9"/>
                      <a:pt x="10" y="14"/>
                      <a:pt x="8" y="14"/>
                    </a:cubicBezTo>
                    <a:cubicBezTo>
                      <a:pt x="6" y="14"/>
                      <a:pt x="0" y="9"/>
                      <a:pt x="0" y="5"/>
                    </a:cubicBezTo>
                    <a:cubicBezTo>
                      <a:pt x="0" y="0"/>
                      <a:pt x="13" y="4"/>
                      <a:pt x="13" y="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6" name="Google Shape;916;p61"/>
              <p:cNvSpPr/>
              <p:nvPr/>
            </p:nvSpPr>
            <p:spPr>
              <a:xfrm>
                <a:off x="6519863" y="2924175"/>
                <a:ext cx="47625" cy="14288"/>
              </a:xfrm>
              <a:custGeom>
                <a:avLst/>
                <a:gdLst/>
                <a:ahLst/>
                <a:cxnLst/>
                <a:rect l="l" t="t" r="r" b="b"/>
                <a:pathLst>
                  <a:path w="36" h="10" extrusionOk="0">
                    <a:moveTo>
                      <a:pt x="31" y="2"/>
                    </a:moveTo>
                    <a:cubicBezTo>
                      <a:pt x="32" y="5"/>
                      <a:pt x="36" y="6"/>
                      <a:pt x="36" y="10"/>
                    </a:cubicBezTo>
                    <a:cubicBezTo>
                      <a:pt x="36" y="10"/>
                      <a:pt x="35" y="10"/>
                      <a:pt x="34" y="10"/>
                    </a:cubicBezTo>
                    <a:cubicBezTo>
                      <a:pt x="28" y="10"/>
                      <a:pt x="25" y="6"/>
                      <a:pt x="18" y="6"/>
                    </a:cubicBezTo>
                    <a:cubicBezTo>
                      <a:pt x="14" y="6"/>
                      <a:pt x="12" y="6"/>
                      <a:pt x="8" y="6"/>
                    </a:cubicBezTo>
                    <a:cubicBezTo>
                      <a:pt x="6" y="6"/>
                      <a:pt x="0" y="4"/>
                      <a:pt x="0" y="4"/>
                    </a:cubicBezTo>
                    <a:cubicBezTo>
                      <a:pt x="0" y="2"/>
                      <a:pt x="3" y="1"/>
                      <a:pt x="3" y="0"/>
                    </a:cubicBezTo>
                    <a:cubicBezTo>
                      <a:pt x="23" y="0"/>
                      <a:pt x="23" y="0"/>
                      <a:pt x="23" y="0"/>
                    </a:cubicBezTo>
                    <a:cubicBezTo>
                      <a:pt x="24" y="3"/>
                      <a:pt x="27" y="2"/>
                      <a:pt x="30" y="2"/>
                    </a:cubicBezTo>
                    <a:lnTo>
                      <a:pt x="31" y="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7" name="Google Shape;917;p61"/>
              <p:cNvSpPr/>
              <p:nvPr/>
            </p:nvSpPr>
            <p:spPr>
              <a:xfrm>
                <a:off x="6513513" y="2836863"/>
                <a:ext cx="19050" cy="46038"/>
              </a:xfrm>
              <a:custGeom>
                <a:avLst/>
                <a:gdLst/>
                <a:ahLst/>
                <a:cxnLst/>
                <a:rect l="l" t="t" r="r" b="b"/>
                <a:pathLst>
                  <a:path w="15" h="35" extrusionOk="0">
                    <a:moveTo>
                      <a:pt x="4" y="28"/>
                    </a:moveTo>
                    <a:cubicBezTo>
                      <a:pt x="4" y="25"/>
                      <a:pt x="4" y="25"/>
                      <a:pt x="4" y="25"/>
                    </a:cubicBezTo>
                    <a:cubicBezTo>
                      <a:pt x="8" y="25"/>
                      <a:pt x="12" y="24"/>
                      <a:pt x="14" y="24"/>
                    </a:cubicBezTo>
                    <a:cubicBezTo>
                      <a:pt x="14" y="20"/>
                      <a:pt x="11" y="20"/>
                      <a:pt x="11" y="17"/>
                    </a:cubicBezTo>
                    <a:cubicBezTo>
                      <a:pt x="11" y="15"/>
                      <a:pt x="15" y="14"/>
                      <a:pt x="15" y="12"/>
                    </a:cubicBezTo>
                    <a:cubicBezTo>
                      <a:pt x="8" y="10"/>
                      <a:pt x="4" y="6"/>
                      <a:pt x="4" y="0"/>
                    </a:cubicBezTo>
                    <a:cubicBezTo>
                      <a:pt x="0" y="2"/>
                      <a:pt x="0" y="5"/>
                      <a:pt x="0" y="9"/>
                    </a:cubicBezTo>
                    <a:cubicBezTo>
                      <a:pt x="0" y="15"/>
                      <a:pt x="3" y="16"/>
                      <a:pt x="3" y="21"/>
                    </a:cubicBezTo>
                    <a:cubicBezTo>
                      <a:pt x="3" y="26"/>
                      <a:pt x="3" y="24"/>
                      <a:pt x="3" y="27"/>
                    </a:cubicBezTo>
                    <a:cubicBezTo>
                      <a:pt x="3" y="30"/>
                      <a:pt x="4" y="35"/>
                      <a:pt x="9" y="35"/>
                    </a:cubicBezTo>
                    <a:cubicBezTo>
                      <a:pt x="7" y="32"/>
                      <a:pt x="6" y="31"/>
                      <a:pt x="4" y="2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8" name="Google Shape;918;p61"/>
              <p:cNvSpPr/>
              <p:nvPr/>
            </p:nvSpPr>
            <p:spPr>
              <a:xfrm>
                <a:off x="6424613" y="2709863"/>
                <a:ext cx="76200" cy="71438"/>
              </a:xfrm>
              <a:custGeom>
                <a:avLst/>
                <a:gdLst/>
                <a:ahLst/>
                <a:cxnLst/>
                <a:rect l="l" t="t" r="r" b="b"/>
                <a:pathLst>
                  <a:path w="58" h="53" extrusionOk="0">
                    <a:moveTo>
                      <a:pt x="48" y="38"/>
                    </a:moveTo>
                    <a:cubicBezTo>
                      <a:pt x="48" y="37"/>
                      <a:pt x="47" y="36"/>
                      <a:pt x="46" y="35"/>
                    </a:cubicBezTo>
                    <a:cubicBezTo>
                      <a:pt x="44" y="37"/>
                      <a:pt x="42" y="38"/>
                      <a:pt x="42" y="40"/>
                    </a:cubicBezTo>
                    <a:cubicBezTo>
                      <a:pt x="42" y="43"/>
                      <a:pt x="47" y="44"/>
                      <a:pt x="47" y="48"/>
                    </a:cubicBezTo>
                    <a:cubicBezTo>
                      <a:pt x="47" y="51"/>
                      <a:pt x="45" y="53"/>
                      <a:pt x="42" y="53"/>
                    </a:cubicBezTo>
                    <a:cubicBezTo>
                      <a:pt x="41" y="53"/>
                      <a:pt x="40" y="51"/>
                      <a:pt x="40" y="50"/>
                    </a:cubicBezTo>
                    <a:cubicBezTo>
                      <a:pt x="39" y="51"/>
                      <a:pt x="37" y="51"/>
                      <a:pt x="36" y="51"/>
                    </a:cubicBezTo>
                    <a:cubicBezTo>
                      <a:pt x="31" y="51"/>
                      <a:pt x="26" y="44"/>
                      <a:pt x="26" y="37"/>
                    </a:cubicBezTo>
                    <a:cubicBezTo>
                      <a:pt x="26" y="34"/>
                      <a:pt x="27" y="33"/>
                      <a:pt x="28" y="32"/>
                    </a:cubicBezTo>
                    <a:cubicBezTo>
                      <a:pt x="28" y="31"/>
                      <a:pt x="27" y="30"/>
                      <a:pt x="27" y="29"/>
                    </a:cubicBezTo>
                    <a:cubicBezTo>
                      <a:pt x="21" y="28"/>
                      <a:pt x="21" y="28"/>
                      <a:pt x="21" y="28"/>
                    </a:cubicBezTo>
                    <a:cubicBezTo>
                      <a:pt x="21" y="30"/>
                      <a:pt x="20" y="31"/>
                      <a:pt x="21" y="32"/>
                    </a:cubicBezTo>
                    <a:cubicBezTo>
                      <a:pt x="18" y="32"/>
                      <a:pt x="18" y="31"/>
                      <a:pt x="17" y="30"/>
                    </a:cubicBezTo>
                    <a:cubicBezTo>
                      <a:pt x="17" y="30"/>
                      <a:pt x="16" y="31"/>
                      <a:pt x="16" y="32"/>
                    </a:cubicBezTo>
                    <a:cubicBezTo>
                      <a:pt x="14" y="31"/>
                      <a:pt x="12" y="28"/>
                      <a:pt x="12" y="28"/>
                    </a:cubicBezTo>
                    <a:cubicBezTo>
                      <a:pt x="8" y="32"/>
                      <a:pt x="8" y="45"/>
                      <a:pt x="4" y="45"/>
                    </a:cubicBezTo>
                    <a:cubicBezTo>
                      <a:pt x="0" y="45"/>
                      <a:pt x="4" y="37"/>
                      <a:pt x="4" y="36"/>
                    </a:cubicBezTo>
                    <a:cubicBezTo>
                      <a:pt x="4" y="35"/>
                      <a:pt x="2" y="33"/>
                      <a:pt x="2" y="32"/>
                    </a:cubicBezTo>
                    <a:cubicBezTo>
                      <a:pt x="2" y="28"/>
                      <a:pt x="4" y="26"/>
                      <a:pt x="5" y="22"/>
                    </a:cubicBezTo>
                    <a:cubicBezTo>
                      <a:pt x="13" y="22"/>
                      <a:pt x="11" y="14"/>
                      <a:pt x="19" y="14"/>
                    </a:cubicBezTo>
                    <a:cubicBezTo>
                      <a:pt x="24" y="14"/>
                      <a:pt x="23" y="20"/>
                      <a:pt x="26" y="20"/>
                    </a:cubicBezTo>
                    <a:cubicBezTo>
                      <a:pt x="27" y="20"/>
                      <a:pt x="27" y="20"/>
                      <a:pt x="28" y="20"/>
                    </a:cubicBezTo>
                    <a:cubicBezTo>
                      <a:pt x="28" y="18"/>
                      <a:pt x="30" y="16"/>
                      <a:pt x="32" y="15"/>
                    </a:cubicBezTo>
                    <a:cubicBezTo>
                      <a:pt x="32" y="10"/>
                      <a:pt x="39" y="12"/>
                      <a:pt x="41" y="9"/>
                    </a:cubicBezTo>
                    <a:cubicBezTo>
                      <a:pt x="42" y="7"/>
                      <a:pt x="42" y="1"/>
                      <a:pt x="42" y="0"/>
                    </a:cubicBezTo>
                    <a:cubicBezTo>
                      <a:pt x="45" y="0"/>
                      <a:pt x="47" y="2"/>
                      <a:pt x="48" y="4"/>
                    </a:cubicBezTo>
                    <a:cubicBezTo>
                      <a:pt x="51" y="7"/>
                      <a:pt x="58" y="30"/>
                      <a:pt x="58" y="33"/>
                    </a:cubicBezTo>
                    <a:cubicBezTo>
                      <a:pt x="58" y="37"/>
                      <a:pt x="53" y="39"/>
                      <a:pt x="53" y="46"/>
                    </a:cubicBezTo>
                    <a:cubicBezTo>
                      <a:pt x="51" y="46"/>
                      <a:pt x="48" y="37"/>
                      <a:pt x="48" y="36"/>
                    </a:cubicBezTo>
                    <a:lnTo>
                      <a:pt x="48" y="38"/>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19" name="Google Shape;919;p61"/>
              <p:cNvSpPr/>
              <p:nvPr/>
            </p:nvSpPr>
            <p:spPr>
              <a:xfrm>
                <a:off x="6354763" y="2690813"/>
                <a:ext cx="36513" cy="39688"/>
              </a:xfrm>
              <a:custGeom>
                <a:avLst/>
                <a:gdLst/>
                <a:ahLst/>
                <a:cxnLst/>
                <a:rect l="l" t="t" r="r" b="b"/>
                <a:pathLst>
                  <a:path w="28" h="29" extrusionOk="0">
                    <a:moveTo>
                      <a:pt x="3" y="29"/>
                    </a:moveTo>
                    <a:cubicBezTo>
                      <a:pt x="0" y="29"/>
                      <a:pt x="0" y="29"/>
                      <a:pt x="0" y="29"/>
                    </a:cubicBezTo>
                    <a:cubicBezTo>
                      <a:pt x="4" y="18"/>
                      <a:pt x="18" y="13"/>
                      <a:pt x="22" y="5"/>
                    </a:cubicBezTo>
                    <a:cubicBezTo>
                      <a:pt x="23" y="3"/>
                      <a:pt x="23" y="1"/>
                      <a:pt x="25" y="0"/>
                    </a:cubicBezTo>
                    <a:cubicBezTo>
                      <a:pt x="24" y="4"/>
                      <a:pt x="26" y="5"/>
                      <a:pt x="28" y="6"/>
                    </a:cubicBezTo>
                    <a:cubicBezTo>
                      <a:pt x="26" y="8"/>
                      <a:pt x="26" y="9"/>
                      <a:pt x="24" y="9"/>
                    </a:cubicBezTo>
                    <a:cubicBezTo>
                      <a:pt x="23" y="12"/>
                      <a:pt x="20" y="13"/>
                      <a:pt x="17" y="13"/>
                    </a:cubicBezTo>
                    <a:cubicBezTo>
                      <a:pt x="15" y="22"/>
                      <a:pt x="8" y="26"/>
                      <a:pt x="3" y="2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0" name="Google Shape;920;p61"/>
              <p:cNvSpPr/>
              <p:nvPr/>
            </p:nvSpPr>
            <p:spPr>
              <a:xfrm>
                <a:off x="6383338" y="2563813"/>
                <a:ext cx="71438" cy="101600"/>
              </a:xfrm>
              <a:custGeom>
                <a:avLst/>
                <a:gdLst/>
                <a:ahLst/>
                <a:cxnLst/>
                <a:rect l="l" t="t" r="r" b="b"/>
                <a:pathLst>
                  <a:path w="54" h="76" extrusionOk="0">
                    <a:moveTo>
                      <a:pt x="4" y="31"/>
                    </a:moveTo>
                    <a:cubicBezTo>
                      <a:pt x="6" y="28"/>
                      <a:pt x="6" y="23"/>
                      <a:pt x="6" y="20"/>
                    </a:cubicBezTo>
                    <a:cubicBezTo>
                      <a:pt x="7" y="15"/>
                      <a:pt x="5" y="12"/>
                      <a:pt x="5" y="7"/>
                    </a:cubicBezTo>
                    <a:cubicBezTo>
                      <a:pt x="5" y="3"/>
                      <a:pt x="6" y="0"/>
                      <a:pt x="9" y="0"/>
                    </a:cubicBezTo>
                    <a:cubicBezTo>
                      <a:pt x="13" y="0"/>
                      <a:pt x="12" y="7"/>
                      <a:pt x="16" y="7"/>
                    </a:cubicBezTo>
                    <a:cubicBezTo>
                      <a:pt x="18" y="7"/>
                      <a:pt x="20" y="4"/>
                      <a:pt x="21" y="3"/>
                    </a:cubicBezTo>
                    <a:cubicBezTo>
                      <a:pt x="21" y="3"/>
                      <a:pt x="22" y="4"/>
                      <a:pt x="22" y="5"/>
                    </a:cubicBezTo>
                    <a:cubicBezTo>
                      <a:pt x="22" y="6"/>
                      <a:pt x="23" y="7"/>
                      <a:pt x="23" y="8"/>
                    </a:cubicBezTo>
                    <a:cubicBezTo>
                      <a:pt x="23" y="13"/>
                      <a:pt x="28" y="18"/>
                      <a:pt x="28" y="25"/>
                    </a:cubicBezTo>
                    <a:cubicBezTo>
                      <a:pt x="28" y="33"/>
                      <a:pt x="20" y="34"/>
                      <a:pt x="20" y="42"/>
                    </a:cubicBezTo>
                    <a:cubicBezTo>
                      <a:pt x="20" y="48"/>
                      <a:pt x="26" y="57"/>
                      <a:pt x="30" y="59"/>
                    </a:cubicBezTo>
                    <a:cubicBezTo>
                      <a:pt x="30" y="59"/>
                      <a:pt x="30" y="58"/>
                      <a:pt x="30" y="58"/>
                    </a:cubicBezTo>
                    <a:cubicBezTo>
                      <a:pt x="30" y="56"/>
                      <a:pt x="32" y="54"/>
                      <a:pt x="34" y="55"/>
                    </a:cubicBezTo>
                    <a:cubicBezTo>
                      <a:pt x="39" y="55"/>
                      <a:pt x="40" y="63"/>
                      <a:pt x="43" y="64"/>
                    </a:cubicBezTo>
                    <a:cubicBezTo>
                      <a:pt x="44" y="64"/>
                      <a:pt x="45" y="61"/>
                      <a:pt x="46" y="61"/>
                    </a:cubicBezTo>
                    <a:cubicBezTo>
                      <a:pt x="47" y="61"/>
                      <a:pt x="48" y="62"/>
                      <a:pt x="49" y="62"/>
                    </a:cubicBezTo>
                    <a:cubicBezTo>
                      <a:pt x="48" y="64"/>
                      <a:pt x="46" y="64"/>
                      <a:pt x="46" y="66"/>
                    </a:cubicBezTo>
                    <a:cubicBezTo>
                      <a:pt x="46" y="67"/>
                      <a:pt x="48" y="67"/>
                      <a:pt x="49" y="66"/>
                    </a:cubicBezTo>
                    <a:cubicBezTo>
                      <a:pt x="49" y="69"/>
                      <a:pt x="51" y="71"/>
                      <a:pt x="54" y="71"/>
                    </a:cubicBezTo>
                    <a:cubicBezTo>
                      <a:pt x="54" y="72"/>
                      <a:pt x="54" y="73"/>
                      <a:pt x="54" y="74"/>
                    </a:cubicBezTo>
                    <a:cubicBezTo>
                      <a:pt x="54" y="75"/>
                      <a:pt x="53" y="76"/>
                      <a:pt x="53" y="76"/>
                    </a:cubicBezTo>
                    <a:cubicBezTo>
                      <a:pt x="51" y="76"/>
                      <a:pt x="51" y="74"/>
                      <a:pt x="51" y="73"/>
                    </a:cubicBezTo>
                    <a:cubicBezTo>
                      <a:pt x="48" y="69"/>
                      <a:pt x="39" y="65"/>
                      <a:pt x="36" y="61"/>
                    </a:cubicBezTo>
                    <a:cubicBezTo>
                      <a:pt x="34" y="64"/>
                      <a:pt x="35" y="66"/>
                      <a:pt x="37" y="69"/>
                    </a:cubicBezTo>
                    <a:cubicBezTo>
                      <a:pt x="31" y="69"/>
                      <a:pt x="31" y="60"/>
                      <a:pt x="25" y="60"/>
                    </a:cubicBezTo>
                    <a:cubicBezTo>
                      <a:pt x="23" y="60"/>
                      <a:pt x="21" y="62"/>
                      <a:pt x="19" y="62"/>
                    </a:cubicBezTo>
                    <a:cubicBezTo>
                      <a:pt x="16" y="62"/>
                      <a:pt x="13" y="59"/>
                      <a:pt x="13" y="57"/>
                    </a:cubicBezTo>
                    <a:cubicBezTo>
                      <a:pt x="13" y="55"/>
                      <a:pt x="14" y="53"/>
                      <a:pt x="15" y="53"/>
                    </a:cubicBezTo>
                    <a:cubicBezTo>
                      <a:pt x="15" y="49"/>
                      <a:pt x="15" y="49"/>
                      <a:pt x="15" y="49"/>
                    </a:cubicBezTo>
                    <a:cubicBezTo>
                      <a:pt x="13" y="49"/>
                      <a:pt x="13" y="49"/>
                      <a:pt x="13" y="49"/>
                    </a:cubicBezTo>
                    <a:cubicBezTo>
                      <a:pt x="12" y="50"/>
                      <a:pt x="11" y="51"/>
                      <a:pt x="10" y="51"/>
                    </a:cubicBezTo>
                    <a:cubicBezTo>
                      <a:pt x="8" y="51"/>
                      <a:pt x="1" y="47"/>
                      <a:pt x="1" y="44"/>
                    </a:cubicBezTo>
                    <a:cubicBezTo>
                      <a:pt x="1" y="38"/>
                      <a:pt x="0" y="30"/>
                      <a:pt x="4" y="3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1" name="Google Shape;921;p61"/>
              <p:cNvSpPr/>
              <p:nvPr/>
            </p:nvSpPr>
            <p:spPr>
              <a:xfrm>
                <a:off x="6457950" y="2665413"/>
                <a:ext cx="23813" cy="41275"/>
              </a:xfrm>
              <a:custGeom>
                <a:avLst/>
                <a:gdLst/>
                <a:ahLst/>
                <a:cxnLst/>
                <a:rect l="l" t="t" r="r" b="b"/>
                <a:pathLst>
                  <a:path w="18" h="30" extrusionOk="0">
                    <a:moveTo>
                      <a:pt x="16" y="20"/>
                    </a:moveTo>
                    <a:cubicBezTo>
                      <a:pt x="10" y="20"/>
                      <a:pt x="10" y="20"/>
                      <a:pt x="10" y="20"/>
                    </a:cubicBezTo>
                    <a:cubicBezTo>
                      <a:pt x="11" y="23"/>
                      <a:pt x="12" y="27"/>
                      <a:pt x="14" y="28"/>
                    </a:cubicBezTo>
                    <a:cubicBezTo>
                      <a:pt x="14" y="30"/>
                      <a:pt x="14" y="30"/>
                      <a:pt x="14" y="30"/>
                    </a:cubicBezTo>
                    <a:cubicBezTo>
                      <a:pt x="13" y="30"/>
                      <a:pt x="11" y="30"/>
                      <a:pt x="10" y="30"/>
                    </a:cubicBezTo>
                    <a:cubicBezTo>
                      <a:pt x="7" y="30"/>
                      <a:pt x="7" y="27"/>
                      <a:pt x="8" y="25"/>
                    </a:cubicBezTo>
                    <a:cubicBezTo>
                      <a:pt x="8" y="23"/>
                      <a:pt x="8" y="23"/>
                      <a:pt x="8" y="23"/>
                    </a:cubicBezTo>
                    <a:cubicBezTo>
                      <a:pt x="5" y="23"/>
                      <a:pt x="3" y="19"/>
                      <a:pt x="2" y="17"/>
                    </a:cubicBezTo>
                    <a:cubicBezTo>
                      <a:pt x="2" y="15"/>
                      <a:pt x="2" y="15"/>
                      <a:pt x="2" y="15"/>
                    </a:cubicBezTo>
                    <a:cubicBezTo>
                      <a:pt x="4" y="15"/>
                      <a:pt x="7" y="15"/>
                      <a:pt x="8" y="15"/>
                    </a:cubicBezTo>
                    <a:cubicBezTo>
                      <a:pt x="8" y="15"/>
                      <a:pt x="10" y="14"/>
                      <a:pt x="10" y="13"/>
                    </a:cubicBezTo>
                    <a:cubicBezTo>
                      <a:pt x="10" y="8"/>
                      <a:pt x="1" y="5"/>
                      <a:pt x="0" y="2"/>
                    </a:cubicBezTo>
                    <a:cubicBezTo>
                      <a:pt x="1" y="1"/>
                      <a:pt x="3" y="0"/>
                      <a:pt x="4" y="0"/>
                    </a:cubicBezTo>
                    <a:cubicBezTo>
                      <a:pt x="7" y="0"/>
                      <a:pt x="9" y="2"/>
                      <a:pt x="13" y="2"/>
                    </a:cubicBezTo>
                    <a:cubicBezTo>
                      <a:pt x="13" y="3"/>
                      <a:pt x="13" y="5"/>
                      <a:pt x="13" y="6"/>
                    </a:cubicBezTo>
                    <a:cubicBezTo>
                      <a:pt x="13" y="6"/>
                      <a:pt x="14" y="6"/>
                      <a:pt x="15" y="6"/>
                    </a:cubicBezTo>
                    <a:cubicBezTo>
                      <a:pt x="15" y="8"/>
                      <a:pt x="15" y="12"/>
                      <a:pt x="15" y="12"/>
                    </a:cubicBezTo>
                    <a:cubicBezTo>
                      <a:pt x="15" y="12"/>
                      <a:pt x="18" y="15"/>
                      <a:pt x="18" y="15"/>
                    </a:cubicBezTo>
                    <a:cubicBezTo>
                      <a:pt x="18" y="18"/>
                      <a:pt x="17" y="19"/>
                      <a:pt x="16" y="2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2" name="Google Shape;922;p61"/>
              <p:cNvSpPr/>
              <p:nvPr/>
            </p:nvSpPr>
            <p:spPr>
              <a:xfrm>
                <a:off x="6423025" y="2676525"/>
                <a:ext cx="19050" cy="25400"/>
              </a:xfrm>
              <a:custGeom>
                <a:avLst/>
                <a:gdLst/>
                <a:ahLst/>
                <a:cxnLst/>
                <a:rect l="l" t="t" r="r" b="b"/>
                <a:pathLst>
                  <a:path w="14" h="19" extrusionOk="0">
                    <a:moveTo>
                      <a:pt x="3" y="1"/>
                    </a:moveTo>
                    <a:cubicBezTo>
                      <a:pt x="4" y="3"/>
                      <a:pt x="14" y="4"/>
                      <a:pt x="14" y="7"/>
                    </a:cubicBezTo>
                    <a:cubicBezTo>
                      <a:pt x="14" y="14"/>
                      <a:pt x="5" y="17"/>
                      <a:pt x="1" y="19"/>
                    </a:cubicBezTo>
                    <a:cubicBezTo>
                      <a:pt x="1" y="13"/>
                      <a:pt x="0" y="6"/>
                      <a:pt x="0" y="2"/>
                    </a:cubicBezTo>
                    <a:cubicBezTo>
                      <a:pt x="0" y="1"/>
                      <a:pt x="2" y="0"/>
                      <a:pt x="2" y="0"/>
                    </a:cubicBezTo>
                    <a:cubicBezTo>
                      <a:pt x="3" y="0"/>
                      <a:pt x="4" y="2"/>
                      <a:pt x="5" y="2"/>
                    </a:cubicBezTo>
                    <a:lnTo>
                      <a:pt x="3" y="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3" name="Google Shape;923;p61"/>
              <p:cNvSpPr/>
              <p:nvPr/>
            </p:nvSpPr>
            <p:spPr>
              <a:xfrm>
                <a:off x="6432550" y="2692400"/>
                <a:ext cx="19050" cy="31750"/>
              </a:xfrm>
              <a:custGeom>
                <a:avLst/>
                <a:gdLst/>
                <a:ahLst/>
                <a:cxnLst/>
                <a:rect l="l" t="t" r="r" b="b"/>
                <a:pathLst>
                  <a:path w="14" h="24" extrusionOk="0">
                    <a:moveTo>
                      <a:pt x="14" y="5"/>
                    </a:moveTo>
                    <a:cubicBezTo>
                      <a:pt x="14" y="10"/>
                      <a:pt x="10" y="13"/>
                      <a:pt x="9" y="17"/>
                    </a:cubicBezTo>
                    <a:cubicBezTo>
                      <a:pt x="9" y="21"/>
                      <a:pt x="11" y="20"/>
                      <a:pt x="11" y="22"/>
                    </a:cubicBezTo>
                    <a:cubicBezTo>
                      <a:pt x="11" y="23"/>
                      <a:pt x="10" y="24"/>
                      <a:pt x="9" y="24"/>
                    </a:cubicBezTo>
                    <a:cubicBezTo>
                      <a:pt x="7" y="24"/>
                      <a:pt x="0" y="17"/>
                      <a:pt x="0" y="14"/>
                    </a:cubicBezTo>
                    <a:cubicBezTo>
                      <a:pt x="0" y="13"/>
                      <a:pt x="3" y="12"/>
                      <a:pt x="4" y="12"/>
                    </a:cubicBezTo>
                    <a:cubicBezTo>
                      <a:pt x="4" y="11"/>
                      <a:pt x="6" y="1"/>
                      <a:pt x="8" y="1"/>
                    </a:cubicBezTo>
                    <a:cubicBezTo>
                      <a:pt x="12" y="0"/>
                      <a:pt x="14" y="3"/>
                      <a:pt x="14"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4" name="Google Shape;924;p61"/>
              <p:cNvSpPr/>
              <p:nvPr/>
            </p:nvSpPr>
            <p:spPr>
              <a:xfrm>
                <a:off x="6450013" y="2693988"/>
                <a:ext cx="7938" cy="20638"/>
              </a:xfrm>
              <a:custGeom>
                <a:avLst/>
                <a:gdLst/>
                <a:ahLst/>
                <a:cxnLst/>
                <a:rect l="l" t="t" r="r" b="b"/>
                <a:pathLst>
                  <a:path w="7" h="15" extrusionOk="0">
                    <a:moveTo>
                      <a:pt x="7" y="0"/>
                    </a:moveTo>
                    <a:cubicBezTo>
                      <a:pt x="7" y="7"/>
                      <a:pt x="2" y="9"/>
                      <a:pt x="2" y="15"/>
                    </a:cubicBezTo>
                    <a:cubicBezTo>
                      <a:pt x="2" y="15"/>
                      <a:pt x="0" y="15"/>
                      <a:pt x="0" y="15"/>
                    </a:cubicBezTo>
                    <a:cubicBezTo>
                      <a:pt x="1" y="10"/>
                      <a:pt x="4" y="7"/>
                      <a:pt x="4" y="0"/>
                    </a:cubicBezTo>
                    <a:cubicBezTo>
                      <a:pt x="5" y="0"/>
                      <a:pt x="6" y="0"/>
                      <a:pt x="7"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5" name="Google Shape;925;p61"/>
              <p:cNvSpPr/>
              <p:nvPr/>
            </p:nvSpPr>
            <p:spPr>
              <a:xfrm>
                <a:off x="6454775" y="2706688"/>
                <a:ext cx="11113" cy="11113"/>
              </a:xfrm>
              <a:custGeom>
                <a:avLst/>
                <a:gdLst/>
                <a:ahLst/>
                <a:cxnLst/>
                <a:rect l="l" t="t" r="r" b="b"/>
                <a:pathLst>
                  <a:path w="8" h="8" extrusionOk="0">
                    <a:moveTo>
                      <a:pt x="8" y="0"/>
                    </a:moveTo>
                    <a:cubicBezTo>
                      <a:pt x="8" y="4"/>
                      <a:pt x="6" y="8"/>
                      <a:pt x="2" y="8"/>
                    </a:cubicBezTo>
                    <a:cubicBezTo>
                      <a:pt x="1" y="8"/>
                      <a:pt x="0" y="6"/>
                      <a:pt x="0" y="6"/>
                    </a:cubicBezTo>
                    <a:cubicBezTo>
                      <a:pt x="0" y="3"/>
                      <a:pt x="2" y="2"/>
                      <a:pt x="3" y="0"/>
                    </a:cubicBezTo>
                    <a:cubicBezTo>
                      <a:pt x="5" y="1"/>
                      <a:pt x="7" y="1"/>
                      <a:pt x="8"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6" name="Google Shape;926;p61"/>
              <p:cNvSpPr/>
              <p:nvPr/>
            </p:nvSpPr>
            <p:spPr>
              <a:xfrm>
                <a:off x="6442075" y="2665413"/>
                <a:ext cx="12700" cy="17463"/>
              </a:xfrm>
              <a:custGeom>
                <a:avLst/>
                <a:gdLst/>
                <a:ahLst/>
                <a:cxnLst/>
                <a:rect l="l" t="t" r="r" b="b"/>
                <a:pathLst>
                  <a:path w="10" h="12" extrusionOk="0">
                    <a:moveTo>
                      <a:pt x="0" y="6"/>
                    </a:moveTo>
                    <a:cubicBezTo>
                      <a:pt x="0" y="3"/>
                      <a:pt x="0" y="2"/>
                      <a:pt x="0" y="0"/>
                    </a:cubicBezTo>
                    <a:cubicBezTo>
                      <a:pt x="4" y="0"/>
                      <a:pt x="4" y="0"/>
                      <a:pt x="4" y="0"/>
                    </a:cubicBezTo>
                    <a:cubicBezTo>
                      <a:pt x="5" y="4"/>
                      <a:pt x="10" y="5"/>
                      <a:pt x="10" y="10"/>
                    </a:cubicBezTo>
                    <a:cubicBezTo>
                      <a:pt x="10" y="12"/>
                      <a:pt x="6" y="8"/>
                      <a:pt x="6" y="6"/>
                    </a:cubicBezTo>
                    <a:cubicBezTo>
                      <a:pt x="4" y="5"/>
                      <a:pt x="2" y="6"/>
                      <a:pt x="0"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7" name="Google Shape;927;p61"/>
              <p:cNvSpPr/>
              <p:nvPr/>
            </p:nvSpPr>
            <p:spPr>
              <a:xfrm>
                <a:off x="6397625" y="2649538"/>
                <a:ext cx="19050" cy="20638"/>
              </a:xfrm>
              <a:custGeom>
                <a:avLst/>
                <a:gdLst/>
                <a:ahLst/>
                <a:cxnLst/>
                <a:rect l="l" t="t" r="r" b="b"/>
                <a:pathLst>
                  <a:path w="15" h="15" extrusionOk="0">
                    <a:moveTo>
                      <a:pt x="11" y="15"/>
                    </a:moveTo>
                    <a:cubicBezTo>
                      <a:pt x="9" y="15"/>
                      <a:pt x="0" y="0"/>
                      <a:pt x="0" y="0"/>
                    </a:cubicBezTo>
                    <a:cubicBezTo>
                      <a:pt x="4" y="0"/>
                      <a:pt x="4" y="0"/>
                      <a:pt x="4" y="0"/>
                    </a:cubicBezTo>
                    <a:cubicBezTo>
                      <a:pt x="8" y="3"/>
                      <a:pt x="13" y="2"/>
                      <a:pt x="14" y="7"/>
                    </a:cubicBezTo>
                    <a:cubicBezTo>
                      <a:pt x="15" y="10"/>
                      <a:pt x="13" y="15"/>
                      <a:pt x="11"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8" name="Google Shape;928;p61"/>
              <p:cNvSpPr/>
              <p:nvPr/>
            </p:nvSpPr>
            <p:spPr>
              <a:xfrm>
                <a:off x="6416675" y="2652713"/>
                <a:ext cx="6350" cy="1588"/>
              </a:xfrm>
              <a:custGeom>
                <a:avLst/>
                <a:gdLst/>
                <a:ahLst/>
                <a:cxnLst/>
                <a:rect l="l" t="t" r="r" b="b"/>
                <a:pathLst>
                  <a:path w="4" h="1" extrusionOk="0">
                    <a:moveTo>
                      <a:pt x="0" y="0"/>
                    </a:moveTo>
                    <a:cubicBezTo>
                      <a:pt x="1" y="1"/>
                      <a:pt x="3" y="1"/>
                      <a:pt x="4" y="1"/>
                    </a:cubicBezTo>
                    <a:cubicBezTo>
                      <a:pt x="3" y="0"/>
                      <a:pt x="1" y="0"/>
                      <a:pt x="0"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29" name="Google Shape;929;p61"/>
              <p:cNvSpPr/>
              <p:nvPr/>
            </p:nvSpPr>
            <p:spPr>
              <a:xfrm>
                <a:off x="6388100" y="2441575"/>
                <a:ext cx="36513" cy="50800"/>
              </a:xfrm>
              <a:custGeom>
                <a:avLst/>
                <a:gdLst/>
                <a:ahLst/>
                <a:cxnLst/>
                <a:rect l="l" t="t" r="r" b="b"/>
                <a:pathLst>
                  <a:path w="27" h="39" extrusionOk="0">
                    <a:moveTo>
                      <a:pt x="8" y="39"/>
                    </a:moveTo>
                    <a:cubicBezTo>
                      <a:pt x="0" y="39"/>
                      <a:pt x="1" y="33"/>
                      <a:pt x="1" y="26"/>
                    </a:cubicBezTo>
                    <a:cubicBezTo>
                      <a:pt x="1" y="17"/>
                      <a:pt x="10" y="0"/>
                      <a:pt x="16" y="0"/>
                    </a:cubicBezTo>
                    <a:cubicBezTo>
                      <a:pt x="27" y="0"/>
                      <a:pt x="18" y="39"/>
                      <a:pt x="8" y="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0" name="Google Shape;930;p61"/>
              <p:cNvSpPr/>
              <p:nvPr/>
            </p:nvSpPr>
            <p:spPr>
              <a:xfrm>
                <a:off x="6194425" y="2532063"/>
                <a:ext cx="41275" cy="34925"/>
              </a:xfrm>
              <a:custGeom>
                <a:avLst/>
                <a:gdLst/>
                <a:ahLst/>
                <a:cxnLst/>
                <a:rect l="l" t="t" r="r" b="b"/>
                <a:pathLst>
                  <a:path w="31" h="27" extrusionOk="0">
                    <a:moveTo>
                      <a:pt x="2" y="11"/>
                    </a:moveTo>
                    <a:cubicBezTo>
                      <a:pt x="5" y="11"/>
                      <a:pt x="20" y="0"/>
                      <a:pt x="26" y="0"/>
                    </a:cubicBezTo>
                    <a:cubicBezTo>
                      <a:pt x="28" y="0"/>
                      <a:pt x="31" y="4"/>
                      <a:pt x="31" y="7"/>
                    </a:cubicBezTo>
                    <a:cubicBezTo>
                      <a:pt x="31" y="13"/>
                      <a:pt x="18" y="27"/>
                      <a:pt x="11" y="27"/>
                    </a:cubicBezTo>
                    <a:cubicBezTo>
                      <a:pt x="5" y="27"/>
                      <a:pt x="2" y="24"/>
                      <a:pt x="2" y="18"/>
                    </a:cubicBezTo>
                    <a:cubicBezTo>
                      <a:pt x="2" y="15"/>
                      <a:pt x="0" y="11"/>
                      <a:pt x="2" y="1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1" name="Google Shape;931;p61"/>
              <p:cNvSpPr/>
              <p:nvPr/>
            </p:nvSpPr>
            <p:spPr>
              <a:xfrm>
                <a:off x="6015038" y="2476500"/>
                <a:ext cx="195263" cy="374650"/>
              </a:xfrm>
              <a:custGeom>
                <a:avLst/>
                <a:gdLst/>
                <a:ahLst/>
                <a:cxnLst/>
                <a:rect l="l" t="t" r="r" b="b"/>
                <a:pathLst>
                  <a:path w="147" h="282" extrusionOk="0">
                    <a:moveTo>
                      <a:pt x="12" y="172"/>
                    </a:moveTo>
                    <a:cubicBezTo>
                      <a:pt x="16" y="165"/>
                      <a:pt x="17" y="160"/>
                      <a:pt x="21" y="152"/>
                    </a:cubicBezTo>
                    <a:cubicBezTo>
                      <a:pt x="22" y="150"/>
                      <a:pt x="25" y="149"/>
                      <a:pt x="25" y="147"/>
                    </a:cubicBezTo>
                    <a:cubicBezTo>
                      <a:pt x="25" y="143"/>
                      <a:pt x="19" y="123"/>
                      <a:pt x="15" y="119"/>
                    </a:cubicBezTo>
                    <a:cubicBezTo>
                      <a:pt x="12" y="116"/>
                      <a:pt x="8" y="114"/>
                      <a:pt x="8" y="109"/>
                    </a:cubicBezTo>
                    <a:cubicBezTo>
                      <a:pt x="8" y="108"/>
                      <a:pt x="8" y="107"/>
                      <a:pt x="8" y="105"/>
                    </a:cubicBezTo>
                    <a:cubicBezTo>
                      <a:pt x="8" y="106"/>
                      <a:pt x="8" y="106"/>
                      <a:pt x="8" y="106"/>
                    </a:cubicBezTo>
                    <a:cubicBezTo>
                      <a:pt x="9" y="105"/>
                      <a:pt x="12" y="100"/>
                      <a:pt x="12" y="96"/>
                    </a:cubicBezTo>
                    <a:cubicBezTo>
                      <a:pt x="12" y="91"/>
                      <a:pt x="12" y="82"/>
                      <a:pt x="9" y="77"/>
                    </a:cubicBezTo>
                    <a:cubicBezTo>
                      <a:pt x="6" y="73"/>
                      <a:pt x="0" y="73"/>
                      <a:pt x="0" y="65"/>
                    </a:cubicBezTo>
                    <a:cubicBezTo>
                      <a:pt x="0" y="57"/>
                      <a:pt x="3" y="51"/>
                      <a:pt x="8" y="47"/>
                    </a:cubicBezTo>
                    <a:cubicBezTo>
                      <a:pt x="10" y="44"/>
                      <a:pt x="15" y="45"/>
                      <a:pt x="19" y="43"/>
                    </a:cubicBezTo>
                    <a:cubicBezTo>
                      <a:pt x="29" y="36"/>
                      <a:pt x="36" y="33"/>
                      <a:pt x="45" y="19"/>
                    </a:cubicBezTo>
                    <a:cubicBezTo>
                      <a:pt x="47" y="19"/>
                      <a:pt x="47" y="19"/>
                      <a:pt x="47" y="19"/>
                    </a:cubicBezTo>
                    <a:cubicBezTo>
                      <a:pt x="47" y="23"/>
                      <a:pt x="49" y="24"/>
                      <a:pt x="50" y="24"/>
                    </a:cubicBezTo>
                    <a:cubicBezTo>
                      <a:pt x="51" y="24"/>
                      <a:pt x="52" y="22"/>
                      <a:pt x="52" y="20"/>
                    </a:cubicBezTo>
                    <a:cubicBezTo>
                      <a:pt x="52" y="16"/>
                      <a:pt x="52" y="13"/>
                      <a:pt x="52" y="9"/>
                    </a:cubicBezTo>
                    <a:cubicBezTo>
                      <a:pt x="52" y="9"/>
                      <a:pt x="62" y="6"/>
                      <a:pt x="64" y="6"/>
                    </a:cubicBezTo>
                    <a:cubicBezTo>
                      <a:pt x="78" y="6"/>
                      <a:pt x="78" y="6"/>
                      <a:pt x="78" y="6"/>
                    </a:cubicBezTo>
                    <a:cubicBezTo>
                      <a:pt x="84" y="9"/>
                      <a:pt x="89" y="0"/>
                      <a:pt x="96" y="0"/>
                    </a:cubicBezTo>
                    <a:cubicBezTo>
                      <a:pt x="103" y="0"/>
                      <a:pt x="107" y="5"/>
                      <a:pt x="115" y="5"/>
                    </a:cubicBezTo>
                    <a:cubicBezTo>
                      <a:pt x="115" y="16"/>
                      <a:pt x="123" y="20"/>
                      <a:pt x="130" y="22"/>
                    </a:cubicBezTo>
                    <a:cubicBezTo>
                      <a:pt x="121" y="36"/>
                      <a:pt x="100" y="39"/>
                      <a:pt x="100" y="58"/>
                    </a:cubicBezTo>
                    <a:cubicBezTo>
                      <a:pt x="100" y="62"/>
                      <a:pt x="102" y="63"/>
                      <a:pt x="104" y="64"/>
                    </a:cubicBezTo>
                    <a:cubicBezTo>
                      <a:pt x="114" y="74"/>
                      <a:pt x="118" y="86"/>
                      <a:pt x="129" y="93"/>
                    </a:cubicBezTo>
                    <a:cubicBezTo>
                      <a:pt x="140" y="100"/>
                      <a:pt x="147" y="119"/>
                      <a:pt x="147" y="134"/>
                    </a:cubicBezTo>
                    <a:cubicBezTo>
                      <a:pt x="147" y="144"/>
                      <a:pt x="142" y="148"/>
                      <a:pt x="142" y="156"/>
                    </a:cubicBezTo>
                    <a:cubicBezTo>
                      <a:pt x="127" y="160"/>
                      <a:pt x="126" y="164"/>
                      <a:pt x="115" y="170"/>
                    </a:cubicBezTo>
                    <a:cubicBezTo>
                      <a:pt x="109" y="173"/>
                      <a:pt x="110" y="180"/>
                      <a:pt x="105" y="180"/>
                    </a:cubicBezTo>
                    <a:cubicBezTo>
                      <a:pt x="104" y="180"/>
                      <a:pt x="104" y="177"/>
                      <a:pt x="104" y="176"/>
                    </a:cubicBezTo>
                    <a:cubicBezTo>
                      <a:pt x="104" y="179"/>
                      <a:pt x="104" y="180"/>
                      <a:pt x="104" y="181"/>
                    </a:cubicBezTo>
                    <a:cubicBezTo>
                      <a:pt x="104" y="185"/>
                      <a:pt x="95" y="192"/>
                      <a:pt x="93" y="192"/>
                    </a:cubicBezTo>
                    <a:cubicBezTo>
                      <a:pt x="91" y="192"/>
                      <a:pt x="90" y="186"/>
                      <a:pt x="90" y="183"/>
                    </a:cubicBezTo>
                    <a:cubicBezTo>
                      <a:pt x="90" y="179"/>
                      <a:pt x="90" y="178"/>
                      <a:pt x="91" y="177"/>
                    </a:cubicBezTo>
                    <a:cubicBezTo>
                      <a:pt x="90" y="176"/>
                      <a:pt x="89" y="172"/>
                      <a:pt x="88" y="170"/>
                    </a:cubicBezTo>
                    <a:cubicBezTo>
                      <a:pt x="82" y="170"/>
                      <a:pt x="73" y="168"/>
                      <a:pt x="73" y="161"/>
                    </a:cubicBezTo>
                    <a:cubicBezTo>
                      <a:pt x="63" y="161"/>
                      <a:pt x="68" y="155"/>
                      <a:pt x="63" y="149"/>
                    </a:cubicBezTo>
                    <a:cubicBezTo>
                      <a:pt x="56" y="143"/>
                      <a:pt x="50" y="143"/>
                      <a:pt x="43" y="141"/>
                    </a:cubicBezTo>
                    <a:cubicBezTo>
                      <a:pt x="42" y="141"/>
                      <a:pt x="41" y="135"/>
                      <a:pt x="41" y="135"/>
                    </a:cubicBezTo>
                    <a:cubicBezTo>
                      <a:pt x="40" y="130"/>
                      <a:pt x="34" y="129"/>
                      <a:pt x="30" y="129"/>
                    </a:cubicBezTo>
                    <a:cubicBezTo>
                      <a:pt x="26" y="129"/>
                      <a:pt x="27" y="132"/>
                      <a:pt x="27" y="134"/>
                    </a:cubicBezTo>
                    <a:cubicBezTo>
                      <a:pt x="27" y="138"/>
                      <a:pt x="29" y="139"/>
                      <a:pt x="29" y="142"/>
                    </a:cubicBezTo>
                    <a:cubicBezTo>
                      <a:pt x="29" y="156"/>
                      <a:pt x="16" y="159"/>
                      <a:pt x="16" y="171"/>
                    </a:cubicBezTo>
                    <a:cubicBezTo>
                      <a:pt x="16" y="185"/>
                      <a:pt x="31" y="179"/>
                      <a:pt x="31" y="192"/>
                    </a:cubicBezTo>
                    <a:cubicBezTo>
                      <a:pt x="30" y="192"/>
                      <a:pt x="30" y="192"/>
                      <a:pt x="30" y="192"/>
                    </a:cubicBezTo>
                    <a:cubicBezTo>
                      <a:pt x="32" y="195"/>
                      <a:pt x="32" y="203"/>
                      <a:pt x="35" y="206"/>
                    </a:cubicBezTo>
                    <a:cubicBezTo>
                      <a:pt x="47" y="218"/>
                      <a:pt x="73" y="221"/>
                      <a:pt x="73" y="243"/>
                    </a:cubicBezTo>
                    <a:cubicBezTo>
                      <a:pt x="73" y="247"/>
                      <a:pt x="71" y="247"/>
                      <a:pt x="71" y="251"/>
                    </a:cubicBezTo>
                    <a:cubicBezTo>
                      <a:pt x="71" y="259"/>
                      <a:pt x="78" y="262"/>
                      <a:pt x="80" y="267"/>
                    </a:cubicBezTo>
                    <a:cubicBezTo>
                      <a:pt x="82" y="273"/>
                      <a:pt x="82" y="275"/>
                      <a:pt x="84" y="280"/>
                    </a:cubicBezTo>
                    <a:cubicBezTo>
                      <a:pt x="80" y="280"/>
                      <a:pt x="80" y="280"/>
                      <a:pt x="78" y="280"/>
                    </a:cubicBezTo>
                    <a:cubicBezTo>
                      <a:pt x="77" y="280"/>
                      <a:pt x="76" y="282"/>
                      <a:pt x="75" y="282"/>
                    </a:cubicBezTo>
                    <a:cubicBezTo>
                      <a:pt x="71" y="282"/>
                      <a:pt x="70" y="279"/>
                      <a:pt x="68" y="278"/>
                    </a:cubicBezTo>
                    <a:cubicBezTo>
                      <a:pt x="54" y="274"/>
                      <a:pt x="41" y="261"/>
                      <a:pt x="37" y="246"/>
                    </a:cubicBezTo>
                    <a:cubicBezTo>
                      <a:pt x="33" y="233"/>
                      <a:pt x="32" y="224"/>
                      <a:pt x="27" y="214"/>
                    </a:cubicBezTo>
                    <a:cubicBezTo>
                      <a:pt x="24" y="208"/>
                      <a:pt x="21" y="192"/>
                      <a:pt x="14" y="192"/>
                    </a:cubicBezTo>
                    <a:cubicBezTo>
                      <a:pt x="9" y="192"/>
                      <a:pt x="12" y="194"/>
                      <a:pt x="8" y="192"/>
                    </a:cubicBezTo>
                    <a:cubicBezTo>
                      <a:pt x="7" y="192"/>
                      <a:pt x="8" y="190"/>
                      <a:pt x="8" y="189"/>
                    </a:cubicBezTo>
                    <a:cubicBezTo>
                      <a:pt x="8" y="183"/>
                      <a:pt x="9" y="179"/>
                      <a:pt x="10" y="172"/>
                    </a:cubicBezTo>
                    <a:cubicBezTo>
                      <a:pt x="11" y="172"/>
                      <a:pt x="11" y="172"/>
                      <a:pt x="11" y="172"/>
                    </a:cubicBezTo>
                    <a:lnTo>
                      <a:pt x="12" y="172"/>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2" name="Google Shape;932;p61"/>
              <p:cNvSpPr/>
              <p:nvPr/>
            </p:nvSpPr>
            <p:spPr>
              <a:xfrm>
                <a:off x="6142038" y="2898775"/>
                <a:ext cx="26988" cy="25400"/>
              </a:xfrm>
              <a:custGeom>
                <a:avLst/>
                <a:gdLst/>
                <a:ahLst/>
                <a:cxnLst/>
                <a:rect l="l" t="t" r="r" b="b"/>
                <a:pathLst>
                  <a:path w="21" h="19" extrusionOk="0">
                    <a:moveTo>
                      <a:pt x="12" y="17"/>
                    </a:moveTo>
                    <a:cubicBezTo>
                      <a:pt x="11" y="17"/>
                      <a:pt x="9" y="12"/>
                      <a:pt x="9" y="11"/>
                    </a:cubicBezTo>
                    <a:cubicBezTo>
                      <a:pt x="7" y="7"/>
                      <a:pt x="0" y="9"/>
                      <a:pt x="0" y="6"/>
                    </a:cubicBezTo>
                    <a:cubicBezTo>
                      <a:pt x="0" y="3"/>
                      <a:pt x="6" y="0"/>
                      <a:pt x="9" y="0"/>
                    </a:cubicBezTo>
                    <a:cubicBezTo>
                      <a:pt x="11" y="7"/>
                      <a:pt x="14" y="15"/>
                      <a:pt x="20" y="15"/>
                    </a:cubicBezTo>
                    <a:cubicBezTo>
                      <a:pt x="20" y="16"/>
                      <a:pt x="20" y="18"/>
                      <a:pt x="21" y="19"/>
                    </a:cubicBezTo>
                    <a:cubicBezTo>
                      <a:pt x="20" y="19"/>
                      <a:pt x="18" y="19"/>
                      <a:pt x="17" y="19"/>
                    </a:cubicBezTo>
                    <a:cubicBezTo>
                      <a:pt x="15" y="19"/>
                      <a:pt x="14" y="17"/>
                      <a:pt x="12"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3" name="Google Shape;933;p61"/>
              <p:cNvSpPr/>
              <p:nvPr/>
            </p:nvSpPr>
            <p:spPr>
              <a:xfrm>
                <a:off x="6183313" y="2917825"/>
                <a:ext cx="11113" cy="11113"/>
              </a:xfrm>
              <a:custGeom>
                <a:avLst/>
                <a:gdLst/>
                <a:ahLst/>
                <a:cxnLst/>
                <a:rect l="l" t="t" r="r" b="b"/>
                <a:pathLst>
                  <a:path w="9" h="8" extrusionOk="0">
                    <a:moveTo>
                      <a:pt x="1" y="0"/>
                    </a:moveTo>
                    <a:cubicBezTo>
                      <a:pt x="2" y="0"/>
                      <a:pt x="4" y="0"/>
                      <a:pt x="5" y="0"/>
                    </a:cubicBezTo>
                    <a:cubicBezTo>
                      <a:pt x="6" y="0"/>
                      <a:pt x="8" y="2"/>
                      <a:pt x="9" y="3"/>
                    </a:cubicBezTo>
                    <a:cubicBezTo>
                      <a:pt x="9" y="5"/>
                      <a:pt x="7" y="8"/>
                      <a:pt x="4" y="8"/>
                    </a:cubicBezTo>
                    <a:cubicBezTo>
                      <a:pt x="1" y="8"/>
                      <a:pt x="1" y="5"/>
                      <a:pt x="1" y="3"/>
                    </a:cubicBezTo>
                    <a:cubicBezTo>
                      <a:pt x="1" y="2"/>
                      <a:pt x="0" y="0"/>
                      <a:pt x="1"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4" name="Google Shape;934;p61"/>
              <p:cNvSpPr/>
              <p:nvPr/>
            </p:nvSpPr>
            <p:spPr>
              <a:xfrm>
                <a:off x="6035675" y="2892425"/>
                <a:ext cx="9525" cy="15875"/>
              </a:xfrm>
              <a:custGeom>
                <a:avLst/>
                <a:gdLst/>
                <a:ahLst/>
                <a:cxnLst/>
                <a:rect l="l" t="t" r="r" b="b"/>
                <a:pathLst>
                  <a:path w="8" h="12" extrusionOk="0">
                    <a:moveTo>
                      <a:pt x="1" y="0"/>
                    </a:moveTo>
                    <a:cubicBezTo>
                      <a:pt x="5" y="4"/>
                      <a:pt x="8" y="7"/>
                      <a:pt x="8" y="12"/>
                    </a:cubicBezTo>
                    <a:cubicBezTo>
                      <a:pt x="5" y="12"/>
                      <a:pt x="0" y="5"/>
                      <a:pt x="0" y="2"/>
                    </a:cubicBezTo>
                    <a:cubicBezTo>
                      <a:pt x="0" y="1"/>
                      <a:pt x="0" y="1"/>
                      <a:pt x="0" y="0"/>
                    </a:cubicBezTo>
                    <a:cubicBezTo>
                      <a:pt x="3" y="0"/>
                      <a:pt x="3" y="0"/>
                      <a:pt x="3" y="0"/>
                    </a:cubicBezTo>
                    <a:cubicBezTo>
                      <a:pt x="3" y="1"/>
                      <a:pt x="3" y="2"/>
                      <a:pt x="3" y="2"/>
                    </a:cubicBezTo>
                    <a:lnTo>
                      <a:pt x="1"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5" name="Google Shape;935;p61"/>
              <p:cNvSpPr/>
              <p:nvPr/>
            </p:nvSpPr>
            <p:spPr>
              <a:xfrm>
                <a:off x="6013450" y="2855913"/>
                <a:ext cx="15875" cy="15875"/>
              </a:xfrm>
              <a:custGeom>
                <a:avLst/>
                <a:gdLst/>
                <a:ahLst/>
                <a:cxnLst/>
                <a:rect l="l" t="t" r="r" b="b"/>
                <a:pathLst>
                  <a:path w="12" h="11" extrusionOk="0">
                    <a:moveTo>
                      <a:pt x="2" y="0"/>
                    </a:moveTo>
                    <a:cubicBezTo>
                      <a:pt x="5" y="2"/>
                      <a:pt x="12" y="11"/>
                      <a:pt x="8" y="11"/>
                    </a:cubicBezTo>
                    <a:cubicBezTo>
                      <a:pt x="6" y="11"/>
                      <a:pt x="1" y="4"/>
                      <a:pt x="0" y="1"/>
                    </a:cubicBezTo>
                    <a:cubicBezTo>
                      <a:pt x="0" y="1"/>
                      <a:pt x="0" y="1"/>
                      <a:pt x="0" y="1"/>
                    </a:cubicBezTo>
                    <a:lnTo>
                      <a:pt x="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6" name="Google Shape;936;p61"/>
              <p:cNvSpPr/>
              <p:nvPr/>
            </p:nvSpPr>
            <p:spPr>
              <a:xfrm>
                <a:off x="6548438" y="2284413"/>
                <a:ext cx="41275" cy="49213"/>
              </a:xfrm>
              <a:custGeom>
                <a:avLst/>
                <a:gdLst/>
                <a:ahLst/>
                <a:cxnLst/>
                <a:rect l="l" t="t" r="r" b="b"/>
                <a:pathLst>
                  <a:path w="30" h="37" extrusionOk="0">
                    <a:moveTo>
                      <a:pt x="12" y="22"/>
                    </a:moveTo>
                    <a:cubicBezTo>
                      <a:pt x="14" y="16"/>
                      <a:pt x="14" y="16"/>
                      <a:pt x="14" y="16"/>
                    </a:cubicBezTo>
                    <a:cubicBezTo>
                      <a:pt x="11" y="15"/>
                      <a:pt x="11" y="12"/>
                      <a:pt x="10" y="10"/>
                    </a:cubicBezTo>
                    <a:cubicBezTo>
                      <a:pt x="10" y="11"/>
                      <a:pt x="9" y="13"/>
                      <a:pt x="10" y="14"/>
                    </a:cubicBezTo>
                    <a:cubicBezTo>
                      <a:pt x="8" y="14"/>
                      <a:pt x="6" y="16"/>
                      <a:pt x="5" y="16"/>
                    </a:cubicBezTo>
                    <a:cubicBezTo>
                      <a:pt x="3" y="16"/>
                      <a:pt x="0" y="13"/>
                      <a:pt x="0" y="11"/>
                    </a:cubicBezTo>
                    <a:cubicBezTo>
                      <a:pt x="0" y="8"/>
                      <a:pt x="13" y="0"/>
                      <a:pt x="14" y="0"/>
                    </a:cubicBezTo>
                    <a:cubicBezTo>
                      <a:pt x="18" y="0"/>
                      <a:pt x="20" y="3"/>
                      <a:pt x="26" y="3"/>
                    </a:cubicBezTo>
                    <a:cubicBezTo>
                      <a:pt x="26" y="5"/>
                      <a:pt x="25" y="8"/>
                      <a:pt x="26" y="8"/>
                    </a:cubicBezTo>
                    <a:cubicBezTo>
                      <a:pt x="30" y="11"/>
                      <a:pt x="30" y="11"/>
                      <a:pt x="30" y="11"/>
                    </a:cubicBezTo>
                    <a:cubicBezTo>
                      <a:pt x="30" y="13"/>
                      <a:pt x="29" y="14"/>
                      <a:pt x="30" y="16"/>
                    </a:cubicBezTo>
                    <a:cubicBezTo>
                      <a:pt x="29" y="16"/>
                      <a:pt x="27" y="16"/>
                      <a:pt x="26" y="16"/>
                    </a:cubicBezTo>
                    <a:cubicBezTo>
                      <a:pt x="25" y="24"/>
                      <a:pt x="21" y="37"/>
                      <a:pt x="15" y="37"/>
                    </a:cubicBezTo>
                    <a:cubicBezTo>
                      <a:pt x="14" y="37"/>
                      <a:pt x="14" y="35"/>
                      <a:pt x="14" y="33"/>
                    </a:cubicBezTo>
                    <a:cubicBezTo>
                      <a:pt x="14" y="36"/>
                      <a:pt x="14" y="36"/>
                      <a:pt x="14" y="36"/>
                    </a:cubicBezTo>
                    <a:cubicBezTo>
                      <a:pt x="10" y="36"/>
                      <a:pt x="7" y="31"/>
                      <a:pt x="7" y="29"/>
                    </a:cubicBezTo>
                    <a:cubicBezTo>
                      <a:pt x="7" y="28"/>
                      <a:pt x="12" y="22"/>
                      <a:pt x="12" y="2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7" name="Google Shape;937;p61"/>
              <p:cNvSpPr/>
              <p:nvPr/>
            </p:nvSpPr>
            <p:spPr>
              <a:xfrm>
                <a:off x="6596063" y="2271713"/>
                <a:ext cx="42863" cy="30163"/>
              </a:xfrm>
              <a:custGeom>
                <a:avLst/>
                <a:gdLst/>
                <a:ahLst/>
                <a:cxnLst/>
                <a:rect l="l" t="t" r="r" b="b"/>
                <a:pathLst>
                  <a:path w="33" h="23" extrusionOk="0">
                    <a:moveTo>
                      <a:pt x="23" y="15"/>
                    </a:moveTo>
                    <a:cubicBezTo>
                      <a:pt x="20" y="15"/>
                      <a:pt x="18" y="13"/>
                      <a:pt x="17" y="12"/>
                    </a:cubicBezTo>
                    <a:cubicBezTo>
                      <a:pt x="13" y="16"/>
                      <a:pt x="12" y="23"/>
                      <a:pt x="6" y="23"/>
                    </a:cubicBezTo>
                    <a:cubicBezTo>
                      <a:pt x="4" y="23"/>
                      <a:pt x="3" y="19"/>
                      <a:pt x="3" y="17"/>
                    </a:cubicBezTo>
                    <a:cubicBezTo>
                      <a:pt x="1" y="15"/>
                      <a:pt x="0" y="14"/>
                      <a:pt x="0" y="12"/>
                    </a:cubicBezTo>
                    <a:cubicBezTo>
                      <a:pt x="0" y="12"/>
                      <a:pt x="8" y="6"/>
                      <a:pt x="8" y="5"/>
                    </a:cubicBezTo>
                    <a:cubicBezTo>
                      <a:pt x="16" y="7"/>
                      <a:pt x="17" y="0"/>
                      <a:pt x="23" y="0"/>
                    </a:cubicBezTo>
                    <a:cubicBezTo>
                      <a:pt x="33" y="0"/>
                      <a:pt x="28" y="15"/>
                      <a:pt x="23" y="1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8" name="Google Shape;938;p61"/>
              <p:cNvSpPr/>
              <p:nvPr/>
            </p:nvSpPr>
            <p:spPr>
              <a:xfrm>
                <a:off x="6572250" y="2136775"/>
                <a:ext cx="185738" cy="153988"/>
              </a:xfrm>
              <a:custGeom>
                <a:avLst/>
                <a:gdLst/>
                <a:ahLst/>
                <a:cxnLst/>
                <a:rect l="l" t="t" r="r" b="b"/>
                <a:pathLst>
                  <a:path w="140" h="115" extrusionOk="0">
                    <a:moveTo>
                      <a:pt x="55" y="110"/>
                    </a:moveTo>
                    <a:cubicBezTo>
                      <a:pt x="53" y="110"/>
                      <a:pt x="55" y="108"/>
                      <a:pt x="55" y="107"/>
                    </a:cubicBezTo>
                    <a:cubicBezTo>
                      <a:pt x="55" y="104"/>
                      <a:pt x="56" y="101"/>
                      <a:pt x="56" y="99"/>
                    </a:cubicBezTo>
                    <a:cubicBezTo>
                      <a:pt x="51" y="98"/>
                      <a:pt x="48" y="95"/>
                      <a:pt x="43" y="95"/>
                    </a:cubicBezTo>
                    <a:cubicBezTo>
                      <a:pt x="40" y="95"/>
                      <a:pt x="40" y="98"/>
                      <a:pt x="39" y="99"/>
                    </a:cubicBezTo>
                    <a:cubicBezTo>
                      <a:pt x="35" y="100"/>
                      <a:pt x="32" y="98"/>
                      <a:pt x="29" y="100"/>
                    </a:cubicBezTo>
                    <a:cubicBezTo>
                      <a:pt x="23" y="103"/>
                      <a:pt x="15" y="106"/>
                      <a:pt x="6" y="106"/>
                    </a:cubicBezTo>
                    <a:cubicBezTo>
                      <a:pt x="3" y="106"/>
                      <a:pt x="0" y="106"/>
                      <a:pt x="0" y="104"/>
                    </a:cubicBezTo>
                    <a:cubicBezTo>
                      <a:pt x="0" y="103"/>
                      <a:pt x="4" y="102"/>
                      <a:pt x="5" y="101"/>
                    </a:cubicBezTo>
                    <a:cubicBezTo>
                      <a:pt x="15" y="95"/>
                      <a:pt x="19" y="84"/>
                      <a:pt x="30" y="84"/>
                    </a:cubicBezTo>
                    <a:cubicBezTo>
                      <a:pt x="43" y="84"/>
                      <a:pt x="47" y="84"/>
                      <a:pt x="57" y="84"/>
                    </a:cubicBezTo>
                    <a:cubicBezTo>
                      <a:pt x="65" y="84"/>
                      <a:pt x="68" y="70"/>
                      <a:pt x="72" y="70"/>
                    </a:cubicBezTo>
                    <a:cubicBezTo>
                      <a:pt x="72" y="70"/>
                      <a:pt x="78" y="60"/>
                      <a:pt x="79" y="59"/>
                    </a:cubicBezTo>
                    <a:cubicBezTo>
                      <a:pt x="78" y="61"/>
                      <a:pt x="77" y="62"/>
                      <a:pt x="77" y="64"/>
                    </a:cubicBezTo>
                    <a:cubicBezTo>
                      <a:pt x="77" y="65"/>
                      <a:pt x="78" y="66"/>
                      <a:pt x="79" y="66"/>
                    </a:cubicBezTo>
                    <a:cubicBezTo>
                      <a:pt x="86" y="66"/>
                      <a:pt x="87" y="62"/>
                      <a:pt x="92" y="60"/>
                    </a:cubicBezTo>
                    <a:cubicBezTo>
                      <a:pt x="101" y="57"/>
                      <a:pt x="116" y="39"/>
                      <a:pt x="116" y="25"/>
                    </a:cubicBezTo>
                    <a:cubicBezTo>
                      <a:pt x="116" y="22"/>
                      <a:pt x="114" y="22"/>
                      <a:pt x="114" y="19"/>
                    </a:cubicBezTo>
                    <a:cubicBezTo>
                      <a:pt x="114" y="14"/>
                      <a:pt x="119" y="3"/>
                      <a:pt x="125" y="3"/>
                    </a:cubicBezTo>
                    <a:cubicBezTo>
                      <a:pt x="125" y="3"/>
                      <a:pt x="125" y="9"/>
                      <a:pt x="130" y="4"/>
                    </a:cubicBezTo>
                    <a:cubicBezTo>
                      <a:pt x="130" y="4"/>
                      <a:pt x="129" y="4"/>
                      <a:pt x="129" y="4"/>
                    </a:cubicBezTo>
                    <a:cubicBezTo>
                      <a:pt x="128" y="4"/>
                      <a:pt x="127" y="0"/>
                      <a:pt x="128" y="0"/>
                    </a:cubicBezTo>
                    <a:cubicBezTo>
                      <a:pt x="131" y="0"/>
                      <a:pt x="133" y="1"/>
                      <a:pt x="133" y="2"/>
                    </a:cubicBezTo>
                    <a:cubicBezTo>
                      <a:pt x="135" y="5"/>
                      <a:pt x="134" y="8"/>
                      <a:pt x="134" y="11"/>
                    </a:cubicBezTo>
                    <a:cubicBezTo>
                      <a:pt x="134" y="17"/>
                      <a:pt x="140" y="20"/>
                      <a:pt x="140" y="26"/>
                    </a:cubicBezTo>
                    <a:cubicBezTo>
                      <a:pt x="140" y="33"/>
                      <a:pt x="134" y="34"/>
                      <a:pt x="134" y="40"/>
                    </a:cubicBezTo>
                    <a:cubicBezTo>
                      <a:pt x="134" y="41"/>
                      <a:pt x="134" y="42"/>
                      <a:pt x="134" y="43"/>
                    </a:cubicBezTo>
                    <a:cubicBezTo>
                      <a:pt x="133" y="44"/>
                      <a:pt x="132" y="43"/>
                      <a:pt x="130" y="44"/>
                    </a:cubicBezTo>
                    <a:cubicBezTo>
                      <a:pt x="126" y="45"/>
                      <a:pt x="127" y="59"/>
                      <a:pt x="127" y="63"/>
                    </a:cubicBezTo>
                    <a:cubicBezTo>
                      <a:pt x="127" y="67"/>
                      <a:pt x="122" y="70"/>
                      <a:pt x="122" y="76"/>
                    </a:cubicBezTo>
                    <a:cubicBezTo>
                      <a:pt x="122" y="80"/>
                      <a:pt x="124" y="81"/>
                      <a:pt x="125" y="84"/>
                    </a:cubicBezTo>
                    <a:cubicBezTo>
                      <a:pt x="119" y="87"/>
                      <a:pt x="119" y="91"/>
                      <a:pt x="114" y="93"/>
                    </a:cubicBezTo>
                    <a:cubicBezTo>
                      <a:pt x="112" y="89"/>
                      <a:pt x="114" y="89"/>
                      <a:pt x="114" y="86"/>
                    </a:cubicBezTo>
                    <a:cubicBezTo>
                      <a:pt x="108" y="90"/>
                      <a:pt x="104" y="90"/>
                      <a:pt x="102" y="96"/>
                    </a:cubicBezTo>
                    <a:cubicBezTo>
                      <a:pt x="102" y="96"/>
                      <a:pt x="100" y="95"/>
                      <a:pt x="100" y="94"/>
                    </a:cubicBezTo>
                    <a:cubicBezTo>
                      <a:pt x="96" y="94"/>
                      <a:pt x="96" y="94"/>
                      <a:pt x="96" y="94"/>
                    </a:cubicBezTo>
                    <a:cubicBezTo>
                      <a:pt x="93" y="97"/>
                      <a:pt x="91" y="100"/>
                      <a:pt x="87" y="100"/>
                    </a:cubicBezTo>
                    <a:cubicBezTo>
                      <a:pt x="78" y="100"/>
                      <a:pt x="78" y="92"/>
                      <a:pt x="74" y="92"/>
                    </a:cubicBezTo>
                    <a:cubicBezTo>
                      <a:pt x="73" y="92"/>
                      <a:pt x="72" y="94"/>
                      <a:pt x="72" y="96"/>
                    </a:cubicBezTo>
                    <a:cubicBezTo>
                      <a:pt x="72" y="97"/>
                      <a:pt x="76" y="103"/>
                      <a:pt x="76" y="103"/>
                    </a:cubicBezTo>
                    <a:cubicBezTo>
                      <a:pt x="75" y="103"/>
                      <a:pt x="73" y="103"/>
                      <a:pt x="72" y="103"/>
                    </a:cubicBezTo>
                    <a:cubicBezTo>
                      <a:pt x="68" y="103"/>
                      <a:pt x="63" y="110"/>
                      <a:pt x="61" y="115"/>
                    </a:cubicBezTo>
                    <a:cubicBezTo>
                      <a:pt x="57" y="114"/>
                      <a:pt x="58" y="110"/>
                      <a:pt x="55" y="1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39" name="Google Shape;939;p61"/>
              <p:cNvSpPr/>
              <p:nvPr/>
            </p:nvSpPr>
            <p:spPr>
              <a:xfrm>
                <a:off x="6721475" y="2054225"/>
                <a:ext cx="96838" cy="80963"/>
              </a:xfrm>
              <a:custGeom>
                <a:avLst/>
                <a:gdLst/>
                <a:ahLst/>
                <a:cxnLst/>
                <a:rect l="l" t="t" r="r" b="b"/>
                <a:pathLst>
                  <a:path w="72" h="61" extrusionOk="0">
                    <a:moveTo>
                      <a:pt x="11" y="33"/>
                    </a:moveTo>
                    <a:cubicBezTo>
                      <a:pt x="12" y="33"/>
                      <a:pt x="14" y="33"/>
                      <a:pt x="15" y="33"/>
                    </a:cubicBezTo>
                    <a:cubicBezTo>
                      <a:pt x="23" y="33"/>
                      <a:pt x="26" y="16"/>
                      <a:pt x="26" y="10"/>
                    </a:cubicBezTo>
                    <a:cubicBezTo>
                      <a:pt x="26" y="8"/>
                      <a:pt x="23" y="7"/>
                      <a:pt x="23" y="6"/>
                    </a:cubicBezTo>
                    <a:cubicBezTo>
                      <a:pt x="23" y="2"/>
                      <a:pt x="25" y="1"/>
                      <a:pt x="26" y="0"/>
                    </a:cubicBezTo>
                    <a:cubicBezTo>
                      <a:pt x="38" y="8"/>
                      <a:pt x="43" y="22"/>
                      <a:pt x="60" y="22"/>
                    </a:cubicBezTo>
                    <a:cubicBezTo>
                      <a:pt x="64" y="22"/>
                      <a:pt x="67" y="19"/>
                      <a:pt x="70" y="21"/>
                    </a:cubicBezTo>
                    <a:cubicBezTo>
                      <a:pt x="69" y="23"/>
                      <a:pt x="67" y="24"/>
                      <a:pt x="67" y="26"/>
                    </a:cubicBezTo>
                    <a:cubicBezTo>
                      <a:pt x="67" y="29"/>
                      <a:pt x="71" y="32"/>
                      <a:pt x="72" y="32"/>
                    </a:cubicBezTo>
                    <a:cubicBezTo>
                      <a:pt x="68" y="35"/>
                      <a:pt x="65" y="36"/>
                      <a:pt x="59" y="36"/>
                    </a:cubicBezTo>
                    <a:cubicBezTo>
                      <a:pt x="49" y="36"/>
                      <a:pt x="46" y="46"/>
                      <a:pt x="43" y="51"/>
                    </a:cubicBezTo>
                    <a:cubicBezTo>
                      <a:pt x="36" y="47"/>
                      <a:pt x="31" y="46"/>
                      <a:pt x="24" y="41"/>
                    </a:cubicBezTo>
                    <a:cubicBezTo>
                      <a:pt x="23" y="42"/>
                      <a:pt x="21" y="43"/>
                      <a:pt x="21" y="45"/>
                    </a:cubicBezTo>
                    <a:cubicBezTo>
                      <a:pt x="15" y="45"/>
                      <a:pt x="8" y="40"/>
                      <a:pt x="8" y="48"/>
                    </a:cubicBezTo>
                    <a:cubicBezTo>
                      <a:pt x="8" y="52"/>
                      <a:pt x="14" y="52"/>
                      <a:pt x="16" y="54"/>
                    </a:cubicBezTo>
                    <a:cubicBezTo>
                      <a:pt x="12" y="59"/>
                      <a:pt x="9" y="57"/>
                      <a:pt x="5" y="61"/>
                    </a:cubicBezTo>
                    <a:cubicBezTo>
                      <a:pt x="3" y="61"/>
                      <a:pt x="3" y="61"/>
                      <a:pt x="3" y="61"/>
                    </a:cubicBezTo>
                    <a:cubicBezTo>
                      <a:pt x="3" y="58"/>
                      <a:pt x="3" y="51"/>
                      <a:pt x="3" y="51"/>
                    </a:cubicBezTo>
                    <a:cubicBezTo>
                      <a:pt x="3" y="49"/>
                      <a:pt x="0" y="48"/>
                      <a:pt x="0" y="46"/>
                    </a:cubicBezTo>
                    <a:cubicBezTo>
                      <a:pt x="0" y="41"/>
                      <a:pt x="8" y="38"/>
                      <a:pt x="8" y="35"/>
                    </a:cubicBezTo>
                    <a:cubicBezTo>
                      <a:pt x="8" y="32"/>
                      <a:pt x="8" y="32"/>
                      <a:pt x="8" y="32"/>
                    </a:cubicBezTo>
                    <a:cubicBezTo>
                      <a:pt x="9" y="32"/>
                      <a:pt x="10" y="33"/>
                      <a:pt x="12" y="34"/>
                    </a:cubicBezTo>
                    <a:lnTo>
                      <a:pt x="11" y="3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0" name="Google Shape;940;p61"/>
              <p:cNvSpPr/>
              <p:nvPr/>
            </p:nvSpPr>
            <p:spPr>
              <a:xfrm>
                <a:off x="6816725" y="2073275"/>
                <a:ext cx="15875" cy="14288"/>
              </a:xfrm>
              <a:custGeom>
                <a:avLst/>
                <a:gdLst/>
                <a:ahLst/>
                <a:cxnLst/>
                <a:rect l="l" t="t" r="r" b="b"/>
                <a:pathLst>
                  <a:path w="12" h="11" extrusionOk="0">
                    <a:moveTo>
                      <a:pt x="10" y="0"/>
                    </a:moveTo>
                    <a:cubicBezTo>
                      <a:pt x="12" y="2"/>
                      <a:pt x="12" y="2"/>
                      <a:pt x="12" y="2"/>
                    </a:cubicBezTo>
                    <a:cubicBezTo>
                      <a:pt x="10" y="4"/>
                      <a:pt x="5" y="11"/>
                      <a:pt x="1" y="11"/>
                    </a:cubicBezTo>
                    <a:cubicBezTo>
                      <a:pt x="0" y="11"/>
                      <a:pt x="0" y="8"/>
                      <a:pt x="1" y="7"/>
                    </a:cubicBezTo>
                    <a:cubicBezTo>
                      <a:pt x="3" y="4"/>
                      <a:pt x="8" y="0"/>
                      <a:pt x="11" y="0"/>
                    </a:cubicBezTo>
                    <a:lnTo>
                      <a:pt x="1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1" name="Google Shape;941;p61"/>
              <p:cNvSpPr/>
              <p:nvPr/>
            </p:nvSpPr>
            <p:spPr>
              <a:xfrm>
                <a:off x="6848475" y="2052638"/>
                <a:ext cx="22225" cy="15875"/>
              </a:xfrm>
              <a:custGeom>
                <a:avLst/>
                <a:gdLst/>
                <a:ahLst/>
                <a:cxnLst/>
                <a:rect l="l" t="t" r="r" b="b"/>
                <a:pathLst>
                  <a:path w="17" h="12" extrusionOk="0">
                    <a:moveTo>
                      <a:pt x="17" y="3"/>
                    </a:moveTo>
                    <a:cubicBezTo>
                      <a:pt x="7" y="3"/>
                      <a:pt x="7" y="12"/>
                      <a:pt x="1" y="12"/>
                    </a:cubicBezTo>
                    <a:cubicBezTo>
                      <a:pt x="0" y="12"/>
                      <a:pt x="1" y="10"/>
                      <a:pt x="1" y="10"/>
                    </a:cubicBezTo>
                    <a:cubicBezTo>
                      <a:pt x="1" y="10"/>
                      <a:pt x="5" y="0"/>
                      <a:pt x="10" y="0"/>
                    </a:cubicBezTo>
                    <a:cubicBezTo>
                      <a:pt x="13" y="0"/>
                      <a:pt x="15" y="0"/>
                      <a:pt x="17" y="0"/>
                    </a:cubicBezTo>
                    <a:lnTo>
                      <a:pt x="17" y="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2" name="Google Shape;942;p61"/>
              <p:cNvSpPr/>
              <p:nvPr/>
            </p:nvSpPr>
            <p:spPr>
              <a:xfrm>
                <a:off x="6888163" y="2035175"/>
                <a:ext cx="12700" cy="11113"/>
              </a:xfrm>
              <a:custGeom>
                <a:avLst/>
                <a:gdLst/>
                <a:ahLst/>
                <a:cxnLst/>
                <a:rect l="l" t="t" r="r" b="b"/>
                <a:pathLst>
                  <a:path w="9" h="9" extrusionOk="0">
                    <a:moveTo>
                      <a:pt x="1" y="6"/>
                    </a:moveTo>
                    <a:cubicBezTo>
                      <a:pt x="3" y="6"/>
                      <a:pt x="1" y="4"/>
                      <a:pt x="2" y="3"/>
                    </a:cubicBezTo>
                    <a:cubicBezTo>
                      <a:pt x="3" y="0"/>
                      <a:pt x="8" y="0"/>
                      <a:pt x="9" y="0"/>
                    </a:cubicBezTo>
                    <a:cubicBezTo>
                      <a:pt x="8" y="3"/>
                      <a:pt x="5" y="9"/>
                      <a:pt x="1" y="9"/>
                    </a:cubicBezTo>
                    <a:cubicBezTo>
                      <a:pt x="0" y="9"/>
                      <a:pt x="0" y="6"/>
                      <a:pt x="1" y="6"/>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3" name="Google Shape;943;p61"/>
              <p:cNvSpPr/>
              <p:nvPr/>
            </p:nvSpPr>
            <p:spPr>
              <a:xfrm>
                <a:off x="6753225" y="1855788"/>
                <a:ext cx="47625" cy="184150"/>
              </a:xfrm>
              <a:custGeom>
                <a:avLst/>
                <a:gdLst/>
                <a:ahLst/>
                <a:cxnLst/>
                <a:rect l="l" t="t" r="r" b="b"/>
                <a:pathLst>
                  <a:path w="36" h="138" extrusionOk="0">
                    <a:moveTo>
                      <a:pt x="26" y="84"/>
                    </a:moveTo>
                    <a:cubicBezTo>
                      <a:pt x="15" y="84"/>
                      <a:pt x="13" y="98"/>
                      <a:pt x="13" y="109"/>
                    </a:cubicBezTo>
                    <a:cubicBezTo>
                      <a:pt x="13" y="120"/>
                      <a:pt x="22" y="124"/>
                      <a:pt x="26" y="132"/>
                    </a:cubicBezTo>
                    <a:cubicBezTo>
                      <a:pt x="26" y="132"/>
                      <a:pt x="25" y="132"/>
                      <a:pt x="25" y="132"/>
                    </a:cubicBezTo>
                    <a:cubicBezTo>
                      <a:pt x="23" y="133"/>
                      <a:pt x="21" y="130"/>
                      <a:pt x="20" y="128"/>
                    </a:cubicBezTo>
                    <a:cubicBezTo>
                      <a:pt x="19" y="128"/>
                      <a:pt x="17" y="128"/>
                      <a:pt x="16" y="128"/>
                    </a:cubicBezTo>
                    <a:cubicBezTo>
                      <a:pt x="11" y="128"/>
                      <a:pt x="11" y="138"/>
                      <a:pt x="5" y="138"/>
                    </a:cubicBezTo>
                    <a:cubicBezTo>
                      <a:pt x="4" y="138"/>
                      <a:pt x="5" y="127"/>
                      <a:pt x="5" y="125"/>
                    </a:cubicBezTo>
                    <a:cubicBezTo>
                      <a:pt x="5" y="117"/>
                      <a:pt x="7" y="112"/>
                      <a:pt x="7" y="105"/>
                    </a:cubicBezTo>
                    <a:cubicBezTo>
                      <a:pt x="7" y="99"/>
                      <a:pt x="4" y="98"/>
                      <a:pt x="4" y="93"/>
                    </a:cubicBezTo>
                    <a:cubicBezTo>
                      <a:pt x="4" y="86"/>
                      <a:pt x="7" y="84"/>
                      <a:pt x="7" y="79"/>
                    </a:cubicBezTo>
                    <a:cubicBezTo>
                      <a:pt x="7" y="68"/>
                      <a:pt x="7" y="64"/>
                      <a:pt x="7" y="53"/>
                    </a:cubicBezTo>
                    <a:cubicBezTo>
                      <a:pt x="7" y="46"/>
                      <a:pt x="0" y="44"/>
                      <a:pt x="0" y="37"/>
                    </a:cubicBezTo>
                    <a:cubicBezTo>
                      <a:pt x="0" y="28"/>
                      <a:pt x="3" y="16"/>
                      <a:pt x="9" y="15"/>
                    </a:cubicBezTo>
                    <a:cubicBezTo>
                      <a:pt x="9" y="12"/>
                      <a:pt x="11" y="11"/>
                      <a:pt x="11" y="9"/>
                    </a:cubicBezTo>
                    <a:cubicBezTo>
                      <a:pt x="11" y="4"/>
                      <a:pt x="11" y="3"/>
                      <a:pt x="11" y="0"/>
                    </a:cubicBezTo>
                    <a:cubicBezTo>
                      <a:pt x="12" y="0"/>
                      <a:pt x="13" y="0"/>
                      <a:pt x="14" y="0"/>
                    </a:cubicBezTo>
                    <a:cubicBezTo>
                      <a:pt x="14" y="8"/>
                      <a:pt x="18" y="14"/>
                      <a:pt x="19" y="20"/>
                    </a:cubicBezTo>
                    <a:cubicBezTo>
                      <a:pt x="21" y="26"/>
                      <a:pt x="18" y="30"/>
                      <a:pt x="21" y="37"/>
                    </a:cubicBezTo>
                    <a:cubicBezTo>
                      <a:pt x="21" y="47"/>
                      <a:pt x="21" y="47"/>
                      <a:pt x="21" y="47"/>
                    </a:cubicBezTo>
                    <a:cubicBezTo>
                      <a:pt x="20" y="52"/>
                      <a:pt x="23" y="57"/>
                      <a:pt x="24" y="59"/>
                    </a:cubicBezTo>
                    <a:cubicBezTo>
                      <a:pt x="27" y="70"/>
                      <a:pt x="33" y="79"/>
                      <a:pt x="36" y="90"/>
                    </a:cubicBezTo>
                    <a:cubicBezTo>
                      <a:pt x="34" y="86"/>
                      <a:pt x="30" y="84"/>
                      <a:pt x="26" y="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4" name="Google Shape;944;p61"/>
              <p:cNvSpPr/>
              <p:nvPr/>
            </p:nvSpPr>
            <p:spPr>
              <a:xfrm>
                <a:off x="5241925" y="1219200"/>
                <a:ext cx="292100" cy="214313"/>
              </a:xfrm>
              <a:custGeom>
                <a:avLst/>
                <a:gdLst/>
                <a:ahLst/>
                <a:cxnLst/>
                <a:rect l="l" t="t" r="r" b="b"/>
                <a:pathLst>
                  <a:path w="220" h="161" extrusionOk="0">
                    <a:moveTo>
                      <a:pt x="76" y="161"/>
                    </a:moveTo>
                    <a:cubicBezTo>
                      <a:pt x="66" y="151"/>
                      <a:pt x="50" y="147"/>
                      <a:pt x="50" y="131"/>
                    </a:cubicBezTo>
                    <a:cubicBezTo>
                      <a:pt x="50" y="102"/>
                      <a:pt x="81" y="73"/>
                      <a:pt x="103" y="67"/>
                    </a:cubicBezTo>
                    <a:cubicBezTo>
                      <a:pt x="111" y="64"/>
                      <a:pt x="113" y="55"/>
                      <a:pt x="125" y="55"/>
                    </a:cubicBezTo>
                    <a:cubicBezTo>
                      <a:pt x="130" y="55"/>
                      <a:pt x="132" y="46"/>
                      <a:pt x="134" y="45"/>
                    </a:cubicBezTo>
                    <a:cubicBezTo>
                      <a:pt x="149" y="38"/>
                      <a:pt x="160" y="41"/>
                      <a:pt x="175" y="34"/>
                    </a:cubicBezTo>
                    <a:cubicBezTo>
                      <a:pt x="186" y="28"/>
                      <a:pt x="220" y="26"/>
                      <a:pt x="220" y="11"/>
                    </a:cubicBezTo>
                    <a:cubicBezTo>
                      <a:pt x="220" y="6"/>
                      <a:pt x="208" y="0"/>
                      <a:pt x="203" y="0"/>
                    </a:cubicBezTo>
                    <a:cubicBezTo>
                      <a:pt x="181" y="0"/>
                      <a:pt x="160" y="25"/>
                      <a:pt x="136" y="25"/>
                    </a:cubicBezTo>
                    <a:cubicBezTo>
                      <a:pt x="131" y="25"/>
                      <a:pt x="128" y="19"/>
                      <a:pt x="123" y="19"/>
                    </a:cubicBezTo>
                    <a:cubicBezTo>
                      <a:pt x="115" y="19"/>
                      <a:pt x="115" y="25"/>
                      <a:pt x="109" y="25"/>
                    </a:cubicBezTo>
                    <a:cubicBezTo>
                      <a:pt x="93" y="25"/>
                      <a:pt x="80" y="46"/>
                      <a:pt x="69" y="46"/>
                    </a:cubicBezTo>
                    <a:cubicBezTo>
                      <a:pt x="63" y="46"/>
                      <a:pt x="58" y="49"/>
                      <a:pt x="52" y="49"/>
                    </a:cubicBezTo>
                    <a:cubicBezTo>
                      <a:pt x="49" y="49"/>
                      <a:pt x="47" y="52"/>
                      <a:pt x="47" y="53"/>
                    </a:cubicBezTo>
                    <a:cubicBezTo>
                      <a:pt x="47" y="56"/>
                      <a:pt x="50" y="58"/>
                      <a:pt x="50" y="61"/>
                    </a:cubicBezTo>
                    <a:cubicBezTo>
                      <a:pt x="50" y="74"/>
                      <a:pt x="27" y="80"/>
                      <a:pt x="27" y="88"/>
                    </a:cubicBezTo>
                    <a:cubicBezTo>
                      <a:pt x="27" y="91"/>
                      <a:pt x="34" y="92"/>
                      <a:pt x="34" y="98"/>
                    </a:cubicBezTo>
                    <a:cubicBezTo>
                      <a:pt x="27" y="99"/>
                      <a:pt x="13" y="102"/>
                      <a:pt x="13" y="110"/>
                    </a:cubicBezTo>
                    <a:cubicBezTo>
                      <a:pt x="13" y="115"/>
                      <a:pt x="13" y="117"/>
                      <a:pt x="13" y="117"/>
                    </a:cubicBezTo>
                    <a:cubicBezTo>
                      <a:pt x="13" y="124"/>
                      <a:pt x="0" y="124"/>
                      <a:pt x="0" y="134"/>
                    </a:cubicBezTo>
                    <a:cubicBezTo>
                      <a:pt x="0" y="139"/>
                      <a:pt x="8" y="143"/>
                      <a:pt x="8" y="143"/>
                    </a:cubicBezTo>
                    <a:cubicBezTo>
                      <a:pt x="8" y="143"/>
                      <a:pt x="20" y="143"/>
                      <a:pt x="21" y="143"/>
                    </a:cubicBezTo>
                    <a:cubicBezTo>
                      <a:pt x="28" y="145"/>
                      <a:pt x="24" y="152"/>
                      <a:pt x="27" y="158"/>
                    </a:cubicBezTo>
                    <a:cubicBezTo>
                      <a:pt x="28" y="161"/>
                      <a:pt x="35" y="158"/>
                      <a:pt x="39" y="158"/>
                    </a:cubicBezTo>
                    <a:cubicBezTo>
                      <a:pt x="40" y="158"/>
                      <a:pt x="41" y="161"/>
                      <a:pt x="42" y="161"/>
                    </a:cubicBezTo>
                    <a:cubicBezTo>
                      <a:pt x="76" y="161"/>
                      <a:pt x="76" y="161"/>
                      <a:pt x="76" y="161"/>
                    </a:cubicBezTo>
                    <a:cubicBezTo>
                      <a:pt x="75" y="159"/>
                      <a:pt x="73" y="157"/>
                      <a:pt x="72" y="156"/>
                    </a:cubicBezTo>
                    <a:lnTo>
                      <a:pt x="76" y="161"/>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5" name="Google Shape;945;p61"/>
              <p:cNvSpPr/>
              <p:nvPr/>
            </p:nvSpPr>
            <p:spPr>
              <a:xfrm>
                <a:off x="4713288" y="1196975"/>
                <a:ext cx="2847977" cy="1058862"/>
              </a:xfrm>
              <a:custGeom>
                <a:avLst/>
                <a:gdLst/>
                <a:ahLst/>
                <a:cxnLst/>
                <a:rect l="l" t="t" r="r" b="b"/>
                <a:pathLst>
                  <a:path w="2139" h="795" extrusionOk="0">
                    <a:moveTo>
                      <a:pt x="1398" y="684"/>
                    </a:moveTo>
                    <a:cubicBezTo>
                      <a:pt x="1398" y="684"/>
                      <a:pt x="1415" y="688"/>
                      <a:pt x="1429" y="688"/>
                    </a:cubicBezTo>
                    <a:cubicBezTo>
                      <a:pt x="1454" y="688"/>
                      <a:pt x="1478" y="635"/>
                      <a:pt x="1495" y="618"/>
                    </a:cubicBezTo>
                    <a:cubicBezTo>
                      <a:pt x="1502" y="610"/>
                      <a:pt x="1512" y="596"/>
                      <a:pt x="1515" y="585"/>
                    </a:cubicBezTo>
                    <a:cubicBezTo>
                      <a:pt x="1518" y="572"/>
                      <a:pt x="1513" y="564"/>
                      <a:pt x="1520" y="551"/>
                    </a:cubicBezTo>
                    <a:cubicBezTo>
                      <a:pt x="1522" y="547"/>
                      <a:pt x="1527" y="537"/>
                      <a:pt x="1527" y="527"/>
                    </a:cubicBezTo>
                    <a:cubicBezTo>
                      <a:pt x="1527" y="515"/>
                      <a:pt x="1508" y="492"/>
                      <a:pt x="1499" y="499"/>
                    </a:cubicBezTo>
                    <a:cubicBezTo>
                      <a:pt x="1473" y="518"/>
                      <a:pt x="1460" y="488"/>
                      <a:pt x="1460" y="485"/>
                    </a:cubicBezTo>
                    <a:cubicBezTo>
                      <a:pt x="1460" y="473"/>
                      <a:pt x="1483" y="459"/>
                      <a:pt x="1493" y="450"/>
                    </a:cubicBezTo>
                    <a:cubicBezTo>
                      <a:pt x="1506" y="436"/>
                      <a:pt x="1524" y="413"/>
                      <a:pt x="1543" y="408"/>
                    </a:cubicBezTo>
                    <a:cubicBezTo>
                      <a:pt x="1560" y="404"/>
                      <a:pt x="1613" y="399"/>
                      <a:pt x="1627" y="399"/>
                    </a:cubicBezTo>
                    <a:cubicBezTo>
                      <a:pt x="1645" y="399"/>
                      <a:pt x="1654" y="408"/>
                      <a:pt x="1665" y="408"/>
                    </a:cubicBezTo>
                    <a:cubicBezTo>
                      <a:pt x="1671" y="408"/>
                      <a:pt x="1675" y="408"/>
                      <a:pt x="1689" y="408"/>
                    </a:cubicBezTo>
                    <a:cubicBezTo>
                      <a:pt x="1696" y="379"/>
                      <a:pt x="1709" y="362"/>
                      <a:pt x="1740" y="362"/>
                    </a:cubicBezTo>
                    <a:cubicBezTo>
                      <a:pt x="1748" y="362"/>
                      <a:pt x="1751" y="360"/>
                      <a:pt x="1766" y="362"/>
                    </a:cubicBezTo>
                    <a:cubicBezTo>
                      <a:pt x="1759" y="368"/>
                      <a:pt x="1756" y="406"/>
                      <a:pt x="1804" y="346"/>
                    </a:cubicBezTo>
                    <a:cubicBezTo>
                      <a:pt x="1809" y="346"/>
                      <a:pt x="1832" y="355"/>
                      <a:pt x="1797" y="377"/>
                    </a:cubicBezTo>
                    <a:cubicBezTo>
                      <a:pt x="1785" y="385"/>
                      <a:pt x="1774" y="381"/>
                      <a:pt x="1766" y="393"/>
                    </a:cubicBezTo>
                    <a:cubicBezTo>
                      <a:pt x="1757" y="406"/>
                      <a:pt x="1749" y="423"/>
                      <a:pt x="1735" y="430"/>
                    </a:cubicBezTo>
                    <a:cubicBezTo>
                      <a:pt x="1724" y="436"/>
                      <a:pt x="1709" y="447"/>
                      <a:pt x="1709" y="465"/>
                    </a:cubicBezTo>
                    <a:cubicBezTo>
                      <a:pt x="1709" y="482"/>
                      <a:pt x="1714" y="535"/>
                      <a:pt x="1726" y="545"/>
                    </a:cubicBezTo>
                    <a:cubicBezTo>
                      <a:pt x="1735" y="532"/>
                      <a:pt x="1741" y="507"/>
                      <a:pt x="1760" y="503"/>
                    </a:cubicBezTo>
                    <a:cubicBezTo>
                      <a:pt x="1757" y="491"/>
                      <a:pt x="1777" y="488"/>
                      <a:pt x="1777" y="479"/>
                    </a:cubicBezTo>
                    <a:cubicBezTo>
                      <a:pt x="1777" y="464"/>
                      <a:pt x="1793" y="460"/>
                      <a:pt x="1793" y="452"/>
                    </a:cubicBezTo>
                    <a:cubicBezTo>
                      <a:pt x="1793" y="447"/>
                      <a:pt x="1788" y="442"/>
                      <a:pt x="1793" y="432"/>
                    </a:cubicBezTo>
                    <a:cubicBezTo>
                      <a:pt x="1828" y="356"/>
                      <a:pt x="1861" y="397"/>
                      <a:pt x="1874" y="397"/>
                    </a:cubicBezTo>
                    <a:cubicBezTo>
                      <a:pt x="1914" y="397"/>
                      <a:pt x="1941" y="347"/>
                      <a:pt x="1976" y="346"/>
                    </a:cubicBezTo>
                    <a:cubicBezTo>
                      <a:pt x="2041" y="345"/>
                      <a:pt x="1989" y="320"/>
                      <a:pt x="1989" y="313"/>
                    </a:cubicBezTo>
                    <a:cubicBezTo>
                      <a:pt x="1989" y="294"/>
                      <a:pt x="2015" y="297"/>
                      <a:pt x="2020" y="287"/>
                    </a:cubicBezTo>
                    <a:cubicBezTo>
                      <a:pt x="2022" y="282"/>
                      <a:pt x="2018" y="271"/>
                      <a:pt x="2026" y="271"/>
                    </a:cubicBezTo>
                    <a:cubicBezTo>
                      <a:pt x="2054" y="271"/>
                      <a:pt x="2077" y="309"/>
                      <a:pt x="2097" y="309"/>
                    </a:cubicBezTo>
                    <a:cubicBezTo>
                      <a:pt x="2106" y="309"/>
                      <a:pt x="2108" y="293"/>
                      <a:pt x="2112" y="287"/>
                    </a:cubicBezTo>
                    <a:cubicBezTo>
                      <a:pt x="2120" y="278"/>
                      <a:pt x="2127" y="279"/>
                      <a:pt x="2139" y="275"/>
                    </a:cubicBezTo>
                    <a:cubicBezTo>
                      <a:pt x="2123" y="254"/>
                      <a:pt x="2071" y="242"/>
                      <a:pt x="2046" y="227"/>
                    </a:cubicBezTo>
                    <a:cubicBezTo>
                      <a:pt x="2011" y="207"/>
                      <a:pt x="1965" y="185"/>
                      <a:pt x="1914" y="185"/>
                    </a:cubicBezTo>
                    <a:cubicBezTo>
                      <a:pt x="1900" y="185"/>
                      <a:pt x="1890" y="188"/>
                      <a:pt x="1892" y="194"/>
                    </a:cubicBezTo>
                    <a:cubicBezTo>
                      <a:pt x="1906" y="237"/>
                      <a:pt x="1872" y="194"/>
                      <a:pt x="1863" y="194"/>
                    </a:cubicBezTo>
                    <a:cubicBezTo>
                      <a:pt x="1762" y="192"/>
                      <a:pt x="1762" y="192"/>
                      <a:pt x="1762" y="192"/>
                    </a:cubicBezTo>
                    <a:cubicBezTo>
                      <a:pt x="1756" y="169"/>
                      <a:pt x="1741" y="161"/>
                      <a:pt x="1711" y="161"/>
                    </a:cubicBezTo>
                    <a:cubicBezTo>
                      <a:pt x="1695" y="161"/>
                      <a:pt x="1670" y="167"/>
                      <a:pt x="1660" y="159"/>
                    </a:cubicBezTo>
                    <a:cubicBezTo>
                      <a:pt x="1652" y="151"/>
                      <a:pt x="1651" y="141"/>
                      <a:pt x="1638" y="137"/>
                    </a:cubicBezTo>
                    <a:cubicBezTo>
                      <a:pt x="1611" y="128"/>
                      <a:pt x="1582" y="121"/>
                      <a:pt x="1548" y="121"/>
                    </a:cubicBezTo>
                    <a:cubicBezTo>
                      <a:pt x="1513" y="121"/>
                      <a:pt x="1509" y="140"/>
                      <a:pt x="1506" y="157"/>
                    </a:cubicBezTo>
                    <a:cubicBezTo>
                      <a:pt x="1473" y="157"/>
                      <a:pt x="1457" y="157"/>
                      <a:pt x="1435" y="157"/>
                    </a:cubicBezTo>
                    <a:cubicBezTo>
                      <a:pt x="1423" y="157"/>
                      <a:pt x="1421" y="147"/>
                      <a:pt x="1407" y="146"/>
                    </a:cubicBezTo>
                    <a:cubicBezTo>
                      <a:pt x="1405" y="152"/>
                      <a:pt x="1403" y="166"/>
                      <a:pt x="1396" y="166"/>
                    </a:cubicBezTo>
                    <a:cubicBezTo>
                      <a:pt x="1377" y="166"/>
                      <a:pt x="1369" y="143"/>
                      <a:pt x="1369" y="130"/>
                    </a:cubicBezTo>
                    <a:cubicBezTo>
                      <a:pt x="1369" y="127"/>
                      <a:pt x="1405" y="105"/>
                      <a:pt x="1314" y="97"/>
                    </a:cubicBezTo>
                    <a:cubicBezTo>
                      <a:pt x="1303" y="96"/>
                      <a:pt x="1296" y="101"/>
                      <a:pt x="1296" y="115"/>
                    </a:cubicBezTo>
                    <a:cubicBezTo>
                      <a:pt x="1248" y="115"/>
                      <a:pt x="1248" y="115"/>
                      <a:pt x="1248" y="115"/>
                    </a:cubicBezTo>
                    <a:cubicBezTo>
                      <a:pt x="1233" y="111"/>
                      <a:pt x="1157" y="102"/>
                      <a:pt x="1147" y="86"/>
                    </a:cubicBezTo>
                    <a:cubicBezTo>
                      <a:pt x="1089" y="133"/>
                      <a:pt x="1102" y="104"/>
                      <a:pt x="1102" y="104"/>
                    </a:cubicBezTo>
                    <a:cubicBezTo>
                      <a:pt x="1116" y="87"/>
                      <a:pt x="1249" y="51"/>
                      <a:pt x="1140" y="24"/>
                    </a:cubicBezTo>
                    <a:cubicBezTo>
                      <a:pt x="1094" y="24"/>
                      <a:pt x="1094" y="24"/>
                      <a:pt x="1094" y="24"/>
                    </a:cubicBezTo>
                    <a:cubicBezTo>
                      <a:pt x="1089" y="12"/>
                      <a:pt x="1079" y="0"/>
                      <a:pt x="1060" y="0"/>
                    </a:cubicBezTo>
                    <a:cubicBezTo>
                      <a:pt x="1038" y="0"/>
                      <a:pt x="1028" y="17"/>
                      <a:pt x="1016" y="27"/>
                    </a:cubicBezTo>
                    <a:cubicBezTo>
                      <a:pt x="1008" y="33"/>
                      <a:pt x="951" y="56"/>
                      <a:pt x="956" y="35"/>
                    </a:cubicBezTo>
                    <a:cubicBezTo>
                      <a:pt x="941" y="40"/>
                      <a:pt x="879" y="44"/>
                      <a:pt x="847" y="73"/>
                    </a:cubicBezTo>
                    <a:cubicBezTo>
                      <a:pt x="840" y="79"/>
                      <a:pt x="838" y="97"/>
                      <a:pt x="828" y="97"/>
                    </a:cubicBezTo>
                    <a:cubicBezTo>
                      <a:pt x="813" y="97"/>
                      <a:pt x="758" y="92"/>
                      <a:pt x="758" y="117"/>
                    </a:cubicBezTo>
                    <a:cubicBezTo>
                      <a:pt x="758" y="122"/>
                      <a:pt x="763" y="128"/>
                      <a:pt x="765" y="135"/>
                    </a:cubicBezTo>
                    <a:cubicBezTo>
                      <a:pt x="755" y="141"/>
                      <a:pt x="752" y="135"/>
                      <a:pt x="721" y="135"/>
                    </a:cubicBezTo>
                    <a:cubicBezTo>
                      <a:pt x="695" y="170"/>
                      <a:pt x="697" y="129"/>
                      <a:pt x="691" y="121"/>
                    </a:cubicBezTo>
                    <a:cubicBezTo>
                      <a:pt x="689" y="136"/>
                      <a:pt x="679" y="142"/>
                      <a:pt x="668" y="148"/>
                    </a:cubicBezTo>
                    <a:cubicBezTo>
                      <a:pt x="671" y="160"/>
                      <a:pt x="690" y="173"/>
                      <a:pt x="677" y="188"/>
                    </a:cubicBezTo>
                    <a:cubicBezTo>
                      <a:pt x="667" y="198"/>
                      <a:pt x="695" y="230"/>
                      <a:pt x="680" y="230"/>
                    </a:cubicBezTo>
                    <a:cubicBezTo>
                      <a:pt x="662" y="230"/>
                      <a:pt x="657" y="164"/>
                      <a:pt x="657" y="150"/>
                    </a:cubicBezTo>
                    <a:cubicBezTo>
                      <a:pt x="657" y="135"/>
                      <a:pt x="681" y="129"/>
                      <a:pt x="644" y="121"/>
                    </a:cubicBezTo>
                    <a:cubicBezTo>
                      <a:pt x="625" y="118"/>
                      <a:pt x="589" y="149"/>
                      <a:pt x="589" y="166"/>
                    </a:cubicBezTo>
                    <a:cubicBezTo>
                      <a:pt x="589" y="186"/>
                      <a:pt x="598" y="199"/>
                      <a:pt x="608" y="210"/>
                    </a:cubicBezTo>
                    <a:cubicBezTo>
                      <a:pt x="633" y="248"/>
                      <a:pt x="574" y="205"/>
                      <a:pt x="552" y="200"/>
                    </a:cubicBezTo>
                    <a:cubicBezTo>
                      <a:pt x="492" y="184"/>
                      <a:pt x="512" y="204"/>
                      <a:pt x="511" y="207"/>
                    </a:cubicBezTo>
                    <a:cubicBezTo>
                      <a:pt x="509" y="241"/>
                      <a:pt x="495" y="214"/>
                      <a:pt x="487" y="214"/>
                    </a:cubicBezTo>
                    <a:cubicBezTo>
                      <a:pt x="473" y="214"/>
                      <a:pt x="445" y="233"/>
                      <a:pt x="425" y="223"/>
                    </a:cubicBezTo>
                    <a:cubicBezTo>
                      <a:pt x="415" y="197"/>
                      <a:pt x="349" y="256"/>
                      <a:pt x="333" y="256"/>
                    </a:cubicBezTo>
                    <a:cubicBezTo>
                      <a:pt x="327" y="256"/>
                      <a:pt x="320" y="252"/>
                      <a:pt x="322" y="247"/>
                    </a:cubicBezTo>
                    <a:cubicBezTo>
                      <a:pt x="329" y="229"/>
                      <a:pt x="319" y="191"/>
                      <a:pt x="300" y="249"/>
                    </a:cubicBezTo>
                    <a:cubicBezTo>
                      <a:pt x="298" y="253"/>
                      <a:pt x="306" y="255"/>
                      <a:pt x="306" y="263"/>
                    </a:cubicBezTo>
                    <a:cubicBezTo>
                      <a:pt x="306" y="278"/>
                      <a:pt x="283" y="267"/>
                      <a:pt x="271" y="271"/>
                    </a:cubicBezTo>
                    <a:cubicBezTo>
                      <a:pt x="259" y="275"/>
                      <a:pt x="265" y="318"/>
                      <a:pt x="214" y="296"/>
                    </a:cubicBezTo>
                    <a:cubicBezTo>
                      <a:pt x="214" y="313"/>
                      <a:pt x="214" y="313"/>
                      <a:pt x="214" y="313"/>
                    </a:cubicBezTo>
                    <a:cubicBezTo>
                      <a:pt x="189" y="311"/>
                      <a:pt x="192" y="284"/>
                      <a:pt x="183" y="271"/>
                    </a:cubicBezTo>
                    <a:cubicBezTo>
                      <a:pt x="202" y="271"/>
                      <a:pt x="212" y="271"/>
                      <a:pt x="230" y="276"/>
                    </a:cubicBezTo>
                    <a:cubicBezTo>
                      <a:pt x="255" y="282"/>
                      <a:pt x="304" y="251"/>
                      <a:pt x="229" y="227"/>
                    </a:cubicBezTo>
                    <a:cubicBezTo>
                      <a:pt x="208" y="220"/>
                      <a:pt x="160" y="196"/>
                      <a:pt x="145" y="196"/>
                    </a:cubicBezTo>
                    <a:cubicBezTo>
                      <a:pt x="144" y="196"/>
                      <a:pt x="144" y="195"/>
                      <a:pt x="133" y="196"/>
                    </a:cubicBezTo>
                    <a:cubicBezTo>
                      <a:pt x="127" y="200"/>
                      <a:pt x="111" y="208"/>
                      <a:pt x="111" y="219"/>
                    </a:cubicBezTo>
                    <a:cubicBezTo>
                      <a:pt x="111" y="227"/>
                      <a:pt x="127" y="226"/>
                      <a:pt x="127" y="236"/>
                    </a:cubicBezTo>
                    <a:cubicBezTo>
                      <a:pt x="127" y="244"/>
                      <a:pt x="119" y="247"/>
                      <a:pt x="119" y="255"/>
                    </a:cubicBezTo>
                    <a:cubicBezTo>
                      <a:pt x="119" y="263"/>
                      <a:pt x="128" y="268"/>
                      <a:pt x="128" y="277"/>
                    </a:cubicBezTo>
                    <a:cubicBezTo>
                      <a:pt x="128" y="282"/>
                      <a:pt x="123" y="285"/>
                      <a:pt x="123" y="290"/>
                    </a:cubicBezTo>
                    <a:cubicBezTo>
                      <a:pt x="123" y="300"/>
                      <a:pt x="136" y="302"/>
                      <a:pt x="136" y="312"/>
                    </a:cubicBezTo>
                    <a:cubicBezTo>
                      <a:pt x="136" y="315"/>
                      <a:pt x="132" y="317"/>
                      <a:pt x="131" y="318"/>
                    </a:cubicBezTo>
                    <a:cubicBezTo>
                      <a:pt x="135" y="325"/>
                      <a:pt x="145" y="327"/>
                      <a:pt x="145" y="336"/>
                    </a:cubicBezTo>
                    <a:cubicBezTo>
                      <a:pt x="145" y="351"/>
                      <a:pt x="115" y="367"/>
                      <a:pt x="106" y="379"/>
                    </a:cubicBezTo>
                    <a:cubicBezTo>
                      <a:pt x="109" y="384"/>
                      <a:pt x="114" y="387"/>
                      <a:pt x="117" y="395"/>
                    </a:cubicBezTo>
                    <a:cubicBezTo>
                      <a:pt x="111" y="398"/>
                      <a:pt x="98" y="405"/>
                      <a:pt x="92" y="405"/>
                    </a:cubicBezTo>
                    <a:cubicBezTo>
                      <a:pt x="85" y="405"/>
                      <a:pt x="80" y="402"/>
                      <a:pt x="70" y="402"/>
                    </a:cubicBezTo>
                    <a:cubicBezTo>
                      <a:pt x="61" y="402"/>
                      <a:pt x="38" y="410"/>
                      <a:pt x="45" y="417"/>
                    </a:cubicBezTo>
                    <a:cubicBezTo>
                      <a:pt x="67" y="438"/>
                      <a:pt x="56" y="446"/>
                      <a:pt x="50" y="446"/>
                    </a:cubicBezTo>
                    <a:cubicBezTo>
                      <a:pt x="42" y="446"/>
                      <a:pt x="40" y="435"/>
                      <a:pt x="33" y="435"/>
                    </a:cubicBezTo>
                    <a:cubicBezTo>
                      <a:pt x="25" y="435"/>
                      <a:pt x="15" y="455"/>
                      <a:pt x="15" y="465"/>
                    </a:cubicBezTo>
                    <a:cubicBezTo>
                      <a:pt x="15" y="483"/>
                      <a:pt x="1" y="480"/>
                      <a:pt x="0" y="496"/>
                    </a:cubicBezTo>
                    <a:cubicBezTo>
                      <a:pt x="6" y="495"/>
                      <a:pt x="11" y="495"/>
                      <a:pt x="16" y="495"/>
                    </a:cubicBezTo>
                    <a:cubicBezTo>
                      <a:pt x="24" y="495"/>
                      <a:pt x="30" y="494"/>
                      <a:pt x="39" y="494"/>
                    </a:cubicBezTo>
                    <a:cubicBezTo>
                      <a:pt x="48" y="494"/>
                      <a:pt x="52" y="510"/>
                      <a:pt x="52" y="520"/>
                    </a:cubicBezTo>
                    <a:cubicBezTo>
                      <a:pt x="52" y="526"/>
                      <a:pt x="46" y="529"/>
                      <a:pt x="46" y="535"/>
                    </a:cubicBezTo>
                    <a:cubicBezTo>
                      <a:pt x="46" y="544"/>
                      <a:pt x="54" y="550"/>
                      <a:pt x="54" y="558"/>
                    </a:cubicBezTo>
                    <a:cubicBezTo>
                      <a:pt x="54" y="563"/>
                      <a:pt x="46" y="565"/>
                      <a:pt x="44" y="568"/>
                    </a:cubicBezTo>
                    <a:cubicBezTo>
                      <a:pt x="39" y="576"/>
                      <a:pt x="37" y="583"/>
                      <a:pt x="37" y="593"/>
                    </a:cubicBezTo>
                    <a:cubicBezTo>
                      <a:pt x="37" y="606"/>
                      <a:pt x="46" y="603"/>
                      <a:pt x="56" y="603"/>
                    </a:cubicBezTo>
                    <a:cubicBezTo>
                      <a:pt x="70" y="603"/>
                      <a:pt x="77" y="597"/>
                      <a:pt x="88" y="597"/>
                    </a:cubicBezTo>
                    <a:cubicBezTo>
                      <a:pt x="99" y="597"/>
                      <a:pt x="97" y="620"/>
                      <a:pt x="108" y="620"/>
                    </a:cubicBezTo>
                    <a:cubicBezTo>
                      <a:pt x="108" y="638"/>
                      <a:pt x="108" y="638"/>
                      <a:pt x="108" y="638"/>
                    </a:cubicBezTo>
                    <a:cubicBezTo>
                      <a:pt x="108" y="640"/>
                      <a:pt x="109" y="641"/>
                      <a:pt x="110" y="641"/>
                    </a:cubicBezTo>
                    <a:cubicBezTo>
                      <a:pt x="112" y="644"/>
                      <a:pt x="112" y="644"/>
                      <a:pt x="112" y="644"/>
                    </a:cubicBezTo>
                    <a:cubicBezTo>
                      <a:pt x="114" y="644"/>
                      <a:pt x="120" y="642"/>
                      <a:pt x="123" y="641"/>
                    </a:cubicBezTo>
                    <a:cubicBezTo>
                      <a:pt x="132" y="639"/>
                      <a:pt x="133" y="627"/>
                      <a:pt x="143" y="627"/>
                    </a:cubicBezTo>
                    <a:cubicBezTo>
                      <a:pt x="151" y="627"/>
                      <a:pt x="171" y="660"/>
                      <a:pt x="177" y="660"/>
                    </a:cubicBezTo>
                    <a:cubicBezTo>
                      <a:pt x="184" y="660"/>
                      <a:pt x="205" y="651"/>
                      <a:pt x="208" y="647"/>
                    </a:cubicBezTo>
                    <a:cubicBezTo>
                      <a:pt x="207" y="647"/>
                      <a:pt x="196" y="645"/>
                      <a:pt x="196" y="645"/>
                    </a:cubicBezTo>
                    <a:cubicBezTo>
                      <a:pt x="194" y="645"/>
                      <a:pt x="189" y="644"/>
                      <a:pt x="189" y="638"/>
                    </a:cubicBezTo>
                    <a:cubicBezTo>
                      <a:pt x="189" y="635"/>
                      <a:pt x="221" y="623"/>
                      <a:pt x="233" y="619"/>
                    </a:cubicBezTo>
                    <a:cubicBezTo>
                      <a:pt x="233" y="619"/>
                      <a:pt x="227" y="625"/>
                      <a:pt x="225" y="626"/>
                    </a:cubicBezTo>
                    <a:cubicBezTo>
                      <a:pt x="226" y="629"/>
                      <a:pt x="237" y="641"/>
                      <a:pt x="211" y="647"/>
                    </a:cubicBezTo>
                    <a:cubicBezTo>
                      <a:pt x="223" y="673"/>
                      <a:pt x="273" y="669"/>
                      <a:pt x="273" y="704"/>
                    </a:cubicBezTo>
                    <a:cubicBezTo>
                      <a:pt x="275" y="703"/>
                      <a:pt x="275" y="703"/>
                      <a:pt x="275" y="703"/>
                    </a:cubicBezTo>
                    <a:cubicBezTo>
                      <a:pt x="278" y="702"/>
                      <a:pt x="280" y="701"/>
                      <a:pt x="284" y="701"/>
                    </a:cubicBezTo>
                    <a:cubicBezTo>
                      <a:pt x="298" y="701"/>
                      <a:pt x="297" y="710"/>
                      <a:pt x="302" y="719"/>
                    </a:cubicBezTo>
                    <a:cubicBezTo>
                      <a:pt x="303" y="721"/>
                      <a:pt x="312" y="726"/>
                      <a:pt x="312" y="726"/>
                    </a:cubicBezTo>
                    <a:cubicBezTo>
                      <a:pt x="320" y="729"/>
                      <a:pt x="322" y="742"/>
                      <a:pt x="335" y="742"/>
                    </a:cubicBezTo>
                    <a:cubicBezTo>
                      <a:pt x="344" y="742"/>
                      <a:pt x="344" y="734"/>
                      <a:pt x="350" y="732"/>
                    </a:cubicBezTo>
                    <a:cubicBezTo>
                      <a:pt x="354" y="731"/>
                      <a:pt x="353" y="731"/>
                      <a:pt x="357" y="731"/>
                    </a:cubicBezTo>
                    <a:cubicBezTo>
                      <a:pt x="358" y="733"/>
                      <a:pt x="358" y="737"/>
                      <a:pt x="360" y="739"/>
                    </a:cubicBezTo>
                    <a:cubicBezTo>
                      <a:pt x="359" y="739"/>
                      <a:pt x="360" y="740"/>
                      <a:pt x="360" y="741"/>
                    </a:cubicBezTo>
                    <a:cubicBezTo>
                      <a:pt x="366" y="742"/>
                      <a:pt x="366" y="742"/>
                      <a:pt x="366" y="742"/>
                    </a:cubicBezTo>
                    <a:cubicBezTo>
                      <a:pt x="371" y="735"/>
                      <a:pt x="371" y="724"/>
                      <a:pt x="378" y="721"/>
                    </a:cubicBezTo>
                    <a:cubicBezTo>
                      <a:pt x="366" y="714"/>
                      <a:pt x="348" y="688"/>
                      <a:pt x="348" y="673"/>
                    </a:cubicBezTo>
                    <a:cubicBezTo>
                      <a:pt x="348" y="668"/>
                      <a:pt x="338" y="662"/>
                      <a:pt x="338" y="655"/>
                    </a:cubicBezTo>
                    <a:cubicBezTo>
                      <a:pt x="338" y="653"/>
                      <a:pt x="347" y="637"/>
                      <a:pt x="349" y="634"/>
                    </a:cubicBezTo>
                    <a:cubicBezTo>
                      <a:pt x="351" y="635"/>
                      <a:pt x="365" y="628"/>
                      <a:pt x="366" y="627"/>
                    </a:cubicBezTo>
                    <a:cubicBezTo>
                      <a:pt x="377" y="623"/>
                      <a:pt x="384" y="620"/>
                      <a:pt x="399" y="620"/>
                    </a:cubicBezTo>
                    <a:cubicBezTo>
                      <a:pt x="423" y="620"/>
                      <a:pt x="427" y="631"/>
                      <a:pt x="436" y="645"/>
                    </a:cubicBezTo>
                    <a:cubicBezTo>
                      <a:pt x="429" y="650"/>
                      <a:pt x="420" y="645"/>
                      <a:pt x="412" y="645"/>
                    </a:cubicBezTo>
                    <a:cubicBezTo>
                      <a:pt x="400" y="645"/>
                      <a:pt x="383" y="656"/>
                      <a:pt x="381" y="656"/>
                    </a:cubicBezTo>
                    <a:cubicBezTo>
                      <a:pt x="382" y="665"/>
                      <a:pt x="389" y="664"/>
                      <a:pt x="391" y="669"/>
                    </a:cubicBezTo>
                    <a:cubicBezTo>
                      <a:pt x="400" y="684"/>
                      <a:pt x="412" y="690"/>
                      <a:pt x="412" y="707"/>
                    </a:cubicBezTo>
                    <a:cubicBezTo>
                      <a:pt x="415" y="705"/>
                      <a:pt x="424" y="701"/>
                      <a:pt x="427" y="700"/>
                    </a:cubicBezTo>
                    <a:cubicBezTo>
                      <a:pt x="427" y="707"/>
                      <a:pt x="434" y="710"/>
                      <a:pt x="434" y="717"/>
                    </a:cubicBezTo>
                    <a:cubicBezTo>
                      <a:pt x="421" y="717"/>
                      <a:pt x="421" y="717"/>
                      <a:pt x="421" y="717"/>
                    </a:cubicBezTo>
                    <a:cubicBezTo>
                      <a:pt x="417" y="717"/>
                      <a:pt x="413" y="721"/>
                      <a:pt x="412" y="728"/>
                    </a:cubicBezTo>
                    <a:cubicBezTo>
                      <a:pt x="421" y="729"/>
                      <a:pt x="428" y="738"/>
                      <a:pt x="428" y="746"/>
                    </a:cubicBezTo>
                    <a:cubicBezTo>
                      <a:pt x="428" y="751"/>
                      <a:pt x="424" y="753"/>
                      <a:pt x="424" y="757"/>
                    </a:cubicBezTo>
                    <a:cubicBezTo>
                      <a:pt x="424" y="761"/>
                      <a:pt x="428" y="765"/>
                      <a:pt x="429" y="766"/>
                    </a:cubicBezTo>
                    <a:cubicBezTo>
                      <a:pt x="429" y="762"/>
                      <a:pt x="434" y="762"/>
                      <a:pt x="438" y="761"/>
                    </a:cubicBezTo>
                    <a:cubicBezTo>
                      <a:pt x="443" y="759"/>
                      <a:pt x="442" y="757"/>
                      <a:pt x="447" y="755"/>
                    </a:cubicBezTo>
                    <a:cubicBezTo>
                      <a:pt x="455" y="752"/>
                      <a:pt x="460" y="754"/>
                      <a:pt x="466" y="749"/>
                    </a:cubicBezTo>
                    <a:cubicBezTo>
                      <a:pt x="476" y="755"/>
                      <a:pt x="482" y="755"/>
                      <a:pt x="491" y="758"/>
                    </a:cubicBezTo>
                    <a:cubicBezTo>
                      <a:pt x="502" y="762"/>
                      <a:pt x="505" y="772"/>
                      <a:pt x="518" y="772"/>
                    </a:cubicBezTo>
                    <a:cubicBezTo>
                      <a:pt x="518" y="774"/>
                      <a:pt x="521" y="775"/>
                      <a:pt x="522" y="777"/>
                    </a:cubicBezTo>
                    <a:cubicBezTo>
                      <a:pt x="523" y="781"/>
                      <a:pt x="522" y="787"/>
                      <a:pt x="524" y="793"/>
                    </a:cubicBezTo>
                    <a:cubicBezTo>
                      <a:pt x="529" y="787"/>
                      <a:pt x="533" y="795"/>
                      <a:pt x="537" y="795"/>
                    </a:cubicBezTo>
                    <a:cubicBezTo>
                      <a:pt x="542" y="795"/>
                      <a:pt x="544" y="791"/>
                      <a:pt x="547" y="788"/>
                    </a:cubicBezTo>
                    <a:cubicBezTo>
                      <a:pt x="551" y="784"/>
                      <a:pt x="556" y="784"/>
                      <a:pt x="559" y="781"/>
                    </a:cubicBezTo>
                    <a:cubicBezTo>
                      <a:pt x="567" y="773"/>
                      <a:pt x="568" y="762"/>
                      <a:pt x="579" y="762"/>
                    </a:cubicBezTo>
                    <a:cubicBezTo>
                      <a:pt x="583" y="762"/>
                      <a:pt x="582" y="764"/>
                      <a:pt x="586" y="764"/>
                    </a:cubicBezTo>
                    <a:cubicBezTo>
                      <a:pt x="587" y="769"/>
                      <a:pt x="597" y="765"/>
                      <a:pt x="600" y="765"/>
                    </a:cubicBezTo>
                    <a:cubicBezTo>
                      <a:pt x="604" y="765"/>
                      <a:pt x="605" y="770"/>
                      <a:pt x="608" y="770"/>
                    </a:cubicBezTo>
                    <a:cubicBezTo>
                      <a:pt x="617" y="770"/>
                      <a:pt x="624" y="765"/>
                      <a:pt x="627" y="759"/>
                    </a:cubicBezTo>
                    <a:cubicBezTo>
                      <a:pt x="628" y="760"/>
                      <a:pt x="629" y="759"/>
                      <a:pt x="630" y="759"/>
                    </a:cubicBezTo>
                    <a:cubicBezTo>
                      <a:pt x="634" y="759"/>
                      <a:pt x="636" y="749"/>
                      <a:pt x="645" y="749"/>
                    </a:cubicBezTo>
                    <a:cubicBezTo>
                      <a:pt x="654" y="749"/>
                      <a:pt x="644" y="772"/>
                      <a:pt x="654" y="772"/>
                    </a:cubicBezTo>
                    <a:cubicBezTo>
                      <a:pt x="664" y="772"/>
                      <a:pt x="668" y="764"/>
                      <a:pt x="677" y="764"/>
                    </a:cubicBezTo>
                    <a:cubicBezTo>
                      <a:pt x="682" y="764"/>
                      <a:pt x="686" y="764"/>
                      <a:pt x="692" y="765"/>
                    </a:cubicBezTo>
                    <a:cubicBezTo>
                      <a:pt x="692" y="763"/>
                      <a:pt x="692" y="763"/>
                      <a:pt x="692" y="763"/>
                    </a:cubicBezTo>
                    <a:cubicBezTo>
                      <a:pt x="690" y="753"/>
                      <a:pt x="688" y="750"/>
                      <a:pt x="677" y="748"/>
                    </a:cubicBezTo>
                    <a:cubicBezTo>
                      <a:pt x="678" y="739"/>
                      <a:pt x="687" y="719"/>
                      <a:pt x="694" y="719"/>
                    </a:cubicBezTo>
                    <a:cubicBezTo>
                      <a:pt x="735" y="719"/>
                      <a:pt x="763" y="698"/>
                      <a:pt x="763" y="649"/>
                    </a:cubicBezTo>
                    <a:cubicBezTo>
                      <a:pt x="785" y="645"/>
                      <a:pt x="787" y="618"/>
                      <a:pt x="800" y="620"/>
                    </a:cubicBezTo>
                    <a:cubicBezTo>
                      <a:pt x="836" y="624"/>
                      <a:pt x="822" y="600"/>
                      <a:pt x="829" y="593"/>
                    </a:cubicBezTo>
                    <a:cubicBezTo>
                      <a:pt x="847" y="578"/>
                      <a:pt x="873" y="578"/>
                      <a:pt x="895" y="565"/>
                    </a:cubicBezTo>
                    <a:cubicBezTo>
                      <a:pt x="898" y="563"/>
                      <a:pt x="906" y="554"/>
                      <a:pt x="913" y="554"/>
                    </a:cubicBezTo>
                    <a:cubicBezTo>
                      <a:pt x="924" y="554"/>
                      <a:pt x="943" y="567"/>
                      <a:pt x="961" y="567"/>
                    </a:cubicBezTo>
                    <a:cubicBezTo>
                      <a:pt x="986" y="567"/>
                      <a:pt x="981" y="534"/>
                      <a:pt x="994" y="534"/>
                    </a:cubicBezTo>
                    <a:cubicBezTo>
                      <a:pt x="1002" y="534"/>
                      <a:pt x="1029" y="538"/>
                      <a:pt x="1032" y="545"/>
                    </a:cubicBezTo>
                    <a:cubicBezTo>
                      <a:pt x="1042" y="573"/>
                      <a:pt x="1060" y="558"/>
                      <a:pt x="1072" y="558"/>
                    </a:cubicBezTo>
                    <a:cubicBezTo>
                      <a:pt x="1099" y="558"/>
                      <a:pt x="1107" y="580"/>
                      <a:pt x="1135" y="580"/>
                    </a:cubicBezTo>
                    <a:cubicBezTo>
                      <a:pt x="1160" y="580"/>
                      <a:pt x="1192" y="557"/>
                      <a:pt x="1224" y="569"/>
                    </a:cubicBezTo>
                    <a:cubicBezTo>
                      <a:pt x="1266" y="586"/>
                      <a:pt x="1245" y="512"/>
                      <a:pt x="1301" y="512"/>
                    </a:cubicBezTo>
                    <a:cubicBezTo>
                      <a:pt x="1340" y="512"/>
                      <a:pt x="1339" y="543"/>
                      <a:pt x="1354" y="567"/>
                    </a:cubicBezTo>
                    <a:cubicBezTo>
                      <a:pt x="1360" y="576"/>
                      <a:pt x="1379" y="577"/>
                      <a:pt x="1387" y="585"/>
                    </a:cubicBezTo>
                    <a:cubicBezTo>
                      <a:pt x="1393" y="590"/>
                      <a:pt x="1398" y="607"/>
                      <a:pt x="1411" y="607"/>
                    </a:cubicBezTo>
                    <a:cubicBezTo>
                      <a:pt x="1426" y="607"/>
                      <a:pt x="1428" y="593"/>
                      <a:pt x="1446" y="593"/>
                    </a:cubicBezTo>
                    <a:cubicBezTo>
                      <a:pt x="1446" y="604"/>
                      <a:pt x="1446" y="604"/>
                      <a:pt x="1446" y="604"/>
                    </a:cubicBezTo>
                    <a:cubicBezTo>
                      <a:pt x="1437" y="614"/>
                      <a:pt x="1433" y="638"/>
                      <a:pt x="1422" y="644"/>
                    </a:cubicBezTo>
                    <a:cubicBezTo>
                      <a:pt x="1412" y="650"/>
                      <a:pt x="1394" y="651"/>
                      <a:pt x="1400" y="655"/>
                    </a:cubicBezTo>
                    <a:cubicBezTo>
                      <a:pt x="1415" y="665"/>
                      <a:pt x="1398" y="684"/>
                      <a:pt x="1398" y="68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6" name="Google Shape;946;p61"/>
              <p:cNvSpPr/>
              <p:nvPr/>
            </p:nvSpPr>
            <p:spPr>
              <a:xfrm>
                <a:off x="5614988" y="1879600"/>
                <a:ext cx="1023939" cy="646113"/>
              </a:xfrm>
              <a:custGeom>
                <a:avLst/>
                <a:gdLst/>
                <a:ahLst/>
                <a:cxnLst/>
                <a:rect l="l" t="t" r="r" b="b"/>
                <a:pathLst>
                  <a:path w="769" h="486" extrusionOk="0">
                    <a:moveTo>
                      <a:pt x="586" y="307"/>
                    </a:moveTo>
                    <a:cubicBezTo>
                      <a:pt x="585" y="307"/>
                      <a:pt x="585" y="307"/>
                      <a:pt x="585" y="307"/>
                    </a:cubicBezTo>
                    <a:cubicBezTo>
                      <a:pt x="585" y="307"/>
                      <a:pt x="585" y="300"/>
                      <a:pt x="585" y="298"/>
                    </a:cubicBezTo>
                    <a:cubicBezTo>
                      <a:pt x="582" y="298"/>
                      <a:pt x="573" y="294"/>
                      <a:pt x="573" y="287"/>
                    </a:cubicBezTo>
                    <a:cubicBezTo>
                      <a:pt x="573" y="282"/>
                      <a:pt x="581" y="282"/>
                      <a:pt x="582" y="276"/>
                    </a:cubicBezTo>
                    <a:cubicBezTo>
                      <a:pt x="586" y="264"/>
                      <a:pt x="605" y="264"/>
                      <a:pt x="614" y="256"/>
                    </a:cubicBezTo>
                    <a:cubicBezTo>
                      <a:pt x="611" y="251"/>
                      <a:pt x="604" y="256"/>
                      <a:pt x="598" y="252"/>
                    </a:cubicBezTo>
                    <a:cubicBezTo>
                      <a:pt x="595" y="250"/>
                      <a:pt x="593" y="246"/>
                      <a:pt x="588" y="246"/>
                    </a:cubicBezTo>
                    <a:cubicBezTo>
                      <a:pt x="585" y="246"/>
                      <a:pt x="585" y="256"/>
                      <a:pt x="582" y="256"/>
                    </a:cubicBezTo>
                    <a:cubicBezTo>
                      <a:pt x="578" y="256"/>
                      <a:pt x="574" y="257"/>
                      <a:pt x="570" y="255"/>
                    </a:cubicBezTo>
                    <a:cubicBezTo>
                      <a:pt x="565" y="252"/>
                      <a:pt x="567" y="247"/>
                      <a:pt x="562" y="243"/>
                    </a:cubicBezTo>
                    <a:cubicBezTo>
                      <a:pt x="560" y="242"/>
                      <a:pt x="552" y="240"/>
                      <a:pt x="552" y="236"/>
                    </a:cubicBezTo>
                    <a:cubicBezTo>
                      <a:pt x="552" y="227"/>
                      <a:pt x="565" y="230"/>
                      <a:pt x="571" y="225"/>
                    </a:cubicBezTo>
                    <a:cubicBezTo>
                      <a:pt x="577" y="221"/>
                      <a:pt x="587" y="215"/>
                      <a:pt x="590" y="209"/>
                    </a:cubicBezTo>
                    <a:cubicBezTo>
                      <a:pt x="591" y="208"/>
                      <a:pt x="593" y="203"/>
                      <a:pt x="597" y="203"/>
                    </a:cubicBezTo>
                    <a:cubicBezTo>
                      <a:pt x="601" y="203"/>
                      <a:pt x="606" y="209"/>
                      <a:pt x="606" y="212"/>
                    </a:cubicBezTo>
                    <a:cubicBezTo>
                      <a:pt x="606" y="219"/>
                      <a:pt x="597" y="222"/>
                      <a:pt x="597" y="230"/>
                    </a:cubicBezTo>
                    <a:cubicBezTo>
                      <a:pt x="610" y="230"/>
                      <a:pt x="620" y="216"/>
                      <a:pt x="634" y="216"/>
                    </a:cubicBezTo>
                    <a:cubicBezTo>
                      <a:pt x="639" y="216"/>
                      <a:pt x="641" y="221"/>
                      <a:pt x="648" y="221"/>
                    </a:cubicBezTo>
                    <a:cubicBezTo>
                      <a:pt x="646" y="226"/>
                      <a:pt x="648" y="226"/>
                      <a:pt x="648" y="231"/>
                    </a:cubicBezTo>
                    <a:cubicBezTo>
                      <a:pt x="648" y="235"/>
                      <a:pt x="643" y="235"/>
                      <a:pt x="643" y="240"/>
                    </a:cubicBezTo>
                    <a:cubicBezTo>
                      <a:pt x="643" y="242"/>
                      <a:pt x="645" y="248"/>
                      <a:pt x="648" y="248"/>
                    </a:cubicBezTo>
                    <a:cubicBezTo>
                      <a:pt x="649" y="248"/>
                      <a:pt x="651" y="245"/>
                      <a:pt x="654" y="245"/>
                    </a:cubicBezTo>
                    <a:cubicBezTo>
                      <a:pt x="659" y="245"/>
                      <a:pt x="666" y="249"/>
                      <a:pt x="666" y="254"/>
                    </a:cubicBezTo>
                    <a:cubicBezTo>
                      <a:pt x="666" y="257"/>
                      <a:pt x="662" y="260"/>
                      <a:pt x="659" y="260"/>
                    </a:cubicBezTo>
                    <a:cubicBezTo>
                      <a:pt x="659" y="264"/>
                      <a:pt x="659" y="264"/>
                      <a:pt x="659" y="264"/>
                    </a:cubicBezTo>
                    <a:cubicBezTo>
                      <a:pt x="660" y="265"/>
                      <a:pt x="660" y="267"/>
                      <a:pt x="663" y="268"/>
                    </a:cubicBezTo>
                    <a:cubicBezTo>
                      <a:pt x="663" y="270"/>
                      <a:pt x="665" y="272"/>
                      <a:pt x="665" y="275"/>
                    </a:cubicBezTo>
                    <a:cubicBezTo>
                      <a:pt x="665" y="276"/>
                      <a:pt x="661" y="282"/>
                      <a:pt x="661" y="285"/>
                    </a:cubicBezTo>
                    <a:cubicBezTo>
                      <a:pt x="661" y="287"/>
                      <a:pt x="661" y="289"/>
                      <a:pt x="664" y="290"/>
                    </a:cubicBezTo>
                    <a:cubicBezTo>
                      <a:pt x="663" y="292"/>
                      <a:pt x="661" y="293"/>
                      <a:pt x="661" y="295"/>
                    </a:cubicBezTo>
                    <a:cubicBezTo>
                      <a:pt x="668" y="295"/>
                      <a:pt x="668" y="295"/>
                      <a:pt x="668" y="295"/>
                    </a:cubicBezTo>
                    <a:cubicBezTo>
                      <a:pt x="670" y="293"/>
                      <a:pt x="671" y="293"/>
                      <a:pt x="676" y="291"/>
                    </a:cubicBezTo>
                    <a:cubicBezTo>
                      <a:pt x="676" y="287"/>
                      <a:pt x="687" y="287"/>
                      <a:pt x="690" y="286"/>
                    </a:cubicBezTo>
                    <a:cubicBezTo>
                      <a:pt x="696" y="284"/>
                      <a:pt x="699" y="279"/>
                      <a:pt x="699" y="269"/>
                    </a:cubicBezTo>
                    <a:cubicBezTo>
                      <a:pt x="699" y="252"/>
                      <a:pt x="692" y="242"/>
                      <a:pt x="683" y="232"/>
                    </a:cubicBezTo>
                    <a:cubicBezTo>
                      <a:pt x="679" y="228"/>
                      <a:pt x="674" y="224"/>
                      <a:pt x="675" y="217"/>
                    </a:cubicBezTo>
                    <a:cubicBezTo>
                      <a:pt x="680" y="217"/>
                      <a:pt x="685" y="214"/>
                      <a:pt x="688" y="210"/>
                    </a:cubicBezTo>
                    <a:cubicBezTo>
                      <a:pt x="691" y="207"/>
                      <a:pt x="699" y="203"/>
                      <a:pt x="701" y="199"/>
                    </a:cubicBezTo>
                    <a:cubicBezTo>
                      <a:pt x="707" y="187"/>
                      <a:pt x="710" y="180"/>
                      <a:pt x="721" y="172"/>
                    </a:cubicBezTo>
                    <a:cubicBezTo>
                      <a:pt x="721" y="172"/>
                      <a:pt x="738" y="153"/>
                      <a:pt x="723" y="143"/>
                    </a:cubicBezTo>
                    <a:cubicBezTo>
                      <a:pt x="717" y="139"/>
                      <a:pt x="735" y="138"/>
                      <a:pt x="745" y="132"/>
                    </a:cubicBezTo>
                    <a:cubicBezTo>
                      <a:pt x="756" y="126"/>
                      <a:pt x="760" y="102"/>
                      <a:pt x="769" y="92"/>
                    </a:cubicBezTo>
                    <a:cubicBezTo>
                      <a:pt x="769" y="81"/>
                      <a:pt x="769" y="81"/>
                      <a:pt x="769" y="81"/>
                    </a:cubicBezTo>
                    <a:cubicBezTo>
                      <a:pt x="751" y="81"/>
                      <a:pt x="749" y="95"/>
                      <a:pt x="734" y="95"/>
                    </a:cubicBezTo>
                    <a:cubicBezTo>
                      <a:pt x="721" y="95"/>
                      <a:pt x="716" y="78"/>
                      <a:pt x="710" y="73"/>
                    </a:cubicBezTo>
                    <a:cubicBezTo>
                      <a:pt x="702" y="65"/>
                      <a:pt x="683" y="64"/>
                      <a:pt x="677" y="55"/>
                    </a:cubicBezTo>
                    <a:cubicBezTo>
                      <a:pt x="662" y="31"/>
                      <a:pt x="663" y="0"/>
                      <a:pt x="624" y="0"/>
                    </a:cubicBezTo>
                    <a:cubicBezTo>
                      <a:pt x="568" y="0"/>
                      <a:pt x="589" y="74"/>
                      <a:pt x="547" y="57"/>
                    </a:cubicBezTo>
                    <a:cubicBezTo>
                      <a:pt x="515" y="45"/>
                      <a:pt x="483" y="68"/>
                      <a:pt x="458" y="68"/>
                    </a:cubicBezTo>
                    <a:cubicBezTo>
                      <a:pt x="430" y="68"/>
                      <a:pt x="422" y="46"/>
                      <a:pt x="395" y="46"/>
                    </a:cubicBezTo>
                    <a:cubicBezTo>
                      <a:pt x="383" y="46"/>
                      <a:pt x="365" y="61"/>
                      <a:pt x="355" y="33"/>
                    </a:cubicBezTo>
                    <a:cubicBezTo>
                      <a:pt x="352" y="26"/>
                      <a:pt x="325" y="22"/>
                      <a:pt x="317" y="22"/>
                    </a:cubicBezTo>
                    <a:cubicBezTo>
                      <a:pt x="304" y="22"/>
                      <a:pt x="309" y="55"/>
                      <a:pt x="284" y="55"/>
                    </a:cubicBezTo>
                    <a:cubicBezTo>
                      <a:pt x="266" y="55"/>
                      <a:pt x="247" y="42"/>
                      <a:pt x="236" y="42"/>
                    </a:cubicBezTo>
                    <a:cubicBezTo>
                      <a:pt x="229" y="42"/>
                      <a:pt x="221" y="51"/>
                      <a:pt x="218" y="53"/>
                    </a:cubicBezTo>
                    <a:cubicBezTo>
                      <a:pt x="196" y="66"/>
                      <a:pt x="170" y="66"/>
                      <a:pt x="152" y="81"/>
                    </a:cubicBezTo>
                    <a:cubicBezTo>
                      <a:pt x="145" y="88"/>
                      <a:pt x="159" y="112"/>
                      <a:pt x="123" y="108"/>
                    </a:cubicBezTo>
                    <a:cubicBezTo>
                      <a:pt x="110" y="106"/>
                      <a:pt x="108" y="133"/>
                      <a:pt x="86" y="137"/>
                    </a:cubicBezTo>
                    <a:cubicBezTo>
                      <a:pt x="86" y="186"/>
                      <a:pt x="58" y="207"/>
                      <a:pt x="17" y="207"/>
                    </a:cubicBezTo>
                    <a:cubicBezTo>
                      <a:pt x="10" y="207"/>
                      <a:pt x="1" y="227"/>
                      <a:pt x="0" y="236"/>
                    </a:cubicBezTo>
                    <a:cubicBezTo>
                      <a:pt x="11" y="238"/>
                      <a:pt x="13" y="241"/>
                      <a:pt x="15" y="251"/>
                    </a:cubicBezTo>
                    <a:cubicBezTo>
                      <a:pt x="15" y="253"/>
                      <a:pt x="15" y="253"/>
                      <a:pt x="15" y="253"/>
                    </a:cubicBezTo>
                    <a:cubicBezTo>
                      <a:pt x="15" y="261"/>
                      <a:pt x="19" y="259"/>
                      <a:pt x="25" y="261"/>
                    </a:cubicBezTo>
                    <a:cubicBezTo>
                      <a:pt x="30" y="262"/>
                      <a:pt x="28" y="268"/>
                      <a:pt x="31" y="271"/>
                    </a:cubicBezTo>
                    <a:cubicBezTo>
                      <a:pt x="37" y="277"/>
                      <a:pt x="42" y="277"/>
                      <a:pt x="50" y="280"/>
                    </a:cubicBezTo>
                    <a:cubicBezTo>
                      <a:pt x="58" y="279"/>
                      <a:pt x="61" y="272"/>
                      <a:pt x="69" y="272"/>
                    </a:cubicBezTo>
                    <a:cubicBezTo>
                      <a:pt x="73" y="272"/>
                      <a:pt x="83" y="280"/>
                      <a:pt x="83" y="284"/>
                    </a:cubicBezTo>
                    <a:cubicBezTo>
                      <a:pt x="83" y="296"/>
                      <a:pt x="66" y="294"/>
                      <a:pt x="66" y="306"/>
                    </a:cubicBezTo>
                    <a:cubicBezTo>
                      <a:pt x="66" y="311"/>
                      <a:pt x="73" y="312"/>
                      <a:pt x="73" y="317"/>
                    </a:cubicBezTo>
                    <a:cubicBezTo>
                      <a:pt x="73" y="323"/>
                      <a:pt x="68" y="322"/>
                      <a:pt x="63" y="322"/>
                    </a:cubicBezTo>
                    <a:cubicBezTo>
                      <a:pt x="63" y="326"/>
                      <a:pt x="63" y="326"/>
                      <a:pt x="63" y="326"/>
                    </a:cubicBezTo>
                    <a:cubicBezTo>
                      <a:pt x="64" y="331"/>
                      <a:pt x="64" y="335"/>
                      <a:pt x="65" y="340"/>
                    </a:cubicBezTo>
                    <a:cubicBezTo>
                      <a:pt x="66" y="343"/>
                      <a:pt x="71" y="342"/>
                      <a:pt x="73" y="343"/>
                    </a:cubicBezTo>
                    <a:cubicBezTo>
                      <a:pt x="80" y="345"/>
                      <a:pt x="83" y="351"/>
                      <a:pt x="91" y="353"/>
                    </a:cubicBezTo>
                    <a:cubicBezTo>
                      <a:pt x="100" y="355"/>
                      <a:pt x="105" y="352"/>
                      <a:pt x="110" y="357"/>
                    </a:cubicBezTo>
                    <a:cubicBezTo>
                      <a:pt x="116" y="363"/>
                      <a:pt x="120" y="361"/>
                      <a:pt x="127" y="364"/>
                    </a:cubicBezTo>
                    <a:cubicBezTo>
                      <a:pt x="130" y="366"/>
                      <a:pt x="130" y="369"/>
                      <a:pt x="132" y="373"/>
                    </a:cubicBezTo>
                    <a:cubicBezTo>
                      <a:pt x="133" y="376"/>
                      <a:pt x="137" y="372"/>
                      <a:pt x="139" y="373"/>
                    </a:cubicBezTo>
                    <a:cubicBezTo>
                      <a:pt x="146" y="378"/>
                      <a:pt x="150" y="384"/>
                      <a:pt x="160" y="384"/>
                    </a:cubicBezTo>
                    <a:cubicBezTo>
                      <a:pt x="166" y="384"/>
                      <a:pt x="172" y="384"/>
                      <a:pt x="178" y="384"/>
                    </a:cubicBezTo>
                    <a:cubicBezTo>
                      <a:pt x="182" y="384"/>
                      <a:pt x="184" y="382"/>
                      <a:pt x="186" y="382"/>
                    </a:cubicBezTo>
                    <a:cubicBezTo>
                      <a:pt x="189" y="382"/>
                      <a:pt x="190" y="389"/>
                      <a:pt x="191" y="392"/>
                    </a:cubicBezTo>
                    <a:cubicBezTo>
                      <a:pt x="197" y="389"/>
                      <a:pt x="199" y="381"/>
                      <a:pt x="210" y="381"/>
                    </a:cubicBezTo>
                    <a:cubicBezTo>
                      <a:pt x="219" y="381"/>
                      <a:pt x="224" y="386"/>
                      <a:pt x="231" y="386"/>
                    </a:cubicBezTo>
                    <a:cubicBezTo>
                      <a:pt x="238" y="386"/>
                      <a:pt x="252" y="374"/>
                      <a:pt x="255" y="372"/>
                    </a:cubicBezTo>
                    <a:cubicBezTo>
                      <a:pt x="258" y="370"/>
                      <a:pt x="259" y="369"/>
                      <a:pt x="260" y="367"/>
                    </a:cubicBezTo>
                    <a:cubicBezTo>
                      <a:pt x="264" y="363"/>
                      <a:pt x="270" y="368"/>
                      <a:pt x="275" y="366"/>
                    </a:cubicBezTo>
                    <a:cubicBezTo>
                      <a:pt x="279" y="362"/>
                      <a:pt x="279" y="362"/>
                      <a:pt x="279" y="362"/>
                    </a:cubicBezTo>
                    <a:cubicBezTo>
                      <a:pt x="282" y="362"/>
                      <a:pt x="282" y="362"/>
                      <a:pt x="282" y="362"/>
                    </a:cubicBezTo>
                    <a:cubicBezTo>
                      <a:pt x="285" y="377"/>
                      <a:pt x="294" y="376"/>
                      <a:pt x="305" y="381"/>
                    </a:cubicBezTo>
                    <a:cubicBezTo>
                      <a:pt x="309" y="388"/>
                      <a:pt x="316" y="391"/>
                      <a:pt x="316" y="400"/>
                    </a:cubicBezTo>
                    <a:cubicBezTo>
                      <a:pt x="316" y="417"/>
                      <a:pt x="304" y="418"/>
                      <a:pt x="304" y="434"/>
                    </a:cubicBezTo>
                    <a:cubicBezTo>
                      <a:pt x="304" y="436"/>
                      <a:pt x="305" y="439"/>
                      <a:pt x="306" y="439"/>
                    </a:cubicBezTo>
                    <a:cubicBezTo>
                      <a:pt x="309" y="439"/>
                      <a:pt x="312" y="436"/>
                      <a:pt x="315" y="436"/>
                    </a:cubicBezTo>
                    <a:cubicBezTo>
                      <a:pt x="319" y="436"/>
                      <a:pt x="320" y="449"/>
                      <a:pt x="324" y="450"/>
                    </a:cubicBezTo>
                    <a:cubicBezTo>
                      <a:pt x="324" y="459"/>
                      <a:pt x="330" y="468"/>
                      <a:pt x="338" y="468"/>
                    </a:cubicBezTo>
                    <a:cubicBezTo>
                      <a:pt x="342" y="468"/>
                      <a:pt x="343" y="467"/>
                      <a:pt x="346" y="467"/>
                    </a:cubicBezTo>
                    <a:cubicBezTo>
                      <a:pt x="348" y="467"/>
                      <a:pt x="348" y="467"/>
                      <a:pt x="348" y="467"/>
                    </a:cubicBezTo>
                    <a:cubicBezTo>
                      <a:pt x="348" y="471"/>
                      <a:pt x="350" y="472"/>
                      <a:pt x="351" y="472"/>
                    </a:cubicBezTo>
                    <a:cubicBezTo>
                      <a:pt x="352" y="472"/>
                      <a:pt x="353" y="470"/>
                      <a:pt x="353" y="468"/>
                    </a:cubicBezTo>
                    <a:cubicBezTo>
                      <a:pt x="353" y="464"/>
                      <a:pt x="353" y="461"/>
                      <a:pt x="353" y="457"/>
                    </a:cubicBezTo>
                    <a:cubicBezTo>
                      <a:pt x="353" y="457"/>
                      <a:pt x="363" y="454"/>
                      <a:pt x="365" y="454"/>
                    </a:cubicBezTo>
                    <a:cubicBezTo>
                      <a:pt x="379" y="454"/>
                      <a:pt x="379" y="454"/>
                      <a:pt x="379" y="454"/>
                    </a:cubicBezTo>
                    <a:cubicBezTo>
                      <a:pt x="385" y="457"/>
                      <a:pt x="390" y="448"/>
                      <a:pt x="397" y="448"/>
                    </a:cubicBezTo>
                    <a:cubicBezTo>
                      <a:pt x="404" y="448"/>
                      <a:pt x="408" y="453"/>
                      <a:pt x="416" y="453"/>
                    </a:cubicBezTo>
                    <a:cubicBezTo>
                      <a:pt x="416" y="464"/>
                      <a:pt x="424" y="468"/>
                      <a:pt x="431" y="470"/>
                    </a:cubicBezTo>
                    <a:cubicBezTo>
                      <a:pt x="431" y="470"/>
                      <a:pt x="431" y="470"/>
                      <a:pt x="431" y="470"/>
                    </a:cubicBezTo>
                    <a:cubicBezTo>
                      <a:pt x="439" y="474"/>
                      <a:pt x="444" y="471"/>
                      <a:pt x="452" y="475"/>
                    </a:cubicBezTo>
                    <a:cubicBezTo>
                      <a:pt x="452" y="477"/>
                      <a:pt x="451" y="486"/>
                      <a:pt x="454" y="486"/>
                    </a:cubicBezTo>
                    <a:cubicBezTo>
                      <a:pt x="459" y="486"/>
                      <a:pt x="457" y="480"/>
                      <a:pt x="460" y="477"/>
                    </a:cubicBezTo>
                    <a:cubicBezTo>
                      <a:pt x="463" y="474"/>
                      <a:pt x="472" y="472"/>
                      <a:pt x="476" y="470"/>
                    </a:cubicBezTo>
                    <a:cubicBezTo>
                      <a:pt x="484" y="466"/>
                      <a:pt x="492" y="468"/>
                      <a:pt x="498" y="463"/>
                    </a:cubicBezTo>
                    <a:cubicBezTo>
                      <a:pt x="498" y="463"/>
                      <a:pt x="502" y="455"/>
                      <a:pt x="503" y="455"/>
                    </a:cubicBezTo>
                    <a:cubicBezTo>
                      <a:pt x="507" y="455"/>
                      <a:pt x="510" y="458"/>
                      <a:pt x="514" y="458"/>
                    </a:cubicBezTo>
                    <a:cubicBezTo>
                      <a:pt x="534" y="458"/>
                      <a:pt x="539" y="446"/>
                      <a:pt x="552" y="439"/>
                    </a:cubicBezTo>
                    <a:cubicBezTo>
                      <a:pt x="555" y="437"/>
                      <a:pt x="557" y="435"/>
                      <a:pt x="558" y="431"/>
                    </a:cubicBezTo>
                    <a:cubicBezTo>
                      <a:pt x="569" y="431"/>
                      <a:pt x="572" y="414"/>
                      <a:pt x="576" y="406"/>
                    </a:cubicBezTo>
                    <a:cubicBezTo>
                      <a:pt x="578" y="401"/>
                      <a:pt x="590" y="383"/>
                      <a:pt x="597" y="382"/>
                    </a:cubicBezTo>
                    <a:cubicBezTo>
                      <a:pt x="597" y="372"/>
                      <a:pt x="604" y="368"/>
                      <a:pt x="604" y="355"/>
                    </a:cubicBezTo>
                    <a:cubicBezTo>
                      <a:pt x="604" y="336"/>
                      <a:pt x="599" y="329"/>
                      <a:pt x="591" y="317"/>
                    </a:cubicBezTo>
                    <a:cubicBezTo>
                      <a:pt x="590" y="315"/>
                      <a:pt x="590" y="309"/>
                      <a:pt x="586" y="30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7" name="Google Shape;947;p61"/>
              <p:cNvSpPr/>
              <p:nvPr/>
            </p:nvSpPr>
            <p:spPr>
              <a:xfrm>
                <a:off x="7369175" y="1395413"/>
                <a:ext cx="58738" cy="25400"/>
              </a:xfrm>
              <a:custGeom>
                <a:avLst/>
                <a:gdLst/>
                <a:ahLst/>
                <a:cxnLst/>
                <a:rect l="l" t="t" r="r" b="b"/>
                <a:pathLst>
                  <a:path w="44" h="19" extrusionOk="0">
                    <a:moveTo>
                      <a:pt x="4" y="19"/>
                    </a:moveTo>
                    <a:cubicBezTo>
                      <a:pt x="1" y="19"/>
                      <a:pt x="0" y="17"/>
                      <a:pt x="0" y="14"/>
                    </a:cubicBezTo>
                    <a:cubicBezTo>
                      <a:pt x="0" y="8"/>
                      <a:pt x="13" y="0"/>
                      <a:pt x="20" y="0"/>
                    </a:cubicBezTo>
                    <a:cubicBezTo>
                      <a:pt x="27" y="0"/>
                      <a:pt x="44" y="4"/>
                      <a:pt x="44" y="11"/>
                    </a:cubicBezTo>
                    <a:cubicBezTo>
                      <a:pt x="44" y="17"/>
                      <a:pt x="9" y="19"/>
                      <a:pt x="4" y="1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8" name="Google Shape;948;p61"/>
              <p:cNvSpPr/>
              <p:nvPr/>
            </p:nvSpPr>
            <p:spPr>
              <a:xfrm>
                <a:off x="7191375" y="1443038"/>
                <a:ext cx="23813" cy="14288"/>
              </a:xfrm>
              <a:custGeom>
                <a:avLst/>
                <a:gdLst/>
                <a:ahLst/>
                <a:cxnLst/>
                <a:rect l="l" t="t" r="r" b="b"/>
                <a:pathLst>
                  <a:path w="18" h="10" extrusionOk="0">
                    <a:moveTo>
                      <a:pt x="13" y="10"/>
                    </a:moveTo>
                    <a:cubicBezTo>
                      <a:pt x="15" y="10"/>
                      <a:pt x="18" y="8"/>
                      <a:pt x="18" y="6"/>
                    </a:cubicBezTo>
                    <a:cubicBezTo>
                      <a:pt x="18" y="3"/>
                      <a:pt x="15" y="2"/>
                      <a:pt x="15" y="0"/>
                    </a:cubicBezTo>
                    <a:cubicBezTo>
                      <a:pt x="0" y="0"/>
                      <a:pt x="0" y="0"/>
                      <a:pt x="0" y="0"/>
                    </a:cubicBezTo>
                    <a:cubicBezTo>
                      <a:pt x="3" y="6"/>
                      <a:pt x="7" y="10"/>
                      <a:pt x="13" y="1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49" name="Google Shape;949;p61"/>
              <p:cNvSpPr/>
              <p:nvPr/>
            </p:nvSpPr>
            <p:spPr>
              <a:xfrm>
                <a:off x="6645275" y="1257300"/>
                <a:ext cx="11113" cy="12700"/>
              </a:xfrm>
              <a:custGeom>
                <a:avLst/>
                <a:gdLst/>
                <a:ahLst/>
                <a:cxnLst/>
                <a:rect l="l" t="t" r="r" b="b"/>
                <a:pathLst>
                  <a:path w="8" h="10" extrusionOk="0">
                    <a:moveTo>
                      <a:pt x="8" y="5"/>
                    </a:moveTo>
                    <a:cubicBezTo>
                      <a:pt x="3" y="0"/>
                      <a:pt x="3" y="0"/>
                      <a:pt x="3" y="0"/>
                    </a:cubicBezTo>
                    <a:cubicBezTo>
                      <a:pt x="2" y="2"/>
                      <a:pt x="0" y="4"/>
                      <a:pt x="0" y="7"/>
                    </a:cubicBezTo>
                    <a:cubicBezTo>
                      <a:pt x="0" y="9"/>
                      <a:pt x="1" y="10"/>
                      <a:pt x="3" y="10"/>
                    </a:cubicBezTo>
                    <a:cubicBezTo>
                      <a:pt x="7" y="10"/>
                      <a:pt x="7" y="6"/>
                      <a:pt x="8" y="4"/>
                    </a:cubicBezTo>
                    <a:cubicBezTo>
                      <a:pt x="6" y="4"/>
                      <a:pt x="6" y="4"/>
                      <a:pt x="6" y="4"/>
                    </a:cubicBezTo>
                    <a:lnTo>
                      <a:pt x="8" y="5"/>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0" name="Google Shape;950;p61"/>
              <p:cNvSpPr/>
              <p:nvPr/>
            </p:nvSpPr>
            <p:spPr>
              <a:xfrm>
                <a:off x="6249988" y="1300163"/>
                <a:ext cx="26988" cy="15875"/>
              </a:xfrm>
              <a:custGeom>
                <a:avLst/>
                <a:gdLst/>
                <a:ahLst/>
                <a:cxnLst/>
                <a:rect l="l" t="t" r="r" b="b"/>
                <a:pathLst>
                  <a:path w="20" h="12" extrusionOk="0">
                    <a:moveTo>
                      <a:pt x="20" y="9"/>
                    </a:moveTo>
                    <a:cubicBezTo>
                      <a:pt x="17" y="11"/>
                      <a:pt x="14" y="12"/>
                      <a:pt x="10" y="12"/>
                    </a:cubicBezTo>
                    <a:cubicBezTo>
                      <a:pt x="5" y="12"/>
                      <a:pt x="0" y="11"/>
                      <a:pt x="0" y="7"/>
                    </a:cubicBezTo>
                    <a:cubicBezTo>
                      <a:pt x="0" y="3"/>
                      <a:pt x="6" y="0"/>
                      <a:pt x="10" y="0"/>
                    </a:cubicBezTo>
                    <a:cubicBezTo>
                      <a:pt x="16" y="0"/>
                      <a:pt x="20" y="2"/>
                      <a:pt x="20" y="7"/>
                    </a:cubicBezTo>
                    <a:cubicBezTo>
                      <a:pt x="20" y="10"/>
                      <a:pt x="18" y="11"/>
                      <a:pt x="17" y="12"/>
                    </a:cubicBezTo>
                    <a:lnTo>
                      <a:pt x="20" y="9"/>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1" name="Google Shape;951;p61"/>
              <p:cNvSpPr/>
              <p:nvPr/>
            </p:nvSpPr>
            <p:spPr>
              <a:xfrm>
                <a:off x="6043613" y="1128713"/>
                <a:ext cx="100013" cy="57150"/>
              </a:xfrm>
              <a:custGeom>
                <a:avLst/>
                <a:gdLst/>
                <a:ahLst/>
                <a:cxnLst/>
                <a:rect l="l" t="t" r="r" b="b"/>
                <a:pathLst>
                  <a:path w="76" h="43" extrusionOk="0">
                    <a:moveTo>
                      <a:pt x="6" y="43"/>
                    </a:moveTo>
                    <a:cubicBezTo>
                      <a:pt x="1" y="43"/>
                      <a:pt x="0" y="41"/>
                      <a:pt x="0" y="37"/>
                    </a:cubicBezTo>
                    <a:cubicBezTo>
                      <a:pt x="0" y="30"/>
                      <a:pt x="5" y="30"/>
                      <a:pt x="8" y="27"/>
                    </a:cubicBezTo>
                    <a:cubicBezTo>
                      <a:pt x="18" y="17"/>
                      <a:pt x="22" y="0"/>
                      <a:pt x="39" y="0"/>
                    </a:cubicBezTo>
                    <a:cubicBezTo>
                      <a:pt x="43" y="0"/>
                      <a:pt x="43" y="0"/>
                      <a:pt x="45" y="0"/>
                    </a:cubicBezTo>
                    <a:cubicBezTo>
                      <a:pt x="45" y="7"/>
                      <a:pt x="47" y="7"/>
                      <a:pt x="44" y="10"/>
                    </a:cubicBezTo>
                    <a:cubicBezTo>
                      <a:pt x="47" y="9"/>
                      <a:pt x="49" y="6"/>
                      <a:pt x="52" y="6"/>
                    </a:cubicBezTo>
                    <a:cubicBezTo>
                      <a:pt x="58" y="6"/>
                      <a:pt x="76" y="17"/>
                      <a:pt x="76" y="23"/>
                    </a:cubicBezTo>
                    <a:cubicBezTo>
                      <a:pt x="76" y="34"/>
                      <a:pt x="53" y="36"/>
                      <a:pt x="45" y="34"/>
                    </a:cubicBezTo>
                    <a:cubicBezTo>
                      <a:pt x="43" y="34"/>
                      <a:pt x="30" y="37"/>
                      <a:pt x="30" y="37"/>
                    </a:cubicBezTo>
                    <a:lnTo>
                      <a:pt x="6" y="4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2" name="Google Shape;952;p61"/>
              <p:cNvSpPr/>
              <p:nvPr/>
            </p:nvSpPr>
            <p:spPr>
              <a:xfrm>
                <a:off x="5900738" y="1101725"/>
                <a:ext cx="39688" cy="20638"/>
              </a:xfrm>
              <a:custGeom>
                <a:avLst/>
                <a:gdLst/>
                <a:ahLst/>
                <a:cxnLst/>
                <a:rect l="l" t="t" r="r" b="b"/>
                <a:pathLst>
                  <a:path w="30" h="16" extrusionOk="0">
                    <a:moveTo>
                      <a:pt x="12" y="0"/>
                    </a:moveTo>
                    <a:cubicBezTo>
                      <a:pt x="14" y="0"/>
                      <a:pt x="26" y="6"/>
                      <a:pt x="30" y="7"/>
                    </a:cubicBezTo>
                    <a:cubicBezTo>
                      <a:pt x="29" y="15"/>
                      <a:pt x="14" y="16"/>
                      <a:pt x="9" y="16"/>
                    </a:cubicBezTo>
                    <a:cubicBezTo>
                      <a:pt x="6" y="16"/>
                      <a:pt x="0" y="9"/>
                      <a:pt x="0" y="5"/>
                    </a:cubicBezTo>
                    <a:cubicBezTo>
                      <a:pt x="0" y="0"/>
                      <a:pt x="9" y="0"/>
                      <a:pt x="12" y="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3" name="Google Shape;953;p61"/>
              <p:cNvSpPr/>
              <p:nvPr/>
            </p:nvSpPr>
            <p:spPr>
              <a:xfrm>
                <a:off x="5913438" y="1057275"/>
                <a:ext cx="139700" cy="98425"/>
              </a:xfrm>
              <a:custGeom>
                <a:avLst/>
                <a:gdLst/>
                <a:ahLst/>
                <a:cxnLst/>
                <a:rect l="l" t="t" r="r" b="b"/>
                <a:pathLst>
                  <a:path w="105" h="74" extrusionOk="0">
                    <a:moveTo>
                      <a:pt x="99" y="68"/>
                    </a:moveTo>
                    <a:cubicBezTo>
                      <a:pt x="99" y="72"/>
                      <a:pt x="94" y="74"/>
                      <a:pt x="90" y="74"/>
                    </a:cubicBezTo>
                    <a:cubicBezTo>
                      <a:pt x="71" y="74"/>
                      <a:pt x="57" y="66"/>
                      <a:pt x="41" y="66"/>
                    </a:cubicBezTo>
                    <a:cubicBezTo>
                      <a:pt x="35" y="66"/>
                      <a:pt x="24" y="54"/>
                      <a:pt x="17" y="50"/>
                    </a:cubicBezTo>
                    <a:cubicBezTo>
                      <a:pt x="32" y="46"/>
                      <a:pt x="36" y="41"/>
                      <a:pt x="50" y="36"/>
                    </a:cubicBezTo>
                    <a:cubicBezTo>
                      <a:pt x="46" y="36"/>
                      <a:pt x="35" y="36"/>
                      <a:pt x="32" y="36"/>
                    </a:cubicBezTo>
                    <a:cubicBezTo>
                      <a:pt x="20" y="36"/>
                      <a:pt x="11" y="32"/>
                      <a:pt x="0" y="26"/>
                    </a:cubicBezTo>
                    <a:cubicBezTo>
                      <a:pt x="18" y="21"/>
                      <a:pt x="25" y="0"/>
                      <a:pt x="46" y="0"/>
                    </a:cubicBezTo>
                    <a:cubicBezTo>
                      <a:pt x="58" y="0"/>
                      <a:pt x="65" y="12"/>
                      <a:pt x="72" y="17"/>
                    </a:cubicBezTo>
                    <a:cubicBezTo>
                      <a:pt x="68" y="19"/>
                      <a:pt x="69" y="18"/>
                      <a:pt x="67" y="18"/>
                    </a:cubicBezTo>
                    <a:cubicBezTo>
                      <a:pt x="68" y="23"/>
                      <a:pt x="67" y="24"/>
                      <a:pt x="67" y="27"/>
                    </a:cubicBezTo>
                    <a:cubicBezTo>
                      <a:pt x="67" y="29"/>
                      <a:pt x="62" y="33"/>
                      <a:pt x="59" y="35"/>
                    </a:cubicBezTo>
                    <a:cubicBezTo>
                      <a:pt x="63" y="33"/>
                      <a:pt x="65" y="35"/>
                      <a:pt x="68" y="35"/>
                    </a:cubicBezTo>
                    <a:cubicBezTo>
                      <a:pt x="73" y="35"/>
                      <a:pt x="76" y="39"/>
                      <a:pt x="81" y="39"/>
                    </a:cubicBezTo>
                    <a:cubicBezTo>
                      <a:pt x="84" y="39"/>
                      <a:pt x="87" y="39"/>
                      <a:pt x="90" y="39"/>
                    </a:cubicBezTo>
                    <a:cubicBezTo>
                      <a:pt x="99" y="39"/>
                      <a:pt x="99" y="42"/>
                      <a:pt x="105" y="48"/>
                    </a:cubicBezTo>
                    <a:cubicBezTo>
                      <a:pt x="100" y="51"/>
                      <a:pt x="101" y="52"/>
                      <a:pt x="101" y="57"/>
                    </a:cubicBezTo>
                    <a:cubicBezTo>
                      <a:pt x="101" y="61"/>
                      <a:pt x="95" y="62"/>
                      <a:pt x="92" y="62"/>
                    </a:cubicBezTo>
                    <a:cubicBezTo>
                      <a:pt x="95" y="63"/>
                      <a:pt x="99" y="65"/>
                      <a:pt x="99" y="68"/>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4" name="Google Shape;954;p61"/>
              <p:cNvSpPr/>
              <p:nvPr/>
            </p:nvSpPr>
            <p:spPr>
              <a:xfrm>
                <a:off x="5973763" y="1212850"/>
                <a:ext cx="17463" cy="12700"/>
              </a:xfrm>
              <a:custGeom>
                <a:avLst/>
                <a:gdLst/>
                <a:ahLst/>
                <a:cxnLst/>
                <a:rect l="l" t="t" r="r" b="b"/>
                <a:pathLst>
                  <a:path w="13" h="9" extrusionOk="0">
                    <a:moveTo>
                      <a:pt x="0" y="5"/>
                    </a:moveTo>
                    <a:cubicBezTo>
                      <a:pt x="3" y="3"/>
                      <a:pt x="5" y="1"/>
                      <a:pt x="7" y="0"/>
                    </a:cubicBezTo>
                    <a:cubicBezTo>
                      <a:pt x="13" y="0"/>
                      <a:pt x="13" y="0"/>
                      <a:pt x="13" y="0"/>
                    </a:cubicBezTo>
                    <a:cubicBezTo>
                      <a:pt x="12" y="6"/>
                      <a:pt x="10" y="9"/>
                      <a:pt x="5" y="9"/>
                    </a:cubicBezTo>
                    <a:cubicBezTo>
                      <a:pt x="2" y="9"/>
                      <a:pt x="1" y="7"/>
                      <a:pt x="0" y="5"/>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5" name="Google Shape;955;p61"/>
              <p:cNvSpPr/>
              <p:nvPr/>
            </p:nvSpPr>
            <p:spPr>
              <a:xfrm>
                <a:off x="5886450" y="1060450"/>
                <a:ext cx="23813" cy="7938"/>
              </a:xfrm>
              <a:custGeom>
                <a:avLst/>
                <a:gdLst/>
                <a:ahLst/>
                <a:cxnLst/>
                <a:rect l="l" t="t" r="r" b="b"/>
                <a:pathLst>
                  <a:path w="18" h="6" extrusionOk="0">
                    <a:moveTo>
                      <a:pt x="18" y="4"/>
                    </a:moveTo>
                    <a:cubicBezTo>
                      <a:pt x="11" y="5"/>
                      <a:pt x="3" y="6"/>
                      <a:pt x="0" y="0"/>
                    </a:cubicBezTo>
                    <a:cubicBezTo>
                      <a:pt x="16" y="0"/>
                      <a:pt x="16" y="0"/>
                      <a:pt x="16" y="0"/>
                    </a:cubicBezTo>
                    <a:lnTo>
                      <a:pt x="18" y="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6" name="Google Shape;956;p61"/>
              <p:cNvSpPr/>
              <p:nvPr/>
            </p:nvSpPr>
            <p:spPr>
              <a:xfrm>
                <a:off x="6162675" y="1173163"/>
                <a:ext cx="20638" cy="9525"/>
              </a:xfrm>
              <a:custGeom>
                <a:avLst/>
                <a:gdLst/>
                <a:ahLst/>
                <a:cxnLst/>
                <a:rect l="l" t="t" r="r" b="b"/>
                <a:pathLst>
                  <a:path w="15" h="7" extrusionOk="0">
                    <a:moveTo>
                      <a:pt x="15" y="1"/>
                    </a:moveTo>
                    <a:cubicBezTo>
                      <a:pt x="14" y="4"/>
                      <a:pt x="12" y="7"/>
                      <a:pt x="9" y="7"/>
                    </a:cubicBezTo>
                    <a:cubicBezTo>
                      <a:pt x="4" y="7"/>
                      <a:pt x="1" y="4"/>
                      <a:pt x="0" y="2"/>
                    </a:cubicBezTo>
                    <a:cubicBezTo>
                      <a:pt x="9" y="0"/>
                      <a:pt x="11" y="2"/>
                      <a:pt x="15" y="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7" name="Google Shape;957;p61"/>
              <p:cNvSpPr/>
              <p:nvPr/>
            </p:nvSpPr>
            <p:spPr>
              <a:xfrm>
                <a:off x="5119688" y="1074738"/>
                <a:ext cx="117475" cy="36513"/>
              </a:xfrm>
              <a:custGeom>
                <a:avLst/>
                <a:gdLst/>
                <a:ahLst/>
                <a:cxnLst/>
                <a:rect l="l" t="t" r="r" b="b"/>
                <a:pathLst>
                  <a:path w="89" h="27" extrusionOk="0">
                    <a:moveTo>
                      <a:pt x="76" y="14"/>
                    </a:moveTo>
                    <a:cubicBezTo>
                      <a:pt x="69" y="19"/>
                      <a:pt x="65" y="13"/>
                      <a:pt x="58" y="17"/>
                    </a:cubicBezTo>
                    <a:cubicBezTo>
                      <a:pt x="54" y="19"/>
                      <a:pt x="53" y="27"/>
                      <a:pt x="49" y="27"/>
                    </a:cubicBezTo>
                    <a:cubicBezTo>
                      <a:pt x="47" y="26"/>
                      <a:pt x="45" y="24"/>
                      <a:pt x="44" y="23"/>
                    </a:cubicBezTo>
                    <a:cubicBezTo>
                      <a:pt x="44" y="23"/>
                      <a:pt x="44" y="23"/>
                      <a:pt x="44" y="23"/>
                    </a:cubicBezTo>
                    <a:cubicBezTo>
                      <a:pt x="38" y="23"/>
                      <a:pt x="33" y="21"/>
                      <a:pt x="32" y="17"/>
                    </a:cubicBezTo>
                    <a:cubicBezTo>
                      <a:pt x="36" y="15"/>
                      <a:pt x="38" y="15"/>
                      <a:pt x="41" y="14"/>
                    </a:cubicBezTo>
                    <a:cubicBezTo>
                      <a:pt x="37" y="14"/>
                      <a:pt x="35" y="13"/>
                      <a:pt x="33" y="13"/>
                    </a:cubicBezTo>
                    <a:cubicBezTo>
                      <a:pt x="36" y="11"/>
                      <a:pt x="38" y="11"/>
                      <a:pt x="40" y="9"/>
                    </a:cubicBezTo>
                    <a:cubicBezTo>
                      <a:pt x="36" y="8"/>
                      <a:pt x="34" y="5"/>
                      <a:pt x="30" y="5"/>
                    </a:cubicBezTo>
                    <a:cubicBezTo>
                      <a:pt x="25" y="5"/>
                      <a:pt x="17" y="11"/>
                      <a:pt x="10" y="11"/>
                    </a:cubicBezTo>
                    <a:cubicBezTo>
                      <a:pt x="7" y="11"/>
                      <a:pt x="4" y="9"/>
                      <a:pt x="0" y="9"/>
                    </a:cubicBezTo>
                    <a:cubicBezTo>
                      <a:pt x="4" y="2"/>
                      <a:pt x="25" y="0"/>
                      <a:pt x="34" y="0"/>
                    </a:cubicBezTo>
                    <a:cubicBezTo>
                      <a:pt x="45" y="0"/>
                      <a:pt x="52" y="6"/>
                      <a:pt x="60" y="6"/>
                    </a:cubicBezTo>
                    <a:cubicBezTo>
                      <a:pt x="67" y="6"/>
                      <a:pt x="70" y="0"/>
                      <a:pt x="76" y="0"/>
                    </a:cubicBezTo>
                    <a:cubicBezTo>
                      <a:pt x="82" y="0"/>
                      <a:pt x="87" y="4"/>
                      <a:pt x="89" y="5"/>
                    </a:cubicBezTo>
                    <a:cubicBezTo>
                      <a:pt x="89" y="13"/>
                      <a:pt x="83" y="9"/>
                      <a:pt x="78" y="13"/>
                    </a:cubicBezTo>
                    <a:cubicBezTo>
                      <a:pt x="76" y="13"/>
                      <a:pt x="75" y="13"/>
                      <a:pt x="73" y="13"/>
                    </a:cubicBezTo>
                    <a:cubicBezTo>
                      <a:pt x="73" y="17"/>
                      <a:pt x="73" y="17"/>
                      <a:pt x="73" y="17"/>
                    </a:cubicBezTo>
                    <a:lnTo>
                      <a:pt x="76" y="14"/>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8" name="Google Shape;958;p61"/>
              <p:cNvSpPr/>
              <p:nvPr/>
            </p:nvSpPr>
            <p:spPr>
              <a:xfrm>
                <a:off x="5427663" y="1052513"/>
                <a:ext cx="41275" cy="26988"/>
              </a:xfrm>
              <a:custGeom>
                <a:avLst/>
                <a:gdLst/>
                <a:ahLst/>
                <a:cxnLst/>
                <a:rect l="l" t="t" r="r" b="b"/>
                <a:pathLst>
                  <a:path w="31" h="20" extrusionOk="0">
                    <a:moveTo>
                      <a:pt x="7" y="20"/>
                    </a:moveTo>
                    <a:cubicBezTo>
                      <a:pt x="2" y="20"/>
                      <a:pt x="0" y="17"/>
                      <a:pt x="0" y="13"/>
                    </a:cubicBezTo>
                    <a:cubicBezTo>
                      <a:pt x="0" y="7"/>
                      <a:pt x="18" y="0"/>
                      <a:pt x="25" y="0"/>
                    </a:cubicBezTo>
                    <a:cubicBezTo>
                      <a:pt x="31" y="14"/>
                      <a:pt x="31" y="14"/>
                      <a:pt x="31" y="14"/>
                    </a:cubicBezTo>
                    <a:cubicBezTo>
                      <a:pt x="28" y="16"/>
                      <a:pt x="11" y="20"/>
                      <a:pt x="7" y="20"/>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59" name="Google Shape;959;p61"/>
              <p:cNvSpPr/>
              <p:nvPr/>
            </p:nvSpPr>
            <p:spPr>
              <a:xfrm>
                <a:off x="5373688" y="1069975"/>
                <a:ext cx="44450" cy="25400"/>
              </a:xfrm>
              <a:custGeom>
                <a:avLst/>
                <a:gdLst/>
                <a:ahLst/>
                <a:cxnLst/>
                <a:rect l="l" t="t" r="r" b="b"/>
                <a:pathLst>
                  <a:path w="33" h="20" extrusionOk="0">
                    <a:moveTo>
                      <a:pt x="33" y="4"/>
                    </a:moveTo>
                    <a:cubicBezTo>
                      <a:pt x="33" y="8"/>
                      <a:pt x="33" y="8"/>
                      <a:pt x="33" y="10"/>
                    </a:cubicBezTo>
                    <a:cubicBezTo>
                      <a:pt x="30" y="14"/>
                      <a:pt x="26" y="12"/>
                      <a:pt x="22" y="12"/>
                    </a:cubicBezTo>
                    <a:cubicBezTo>
                      <a:pt x="24" y="18"/>
                      <a:pt x="24" y="18"/>
                      <a:pt x="24" y="18"/>
                    </a:cubicBezTo>
                    <a:cubicBezTo>
                      <a:pt x="22" y="19"/>
                      <a:pt x="0" y="20"/>
                      <a:pt x="0" y="18"/>
                    </a:cubicBezTo>
                    <a:cubicBezTo>
                      <a:pt x="0" y="11"/>
                      <a:pt x="3" y="8"/>
                      <a:pt x="9" y="6"/>
                    </a:cubicBezTo>
                    <a:cubicBezTo>
                      <a:pt x="8" y="2"/>
                      <a:pt x="9" y="1"/>
                      <a:pt x="9" y="0"/>
                    </a:cubicBezTo>
                    <a:cubicBezTo>
                      <a:pt x="23" y="0"/>
                      <a:pt x="23" y="0"/>
                      <a:pt x="23" y="0"/>
                    </a:cubicBezTo>
                    <a:cubicBezTo>
                      <a:pt x="22" y="2"/>
                      <a:pt x="20" y="4"/>
                      <a:pt x="19" y="4"/>
                    </a:cubicBezTo>
                    <a:cubicBezTo>
                      <a:pt x="22" y="4"/>
                      <a:pt x="29" y="4"/>
                      <a:pt x="33"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0" name="Google Shape;960;p61"/>
              <p:cNvSpPr/>
              <p:nvPr/>
            </p:nvSpPr>
            <p:spPr>
              <a:xfrm>
                <a:off x="5314950" y="1092200"/>
                <a:ext cx="44450" cy="15875"/>
              </a:xfrm>
              <a:custGeom>
                <a:avLst/>
                <a:gdLst/>
                <a:ahLst/>
                <a:cxnLst/>
                <a:rect l="l" t="t" r="r" b="b"/>
                <a:pathLst>
                  <a:path w="34" h="12" extrusionOk="0">
                    <a:moveTo>
                      <a:pt x="20" y="12"/>
                    </a:moveTo>
                    <a:cubicBezTo>
                      <a:pt x="17" y="12"/>
                      <a:pt x="14" y="7"/>
                      <a:pt x="11" y="7"/>
                    </a:cubicBezTo>
                    <a:cubicBezTo>
                      <a:pt x="10" y="12"/>
                      <a:pt x="8" y="12"/>
                      <a:pt x="4" y="12"/>
                    </a:cubicBezTo>
                    <a:cubicBezTo>
                      <a:pt x="2" y="12"/>
                      <a:pt x="0" y="10"/>
                      <a:pt x="0" y="9"/>
                    </a:cubicBezTo>
                    <a:cubicBezTo>
                      <a:pt x="0" y="2"/>
                      <a:pt x="17" y="0"/>
                      <a:pt x="22" y="0"/>
                    </a:cubicBezTo>
                    <a:cubicBezTo>
                      <a:pt x="28" y="0"/>
                      <a:pt x="32" y="2"/>
                      <a:pt x="34" y="5"/>
                    </a:cubicBezTo>
                    <a:cubicBezTo>
                      <a:pt x="25" y="5"/>
                      <a:pt x="26" y="12"/>
                      <a:pt x="20" y="12"/>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1" name="Google Shape;961;p61"/>
              <p:cNvSpPr/>
              <p:nvPr/>
            </p:nvSpPr>
            <p:spPr>
              <a:xfrm>
                <a:off x="5287963" y="1038225"/>
                <a:ext cx="71438" cy="49213"/>
              </a:xfrm>
              <a:custGeom>
                <a:avLst/>
                <a:gdLst/>
                <a:ahLst/>
                <a:cxnLst/>
                <a:rect l="l" t="t" r="r" b="b"/>
                <a:pathLst>
                  <a:path w="53" h="36" extrusionOk="0">
                    <a:moveTo>
                      <a:pt x="40" y="31"/>
                    </a:moveTo>
                    <a:cubicBezTo>
                      <a:pt x="34" y="31"/>
                      <a:pt x="27" y="36"/>
                      <a:pt x="22" y="36"/>
                    </a:cubicBezTo>
                    <a:cubicBezTo>
                      <a:pt x="19" y="36"/>
                      <a:pt x="1" y="28"/>
                      <a:pt x="0" y="28"/>
                    </a:cubicBezTo>
                    <a:cubicBezTo>
                      <a:pt x="3" y="26"/>
                      <a:pt x="4" y="25"/>
                      <a:pt x="6" y="23"/>
                    </a:cubicBezTo>
                    <a:cubicBezTo>
                      <a:pt x="24" y="23"/>
                      <a:pt x="24" y="23"/>
                      <a:pt x="24" y="23"/>
                    </a:cubicBezTo>
                    <a:cubicBezTo>
                      <a:pt x="19" y="21"/>
                      <a:pt x="21" y="20"/>
                      <a:pt x="17" y="22"/>
                    </a:cubicBezTo>
                    <a:cubicBezTo>
                      <a:pt x="17" y="16"/>
                      <a:pt x="17" y="16"/>
                      <a:pt x="17" y="16"/>
                    </a:cubicBezTo>
                    <a:cubicBezTo>
                      <a:pt x="30" y="16"/>
                      <a:pt x="30" y="8"/>
                      <a:pt x="43" y="8"/>
                    </a:cubicBezTo>
                    <a:cubicBezTo>
                      <a:pt x="44" y="4"/>
                      <a:pt x="47" y="0"/>
                      <a:pt x="51" y="0"/>
                    </a:cubicBezTo>
                    <a:cubicBezTo>
                      <a:pt x="52" y="0"/>
                      <a:pt x="52" y="4"/>
                      <a:pt x="52" y="5"/>
                    </a:cubicBezTo>
                    <a:cubicBezTo>
                      <a:pt x="50" y="7"/>
                      <a:pt x="48" y="9"/>
                      <a:pt x="48" y="11"/>
                    </a:cubicBezTo>
                    <a:cubicBezTo>
                      <a:pt x="41" y="16"/>
                      <a:pt x="32" y="18"/>
                      <a:pt x="28" y="23"/>
                    </a:cubicBezTo>
                    <a:cubicBezTo>
                      <a:pt x="40" y="24"/>
                      <a:pt x="43" y="25"/>
                      <a:pt x="53" y="29"/>
                    </a:cubicBezTo>
                    <a:cubicBezTo>
                      <a:pt x="49" y="32"/>
                      <a:pt x="45" y="31"/>
                      <a:pt x="40" y="3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2" name="Google Shape;962;p61"/>
              <p:cNvSpPr/>
              <p:nvPr/>
            </p:nvSpPr>
            <p:spPr>
              <a:xfrm>
                <a:off x="6675438" y="1244600"/>
                <a:ext cx="128588" cy="49213"/>
              </a:xfrm>
              <a:custGeom>
                <a:avLst/>
                <a:gdLst/>
                <a:ahLst/>
                <a:cxnLst/>
                <a:rect l="l" t="t" r="r" b="b"/>
                <a:pathLst>
                  <a:path w="97" h="38" extrusionOk="0">
                    <a:moveTo>
                      <a:pt x="77" y="29"/>
                    </a:moveTo>
                    <a:cubicBezTo>
                      <a:pt x="74" y="29"/>
                      <a:pt x="72" y="34"/>
                      <a:pt x="66" y="34"/>
                    </a:cubicBezTo>
                    <a:cubicBezTo>
                      <a:pt x="63" y="34"/>
                      <a:pt x="62" y="29"/>
                      <a:pt x="58" y="29"/>
                    </a:cubicBezTo>
                    <a:cubicBezTo>
                      <a:pt x="55" y="29"/>
                      <a:pt x="53" y="32"/>
                      <a:pt x="50" y="32"/>
                    </a:cubicBezTo>
                    <a:cubicBezTo>
                      <a:pt x="47" y="32"/>
                      <a:pt x="44" y="36"/>
                      <a:pt x="40" y="36"/>
                    </a:cubicBezTo>
                    <a:cubicBezTo>
                      <a:pt x="36" y="36"/>
                      <a:pt x="34" y="34"/>
                      <a:pt x="32" y="31"/>
                    </a:cubicBezTo>
                    <a:cubicBezTo>
                      <a:pt x="29" y="34"/>
                      <a:pt x="27" y="38"/>
                      <a:pt x="22" y="38"/>
                    </a:cubicBezTo>
                    <a:cubicBezTo>
                      <a:pt x="11" y="38"/>
                      <a:pt x="0" y="29"/>
                      <a:pt x="0" y="18"/>
                    </a:cubicBezTo>
                    <a:cubicBezTo>
                      <a:pt x="0" y="8"/>
                      <a:pt x="11" y="0"/>
                      <a:pt x="20" y="0"/>
                    </a:cubicBezTo>
                    <a:cubicBezTo>
                      <a:pt x="34" y="0"/>
                      <a:pt x="35" y="15"/>
                      <a:pt x="47" y="15"/>
                    </a:cubicBezTo>
                    <a:cubicBezTo>
                      <a:pt x="47" y="8"/>
                      <a:pt x="49" y="3"/>
                      <a:pt x="54" y="3"/>
                    </a:cubicBezTo>
                    <a:cubicBezTo>
                      <a:pt x="62" y="3"/>
                      <a:pt x="88" y="12"/>
                      <a:pt x="97" y="15"/>
                    </a:cubicBezTo>
                    <a:cubicBezTo>
                      <a:pt x="95" y="21"/>
                      <a:pt x="89" y="26"/>
                      <a:pt x="89" y="29"/>
                    </a:cubicBezTo>
                    <a:lnTo>
                      <a:pt x="77" y="29"/>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3" name="Google Shape;963;p61"/>
              <p:cNvSpPr/>
              <p:nvPr/>
            </p:nvSpPr>
            <p:spPr>
              <a:xfrm>
                <a:off x="4924425" y="2252663"/>
                <a:ext cx="34925" cy="17463"/>
              </a:xfrm>
              <a:custGeom>
                <a:avLst/>
                <a:gdLst/>
                <a:ahLst/>
                <a:cxnLst/>
                <a:rect l="l" t="t" r="r" b="b"/>
                <a:pathLst>
                  <a:path w="26" h="13" extrusionOk="0">
                    <a:moveTo>
                      <a:pt x="5" y="13"/>
                    </a:moveTo>
                    <a:cubicBezTo>
                      <a:pt x="4" y="13"/>
                      <a:pt x="2" y="12"/>
                      <a:pt x="2" y="11"/>
                    </a:cubicBezTo>
                    <a:cubicBezTo>
                      <a:pt x="1" y="11"/>
                      <a:pt x="0" y="9"/>
                      <a:pt x="0" y="9"/>
                    </a:cubicBezTo>
                    <a:cubicBezTo>
                      <a:pt x="7" y="6"/>
                      <a:pt x="18" y="1"/>
                      <a:pt x="26" y="0"/>
                    </a:cubicBezTo>
                    <a:cubicBezTo>
                      <a:pt x="25" y="4"/>
                      <a:pt x="22" y="2"/>
                      <a:pt x="20" y="4"/>
                    </a:cubicBezTo>
                    <a:cubicBezTo>
                      <a:pt x="18" y="4"/>
                      <a:pt x="19" y="7"/>
                      <a:pt x="19" y="8"/>
                    </a:cubicBezTo>
                    <a:cubicBezTo>
                      <a:pt x="18" y="11"/>
                      <a:pt x="9" y="13"/>
                      <a:pt x="5"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4" name="Google Shape;964;p61"/>
              <p:cNvSpPr/>
              <p:nvPr/>
            </p:nvSpPr>
            <p:spPr>
              <a:xfrm>
                <a:off x="5183188" y="1463675"/>
                <a:ext cx="34925" cy="25400"/>
              </a:xfrm>
              <a:custGeom>
                <a:avLst/>
                <a:gdLst/>
                <a:ahLst/>
                <a:cxnLst/>
                <a:rect l="l" t="t" r="r" b="b"/>
                <a:pathLst>
                  <a:path w="26" h="19" extrusionOk="0">
                    <a:moveTo>
                      <a:pt x="5" y="4"/>
                    </a:moveTo>
                    <a:cubicBezTo>
                      <a:pt x="8" y="4"/>
                      <a:pt x="8" y="0"/>
                      <a:pt x="11" y="0"/>
                    </a:cubicBezTo>
                    <a:cubicBezTo>
                      <a:pt x="17" y="0"/>
                      <a:pt x="20" y="5"/>
                      <a:pt x="26" y="6"/>
                    </a:cubicBezTo>
                    <a:cubicBezTo>
                      <a:pt x="26" y="12"/>
                      <a:pt x="26" y="12"/>
                      <a:pt x="26" y="12"/>
                    </a:cubicBezTo>
                    <a:cubicBezTo>
                      <a:pt x="20" y="15"/>
                      <a:pt x="15" y="19"/>
                      <a:pt x="8" y="19"/>
                    </a:cubicBezTo>
                    <a:cubicBezTo>
                      <a:pt x="2" y="19"/>
                      <a:pt x="0" y="19"/>
                      <a:pt x="0" y="14"/>
                    </a:cubicBezTo>
                    <a:cubicBezTo>
                      <a:pt x="0" y="12"/>
                      <a:pt x="4" y="4"/>
                      <a:pt x="5" y="4"/>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5" name="Google Shape;965;p61"/>
              <p:cNvSpPr/>
              <p:nvPr/>
            </p:nvSpPr>
            <p:spPr>
              <a:xfrm>
                <a:off x="5359400" y="1433513"/>
                <a:ext cx="26988" cy="25400"/>
              </a:xfrm>
              <a:custGeom>
                <a:avLst/>
                <a:gdLst/>
                <a:ahLst/>
                <a:cxnLst/>
                <a:rect l="l" t="t" r="r" b="b"/>
                <a:pathLst>
                  <a:path w="21" h="20" extrusionOk="0">
                    <a:moveTo>
                      <a:pt x="21" y="17"/>
                    </a:moveTo>
                    <a:cubicBezTo>
                      <a:pt x="21" y="20"/>
                      <a:pt x="15" y="19"/>
                      <a:pt x="15" y="19"/>
                    </a:cubicBezTo>
                    <a:cubicBezTo>
                      <a:pt x="10" y="19"/>
                      <a:pt x="0" y="14"/>
                      <a:pt x="0" y="8"/>
                    </a:cubicBezTo>
                    <a:cubicBezTo>
                      <a:pt x="0" y="0"/>
                      <a:pt x="21" y="8"/>
                      <a:pt x="21" y="1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6" name="Google Shape;966;p61"/>
              <p:cNvSpPr/>
              <p:nvPr/>
            </p:nvSpPr>
            <p:spPr>
              <a:xfrm>
                <a:off x="5549900" y="1338263"/>
                <a:ext cx="25400" cy="17463"/>
              </a:xfrm>
              <a:custGeom>
                <a:avLst/>
                <a:gdLst/>
                <a:ahLst/>
                <a:cxnLst/>
                <a:rect l="l" t="t" r="r" b="b"/>
                <a:pathLst>
                  <a:path w="19" h="13" extrusionOk="0">
                    <a:moveTo>
                      <a:pt x="2" y="13"/>
                    </a:moveTo>
                    <a:cubicBezTo>
                      <a:pt x="7" y="13"/>
                      <a:pt x="17" y="10"/>
                      <a:pt x="19" y="8"/>
                    </a:cubicBezTo>
                    <a:cubicBezTo>
                      <a:pt x="15" y="5"/>
                      <a:pt x="13" y="0"/>
                      <a:pt x="8" y="0"/>
                    </a:cubicBezTo>
                    <a:cubicBezTo>
                      <a:pt x="4" y="0"/>
                      <a:pt x="2" y="5"/>
                      <a:pt x="2" y="9"/>
                    </a:cubicBezTo>
                    <a:cubicBezTo>
                      <a:pt x="2" y="10"/>
                      <a:pt x="0" y="13"/>
                      <a:pt x="2" y="13"/>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7" name="Google Shape;967;p61"/>
              <p:cNvSpPr/>
              <p:nvPr/>
            </p:nvSpPr>
            <p:spPr>
              <a:xfrm>
                <a:off x="6727825" y="1320800"/>
                <a:ext cx="53975" cy="22225"/>
              </a:xfrm>
              <a:custGeom>
                <a:avLst/>
                <a:gdLst/>
                <a:ahLst/>
                <a:cxnLst/>
                <a:rect l="l" t="t" r="r" b="b"/>
                <a:pathLst>
                  <a:path w="41" h="17" extrusionOk="0">
                    <a:moveTo>
                      <a:pt x="0" y="13"/>
                    </a:moveTo>
                    <a:cubicBezTo>
                      <a:pt x="5" y="6"/>
                      <a:pt x="11" y="0"/>
                      <a:pt x="21" y="0"/>
                    </a:cubicBezTo>
                    <a:cubicBezTo>
                      <a:pt x="32" y="0"/>
                      <a:pt x="41" y="7"/>
                      <a:pt x="41" y="17"/>
                    </a:cubicBezTo>
                    <a:cubicBezTo>
                      <a:pt x="28" y="17"/>
                      <a:pt x="28" y="17"/>
                      <a:pt x="28" y="17"/>
                    </a:cubicBezTo>
                    <a:cubicBezTo>
                      <a:pt x="20" y="13"/>
                      <a:pt x="10" y="14"/>
                      <a:pt x="2" y="11"/>
                    </a:cubicBezTo>
                    <a:lnTo>
                      <a:pt x="0" y="13"/>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8" name="Google Shape;968;p61"/>
              <p:cNvSpPr/>
              <p:nvPr/>
            </p:nvSpPr>
            <p:spPr>
              <a:xfrm>
                <a:off x="6832600" y="1266825"/>
                <a:ext cx="74613" cy="26988"/>
              </a:xfrm>
              <a:custGeom>
                <a:avLst/>
                <a:gdLst/>
                <a:ahLst/>
                <a:cxnLst/>
                <a:rect l="l" t="t" r="r" b="b"/>
                <a:pathLst>
                  <a:path w="56" h="20" extrusionOk="0">
                    <a:moveTo>
                      <a:pt x="0" y="0"/>
                    </a:moveTo>
                    <a:cubicBezTo>
                      <a:pt x="4" y="3"/>
                      <a:pt x="50" y="9"/>
                      <a:pt x="52" y="9"/>
                    </a:cubicBezTo>
                    <a:cubicBezTo>
                      <a:pt x="55" y="9"/>
                      <a:pt x="56" y="11"/>
                      <a:pt x="56" y="13"/>
                    </a:cubicBezTo>
                    <a:cubicBezTo>
                      <a:pt x="56" y="18"/>
                      <a:pt x="44" y="20"/>
                      <a:pt x="37" y="20"/>
                    </a:cubicBezTo>
                    <a:cubicBezTo>
                      <a:pt x="25" y="20"/>
                      <a:pt x="4" y="14"/>
                      <a:pt x="4" y="3"/>
                    </a:cubicBezTo>
                    <a:lnTo>
                      <a:pt x="0"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69" name="Google Shape;969;p61"/>
              <p:cNvSpPr/>
              <p:nvPr/>
            </p:nvSpPr>
            <p:spPr>
              <a:xfrm>
                <a:off x="6726238" y="1303338"/>
                <a:ext cx="15875" cy="17463"/>
              </a:xfrm>
              <a:custGeom>
                <a:avLst/>
                <a:gdLst/>
                <a:ahLst/>
                <a:cxnLst/>
                <a:rect l="l" t="t" r="r" b="b"/>
                <a:pathLst>
                  <a:path w="12" h="13" extrusionOk="0">
                    <a:moveTo>
                      <a:pt x="12" y="7"/>
                    </a:moveTo>
                    <a:cubicBezTo>
                      <a:pt x="12" y="11"/>
                      <a:pt x="8" y="13"/>
                      <a:pt x="5" y="13"/>
                    </a:cubicBezTo>
                    <a:cubicBezTo>
                      <a:pt x="0" y="13"/>
                      <a:pt x="0" y="11"/>
                      <a:pt x="0" y="7"/>
                    </a:cubicBezTo>
                    <a:cubicBezTo>
                      <a:pt x="0" y="0"/>
                      <a:pt x="12" y="1"/>
                      <a:pt x="12" y="7"/>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sp>
        <p:nvSpPr>
          <p:cNvPr id="970" name="Google Shape;970;p61"/>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971" name="Google Shape;971;p61"/>
          <p:cNvSpPr/>
          <p:nvPr/>
        </p:nvSpPr>
        <p:spPr>
          <a:xfrm>
            <a:off x="3048085" y="4566364"/>
            <a:ext cx="200100" cy="194400"/>
          </a:xfrm>
          <a:prstGeom prst="roundRect">
            <a:avLst>
              <a:gd name="adj" fmla="val 1666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72" name="Google Shape;972;p61"/>
          <p:cNvSpPr txBox="1"/>
          <p:nvPr/>
        </p:nvSpPr>
        <p:spPr>
          <a:xfrm>
            <a:off x="3638344" y="2399619"/>
            <a:ext cx="597900" cy="169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a:solidFill>
                  <a:schemeClr val="accent3"/>
                </a:solidFill>
                <a:latin typeface="Calibri"/>
                <a:ea typeface="Calibri"/>
                <a:cs typeface="Calibri"/>
                <a:sym typeface="Calibri"/>
              </a:rPr>
              <a:t>Germany</a:t>
            </a:r>
            <a:endParaRPr/>
          </a:p>
        </p:txBody>
      </p:sp>
      <p:sp>
        <p:nvSpPr>
          <p:cNvPr id="973" name="Google Shape;973;p61"/>
          <p:cNvSpPr/>
          <p:nvPr/>
        </p:nvSpPr>
        <p:spPr>
          <a:xfrm>
            <a:off x="4255116" y="1937462"/>
            <a:ext cx="684000" cy="684000"/>
          </a:xfrm>
          <a:prstGeom prst="ellipse">
            <a:avLst/>
          </a:prstGeom>
          <a:solidFill>
            <a:schemeClr val="accent3">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974" name="Google Shape;974;p61"/>
          <p:cNvPicPr preferRelativeResize="0"/>
          <p:nvPr/>
        </p:nvPicPr>
        <p:blipFill>
          <a:blip r:embed="rId3">
            <a:alphaModFix/>
          </a:blip>
          <a:stretch>
            <a:fillRect/>
          </a:stretch>
        </p:blipFill>
        <p:spPr>
          <a:xfrm>
            <a:off x="4255125" y="2074250"/>
            <a:ext cx="684000" cy="410400"/>
          </a:xfrm>
          <a:prstGeom prst="rect">
            <a:avLst/>
          </a:prstGeom>
          <a:noFill/>
          <a:ln>
            <a:noFill/>
          </a:ln>
        </p:spPr>
      </p:pic>
      <p:pic>
        <p:nvPicPr>
          <p:cNvPr id="975" name="Google Shape;975;p61"/>
          <p:cNvPicPr preferRelativeResize="0"/>
          <p:nvPr/>
        </p:nvPicPr>
        <p:blipFill rotWithShape="1">
          <a:blip r:embed="rId4">
            <a:alphaModFix/>
          </a:blip>
          <a:srcRect r="14726"/>
          <a:stretch/>
        </p:blipFill>
        <p:spPr>
          <a:xfrm>
            <a:off x="2073213" y="1173276"/>
            <a:ext cx="5047832" cy="3195713"/>
          </a:xfrm>
          <a:prstGeom prst="rect">
            <a:avLst/>
          </a:prstGeom>
          <a:noFill/>
          <a:ln>
            <a:noFill/>
          </a:ln>
        </p:spPr>
      </p:pic>
      <p:sp>
        <p:nvSpPr>
          <p:cNvPr id="976" name="Google Shape;976;p61"/>
          <p:cNvSpPr txBox="1">
            <a:spLocks noGrp="1"/>
          </p:cNvSpPr>
          <p:nvPr>
            <p:ph type="title"/>
          </p:nvPr>
        </p:nvSpPr>
        <p:spPr>
          <a:xfrm>
            <a:off x="1517863" y="350675"/>
            <a:ext cx="6107700" cy="3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a:t>Taking A Deeper Look At Germany</a:t>
            </a:r>
            <a:endParaRPr sz="2400"/>
          </a:p>
        </p:txBody>
      </p:sp>
      <p:sp>
        <p:nvSpPr>
          <p:cNvPr id="977" name="Google Shape;977;p61"/>
          <p:cNvSpPr txBox="1">
            <a:spLocks noGrp="1"/>
          </p:cNvSpPr>
          <p:nvPr>
            <p:ph type="body" idx="1"/>
          </p:nvPr>
        </p:nvSpPr>
        <p:spPr>
          <a:xfrm>
            <a:off x="2343438" y="828899"/>
            <a:ext cx="4457100" cy="226800"/>
          </a:xfrm>
          <a:prstGeom prst="rect">
            <a:avLst/>
          </a:prstGeom>
        </p:spPr>
        <p:txBody>
          <a:bodyPr spcFirstLastPara="1" wrap="square" lIns="0" tIns="0" rIns="0" bIns="0" anchor="ctr" anchorCtr="0">
            <a:noAutofit/>
          </a:bodyPr>
          <a:lstStyle/>
          <a:p>
            <a:pPr marL="0" lvl="0" indent="0" algn="ctr" rtl="0">
              <a:spcBef>
                <a:spcPts val="220"/>
              </a:spcBef>
              <a:spcAft>
                <a:spcPts val="0"/>
              </a:spcAft>
              <a:buNone/>
            </a:pPr>
            <a:r>
              <a:rPr lang="en-US" sz="1400"/>
              <a:t> Churn Rate Across Balance for Germany</a:t>
            </a:r>
            <a:endParaRPr sz="1400"/>
          </a:p>
        </p:txBody>
      </p:sp>
      <p:grpSp>
        <p:nvGrpSpPr>
          <p:cNvPr id="978" name="Google Shape;978;p61"/>
          <p:cNvGrpSpPr/>
          <p:nvPr/>
        </p:nvGrpSpPr>
        <p:grpSpPr>
          <a:xfrm>
            <a:off x="2174356" y="4462776"/>
            <a:ext cx="4946682" cy="575629"/>
            <a:chOff x="1972945" y="1338638"/>
            <a:chExt cx="2064300" cy="483600"/>
          </a:xfrm>
        </p:grpSpPr>
        <p:sp>
          <p:nvSpPr>
            <p:cNvPr id="979" name="Google Shape;979;p61"/>
            <p:cNvSpPr/>
            <p:nvPr/>
          </p:nvSpPr>
          <p:spPr>
            <a:xfrm rot="10800000">
              <a:off x="1972945" y="1338638"/>
              <a:ext cx="2064300" cy="483600"/>
            </a:xfrm>
            <a:prstGeom prst="homePlat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80" name="Google Shape;980;p61"/>
            <p:cNvSpPr/>
            <p:nvPr/>
          </p:nvSpPr>
          <p:spPr>
            <a:xfrm>
              <a:off x="3808336" y="1412570"/>
              <a:ext cx="158348" cy="335714"/>
            </a:xfrm>
            <a:custGeom>
              <a:avLst/>
              <a:gdLst/>
              <a:ahLst/>
              <a:cxnLst/>
              <a:rect l="l" t="t" r="r" b="b"/>
              <a:pathLst>
                <a:path w="67" h="63" extrusionOk="0">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81" name="Google Shape;981;p61"/>
            <p:cNvSpPr txBox="1"/>
            <p:nvPr/>
          </p:nvSpPr>
          <p:spPr>
            <a:xfrm>
              <a:off x="2176068" y="1346682"/>
              <a:ext cx="1602000" cy="4137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None/>
              </a:pPr>
              <a:r>
                <a:rPr lang="en-US" sz="1600" b="1">
                  <a:solidFill>
                    <a:schemeClr val="lt1"/>
                  </a:solidFill>
                  <a:latin typeface="Calibri"/>
                  <a:ea typeface="Calibri"/>
                  <a:cs typeface="Calibri"/>
                  <a:sym typeface="Calibri"/>
                </a:rPr>
                <a:t>The balance range from 100k to 130k has the highest churn rate.</a:t>
              </a:r>
              <a:endParaRPr sz="1900" b="1" i="0" u="none" strike="noStrike" cap="none">
                <a:solidFill>
                  <a:schemeClr val="lt1"/>
                </a:solidFill>
                <a:latin typeface="Calibri"/>
                <a:ea typeface="Calibri"/>
                <a:cs typeface="Calibri"/>
                <a:sym typeface="Calibri"/>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 calcmode="lin" valueType="num">
                                      <p:cBhvr additive="base">
                                        <p:cTn id="7" dur="500"/>
                                        <p:tgtEl>
                                          <p:spTgt spid="796"/>
                                        </p:tgtEl>
                                        <p:attrNameLst>
                                          <p:attrName>ppt_w</p:attrName>
                                        </p:attrNameLst>
                                      </p:cBhvr>
                                      <p:tavLst>
                                        <p:tav tm="0">
                                          <p:val>
                                            <p:strVal val="0"/>
                                          </p:val>
                                        </p:tav>
                                        <p:tav tm="100000">
                                          <p:val>
                                            <p:strVal val="#ppt_w"/>
                                          </p:val>
                                        </p:tav>
                                      </p:tavLst>
                                    </p:anim>
                                    <p:anim calcmode="lin" valueType="num">
                                      <p:cBhvr additive="base">
                                        <p:cTn id="8" dur="500"/>
                                        <p:tgtEl>
                                          <p:spTgt spid="79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973"/>
                                        </p:tgtEl>
                                        <p:attrNameLst>
                                          <p:attrName>style.visibility</p:attrName>
                                        </p:attrNameLst>
                                      </p:cBhvr>
                                      <p:to>
                                        <p:strVal val="visible"/>
                                      </p:to>
                                    </p:set>
                                    <p:anim calcmode="lin" valueType="num">
                                      <p:cBhvr additive="base">
                                        <p:cTn id="12" dur="500"/>
                                        <p:tgtEl>
                                          <p:spTgt spid="973"/>
                                        </p:tgtEl>
                                        <p:attrNameLst>
                                          <p:attrName>ppt_w</p:attrName>
                                        </p:attrNameLst>
                                      </p:cBhvr>
                                      <p:tavLst>
                                        <p:tav tm="0">
                                          <p:val>
                                            <p:strVal val="0"/>
                                          </p:val>
                                        </p:tav>
                                        <p:tav tm="100000">
                                          <p:val>
                                            <p:strVal val="#ppt_w"/>
                                          </p:val>
                                        </p:tav>
                                      </p:tavLst>
                                    </p:anim>
                                    <p:anim calcmode="lin" valueType="num">
                                      <p:cBhvr additive="base">
                                        <p:cTn id="13" dur="500"/>
                                        <p:tgtEl>
                                          <p:spTgt spid="973"/>
                                        </p:tgtEl>
                                        <p:attrNameLst>
                                          <p:attrName>ppt_h</p:attrName>
                                        </p:attrNameLst>
                                      </p:cBhvr>
                                      <p:tavLst>
                                        <p:tav tm="0">
                                          <p:val>
                                            <p:strVal val="0"/>
                                          </p:val>
                                        </p:tav>
                                        <p:tav tm="100000">
                                          <p:val>
                                            <p:strVal val="#ppt_h"/>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72"/>
                                        </p:tgtEl>
                                        <p:attrNameLst>
                                          <p:attrName>style.visibility</p:attrName>
                                        </p:attrNameLst>
                                      </p:cBhvr>
                                      <p:to>
                                        <p:strVal val="visible"/>
                                      </p:to>
                                    </p:set>
                                    <p:anim calcmode="lin" valueType="num">
                                      <p:cBhvr additive="base">
                                        <p:cTn id="17" dur="500"/>
                                        <p:tgtEl>
                                          <p:spTgt spid="97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975"/>
                                        </p:tgtEl>
                                        <p:attrNameLst>
                                          <p:attrName>style.visibility</p:attrName>
                                        </p:attrNameLst>
                                      </p:cBhvr>
                                      <p:to>
                                        <p:strVal val="visible"/>
                                      </p:to>
                                    </p:set>
                                    <p:anim calcmode="lin" valueType="num">
                                      <p:cBhvr additive="base">
                                        <p:cTn id="21" dur="1000"/>
                                        <p:tgtEl>
                                          <p:spTgt spid="97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grpSp>
        <p:nvGrpSpPr>
          <p:cNvPr id="987" name="Google Shape;987;p62"/>
          <p:cNvGrpSpPr/>
          <p:nvPr/>
        </p:nvGrpSpPr>
        <p:grpSpPr>
          <a:xfrm>
            <a:off x="644107" y="1362003"/>
            <a:ext cx="3874553" cy="816112"/>
            <a:chOff x="644107" y="1330751"/>
            <a:chExt cx="3874553" cy="816112"/>
          </a:xfrm>
        </p:grpSpPr>
        <p:sp>
          <p:nvSpPr>
            <p:cNvPr id="988" name="Google Shape;988;p62"/>
            <p:cNvSpPr/>
            <p:nvPr/>
          </p:nvSpPr>
          <p:spPr>
            <a:xfrm>
              <a:off x="644107" y="1384863"/>
              <a:ext cx="3726000" cy="762000"/>
            </a:xfrm>
            <a:prstGeom prst="roundRect">
              <a:avLst>
                <a:gd name="adj" fmla="val 50000"/>
              </a:avLst>
            </a:prstGeom>
            <a:solidFill>
              <a:srgbClr val="BDA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89" name="Google Shape;989;p62"/>
            <p:cNvSpPr/>
            <p:nvPr/>
          </p:nvSpPr>
          <p:spPr>
            <a:xfrm>
              <a:off x="644107" y="1330751"/>
              <a:ext cx="3726000" cy="762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90" name="Google Shape;990;p62"/>
            <p:cNvSpPr/>
            <p:nvPr/>
          </p:nvSpPr>
          <p:spPr>
            <a:xfrm rot="5400000">
              <a:off x="4322610" y="1607662"/>
              <a:ext cx="183900" cy="208200"/>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991" name="Google Shape;991;p62"/>
          <p:cNvSpPr txBox="1">
            <a:spLocks noGrp="1"/>
          </p:cNvSpPr>
          <p:nvPr>
            <p:ph type="title"/>
          </p:nvPr>
        </p:nvSpPr>
        <p:spPr>
          <a:xfrm>
            <a:off x="3742575" y="173875"/>
            <a:ext cx="5638800" cy="1054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200"/>
              <a:t>Recommendations</a:t>
            </a:r>
            <a:endParaRPr sz="3200"/>
          </a:p>
        </p:txBody>
      </p:sp>
      <p:sp>
        <p:nvSpPr>
          <p:cNvPr id="992" name="Google Shape;992;p62"/>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grpSp>
        <p:nvGrpSpPr>
          <p:cNvPr id="993" name="Google Shape;993;p62"/>
          <p:cNvGrpSpPr/>
          <p:nvPr/>
        </p:nvGrpSpPr>
        <p:grpSpPr>
          <a:xfrm>
            <a:off x="1493735" y="1486789"/>
            <a:ext cx="2621700" cy="426523"/>
            <a:chOff x="885153" y="1438589"/>
            <a:chExt cx="2621700" cy="426523"/>
          </a:xfrm>
        </p:grpSpPr>
        <p:sp>
          <p:nvSpPr>
            <p:cNvPr id="994" name="Google Shape;994;p62"/>
            <p:cNvSpPr txBox="1"/>
            <p:nvPr/>
          </p:nvSpPr>
          <p:spPr>
            <a:xfrm>
              <a:off x="885153" y="1438589"/>
              <a:ext cx="1630200" cy="2154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a:p>
          </p:txBody>
        </p:sp>
        <p:sp>
          <p:nvSpPr>
            <p:cNvPr id="995" name="Google Shape;995;p62"/>
            <p:cNvSpPr txBox="1"/>
            <p:nvPr/>
          </p:nvSpPr>
          <p:spPr>
            <a:xfrm>
              <a:off x="885153" y="1649712"/>
              <a:ext cx="26217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cxnSp>
        <p:nvCxnSpPr>
          <p:cNvPr id="996" name="Google Shape;996;p62"/>
          <p:cNvCxnSpPr/>
          <p:nvPr/>
        </p:nvCxnSpPr>
        <p:spPr>
          <a:xfrm rot="10800000">
            <a:off x="4572000" y="1445923"/>
            <a:ext cx="0" cy="2746200"/>
          </a:xfrm>
          <a:prstGeom prst="straightConnector1">
            <a:avLst/>
          </a:prstGeom>
          <a:noFill/>
          <a:ln w="19050" cap="flat" cmpd="sng">
            <a:solidFill>
              <a:srgbClr val="BFBFBF"/>
            </a:solidFill>
            <a:prstDash val="dot"/>
            <a:round/>
            <a:headEnd type="diamond" w="med" len="med"/>
            <a:tailEnd type="diamond" w="med" len="med"/>
          </a:ln>
        </p:spPr>
      </p:cxnSp>
      <p:grpSp>
        <p:nvGrpSpPr>
          <p:cNvPr id="997" name="Google Shape;997;p62"/>
          <p:cNvGrpSpPr/>
          <p:nvPr/>
        </p:nvGrpSpPr>
        <p:grpSpPr>
          <a:xfrm>
            <a:off x="644107" y="2418923"/>
            <a:ext cx="3874553" cy="816112"/>
            <a:chOff x="644107" y="1330751"/>
            <a:chExt cx="3874553" cy="816112"/>
          </a:xfrm>
        </p:grpSpPr>
        <p:sp>
          <p:nvSpPr>
            <p:cNvPr id="998" name="Google Shape;998;p62"/>
            <p:cNvSpPr/>
            <p:nvPr/>
          </p:nvSpPr>
          <p:spPr>
            <a:xfrm>
              <a:off x="644107" y="1384863"/>
              <a:ext cx="3726000" cy="762000"/>
            </a:xfrm>
            <a:prstGeom prst="roundRect">
              <a:avLst>
                <a:gd name="adj" fmla="val 50000"/>
              </a:avLst>
            </a:prstGeom>
            <a:solidFill>
              <a:srgbClr val="586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99" name="Google Shape;999;p62"/>
            <p:cNvSpPr/>
            <p:nvPr/>
          </p:nvSpPr>
          <p:spPr>
            <a:xfrm>
              <a:off x="644107" y="1330751"/>
              <a:ext cx="3726000" cy="7620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0" name="Google Shape;1000;p62"/>
            <p:cNvSpPr/>
            <p:nvPr/>
          </p:nvSpPr>
          <p:spPr>
            <a:xfrm rot="5400000">
              <a:off x="4322610" y="1607662"/>
              <a:ext cx="183900" cy="2082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01" name="Google Shape;1001;p62"/>
          <p:cNvGrpSpPr/>
          <p:nvPr/>
        </p:nvGrpSpPr>
        <p:grpSpPr>
          <a:xfrm>
            <a:off x="532382" y="3529951"/>
            <a:ext cx="3986928" cy="818175"/>
            <a:chOff x="531732" y="1384863"/>
            <a:chExt cx="3986928" cy="818176"/>
          </a:xfrm>
        </p:grpSpPr>
        <p:sp>
          <p:nvSpPr>
            <p:cNvPr id="1002" name="Google Shape;1002;p62"/>
            <p:cNvSpPr/>
            <p:nvPr/>
          </p:nvSpPr>
          <p:spPr>
            <a:xfrm>
              <a:off x="644107" y="1384863"/>
              <a:ext cx="3726000" cy="762000"/>
            </a:xfrm>
            <a:prstGeom prst="roundRect">
              <a:avLst>
                <a:gd name="adj" fmla="val 50000"/>
              </a:avLst>
            </a:prstGeom>
            <a:solidFill>
              <a:srgbClr val="4E4D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3" name="Google Shape;1003;p62"/>
            <p:cNvSpPr/>
            <p:nvPr/>
          </p:nvSpPr>
          <p:spPr>
            <a:xfrm>
              <a:off x="531732" y="1441039"/>
              <a:ext cx="3726000" cy="7620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4" name="Google Shape;1004;p62"/>
            <p:cNvSpPr/>
            <p:nvPr/>
          </p:nvSpPr>
          <p:spPr>
            <a:xfrm rot="5400000">
              <a:off x="4322610" y="1607662"/>
              <a:ext cx="183900" cy="2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1005" name="Google Shape;1005;p62"/>
          <p:cNvSpPr txBox="1"/>
          <p:nvPr/>
        </p:nvSpPr>
        <p:spPr>
          <a:xfrm>
            <a:off x="1569650" y="3761275"/>
            <a:ext cx="2488800" cy="30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Location Dynamics</a:t>
            </a:r>
            <a:endParaRPr sz="2000" b="1">
              <a:solidFill>
                <a:schemeClr val="lt1"/>
              </a:solidFill>
              <a:latin typeface="Calibri"/>
              <a:ea typeface="Calibri"/>
              <a:cs typeface="Calibri"/>
              <a:sym typeface="Calibri"/>
            </a:endParaRPr>
          </a:p>
        </p:txBody>
      </p:sp>
      <p:grpSp>
        <p:nvGrpSpPr>
          <p:cNvPr id="1006" name="Google Shape;1006;p62"/>
          <p:cNvGrpSpPr/>
          <p:nvPr/>
        </p:nvGrpSpPr>
        <p:grpSpPr>
          <a:xfrm flipH="1">
            <a:off x="4625355" y="1354103"/>
            <a:ext cx="3874553" cy="816112"/>
            <a:chOff x="644107" y="1330751"/>
            <a:chExt cx="3874553" cy="816112"/>
          </a:xfrm>
        </p:grpSpPr>
        <p:sp>
          <p:nvSpPr>
            <p:cNvPr id="1007" name="Google Shape;1007;p62"/>
            <p:cNvSpPr/>
            <p:nvPr/>
          </p:nvSpPr>
          <p:spPr>
            <a:xfrm>
              <a:off x="644107" y="1384863"/>
              <a:ext cx="3726000" cy="762000"/>
            </a:xfrm>
            <a:prstGeom prst="roundRect">
              <a:avLst>
                <a:gd name="adj" fmla="val 50000"/>
              </a:avLst>
            </a:prstGeom>
            <a:solidFill>
              <a:srgbClr val="D8B8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8" name="Google Shape;1008;p62"/>
            <p:cNvSpPr/>
            <p:nvPr/>
          </p:nvSpPr>
          <p:spPr>
            <a:xfrm>
              <a:off x="644107" y="1330751"/>
              <a:ext cx="3726000" cy="7620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09" name="Google Shape;1009;p62"/>
            <p:cNvSpPr/>
            <p:nvPr/>
          </p:nvSpPr>
          <p:spPr>
            <a:xfrm rot="5400000">
              <a:off x="4322610" y="1607662"/>
              <a:ext cx="183900" cy="208200"/>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10" name="Google Shape;1010;p62"/>
          <p:cNvGrpSpPr/>
          <p:nvPr/>
        </p:nvGrpSpPr>
        <p:grpSpPr>
          <a:xfrm flipH="1">
            <a:off x="4624705" y="2418923"/>
            <a:ext cx="3874553" cy="816112"/>
            <a:chOff x="644107" y="1330751"/>
            <a:chExt cx="3874553" cy="816112"/>
          </a:xfrm>
        </p:grpSpPr>
        <p:sp>
          <p:nvSpPr>
            <p:cNvPr id="1011" name="Google Shape;1011;p62"/>
            <p:cNvSpPr/>
            <p:nvPr/>
          </p:nvSpPr>
          <p:spPr>
            <a:xfrm>
              <a:off x="644107" y="1384863"/>
              <a:ext cx="3726000" cy="762000"/>
            </a:xfrm>
            <a:prstGeom prst="roundRect">
              <a:avLst>
                <a:gd name="adj" fmla="val 50000"/>
              </a:avLst>
            </a:prstGeom>
            <a:solidFill>
              <a:srgbClr val="2A7A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2" name="Google Shape;1012;p62"/>
            <p:cNvSpPr/>
            <p:nvPr/>
          </p:nvSpPr>
          <p:spPr>
            <a:xfrm>
              <a:off x="644107" y="1330751"/>
              <a:ext cx="3726000" cy="7620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3" name="Google Shape;1013;p62"/>
            <p:cNvSpPr/>
            <p:nvPr/>
          </p:nvSpPr>
          <p:spPr>
            <a:xfrm rot="5400000">
              <a:off x="4322610" y="1607662"/>
              <a:ext cx="183900" cy="208200"/>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14" name="Google Shape;1014;p62"/>
          <p:cNvGrpSpPr/>
          <p:nvPr/>
        </p:nvGrpSpPr>
        <p:grpSpPr>
          <a:xfrm flipH="1">
            <a:off x="3690713" y="2485025"/>
            <a:ext cx="4591187" cy="585000"/>
            <a:chOff x="310516" y="1245453"/>
            <a:chExt cx="4591187" cy="585000"/>
          </a:xfrm>
        </p:grpSpPr>
        <p:sp>
          <p:nvSpPr>
            <p:cNvPr id="1015" name="Google Shape;1015;p62"/>
            <p:cNvSpPr txBox="1"/>
            <p:nvPr/>
          </p:nvSpPr>
          <p:spPr>
            <a:xfrm>
              <a:off x="310516" y="1245452"/>
              <a:ext cx="3823500" cy="585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900" b="1">
                  <a:solidFill>
                    <a:schemeClr val="lt1"/>
                  </a:solidFill>
                  <a:latin typeface="Calibri"/>
                  <a:ea typeface="Calibri"/>
                  <a:cs typeface="Calibri"/>
                  <a:sym typeface="Calibri"/>
                </a:rPr>
                <a:t>Focusing on </a:t>
              </a:r>
              <a:endParaRPr sz="19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1900" b="1">
                  <a:solidFill>
                    <a:schemeClr val="lt1"/>
                  </a:solidFill>
                  <a:latin typeface="Calibri"/>
                  <a:ea typeface="Calibri"/>
                  <a:cs typeface="Calibri"/>
                  <a:sym typeface="Calibri"/>
                </a:rPr>
                <a:t>Middle Class &amp; Generation X</a:t>
              </a:r>
              <a:endParaRPr sz="1900" b="1">
                <a:solidFill>
                  <a:schemeClr val="lt1"/>
                </a:solidFill>
                <a:latin typeface="Calibri"/>
                <a:ea typeface="Calibri"/>
                <a:cs typeface="Calibri"/>
                <a:sym typeface="Calibri"/>
              </a:endParaRPr>
            </a:p>
          </p:txBody>
        </p:sp>
        <p:sp>
          <p:nvSpPr>
            <p:cNvPr id="1016" name="Google Shape;1016;p62"/>
            <p:cNvSpPr txBox="1"/>
            <p:nvPr/>
          </p:nvSpPr>
          <p:spPr>
            <a:xfrm>
              <a:off x="2280003" y="1605900"/>
              <a:ext cx="2621700" cy="2154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a:p>
          </p:txBody>
        </p:sp>
      </p:grpSp>
      <p:grpSp>
        <p:nvGrpSpPr>
          <p:cNvPr id="1017" name="Google Shape;1017;p62"/>
          <p:cNvGrpSpPr/>
          <p:nvPr/>
        </p:nvGrpSpPr>
        <p:grpSpPr>
          <a:xfrm flipH="1">
            <a:off x="4624705" y="3483739"/>
            <a:ext cx="3874553" cy="816112"/>
            <a:chOff x="644107" y="1330751"/>
            <a:chExt cx="3874553" cy="816112"/>
          </a:xfrm>
        </p:grpSpPr>
        <p:sp>
          <p:nvSpPr>
            <p:cNvPr id="1018" name="Google Shape;1018;p62"/>
            <p:cNvSpPr/>
            <p:nvPr/>
          </p:nvSpPr>
          <p:spPr>
            <a:xfrm>
              <a:off x="644107" y="1384863"/>
              <a:ext cx="3726000" cy="762000"/>
            </a:xfrm>
            <a:prstGeom prst="roundRect">
              <a:avLst>
                <a:gd name="adj" fmla="val 50000"/>
              </a:avLst>
            </a:prstGeom>
            <a:solidFill>
              <a:srgbClr val="2E9C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19" name="Google Shape;1019;p62"/>
            <p:cNvSpPr/>
            <p:nvPr/>
          </p:nvSpPr>
          <p:spPr>
            <a:xfrm>
              <a:off x="644107" y="1330751"/>
              <a:ext cx="3726000" cy="7620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20" name="Google Shape;1020;p62"/>
            <p:cNvSpPr/>
            <p:nvPr/>
          </p:nvSpPr>
          <p:spPr>
            <a:xfrm rot="5400000">
              <a:off x="4322610" y="1607662"/>
              <a:ext cx="183900" cy="208200"/>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1021" name="Google Shape;1021;p62"/>
          <p:cNvGrpSpPr/>
          <p:nvPr/>
        </p:nvGrpSpPr>
        <p:grpSpPr>
          <a:xfrm flipH="1">
            <a:off x="4995300" y="3529950"/>
            <a:ext cx="2937900" cy="1054404"/>
            <a:chOff x="659166" y="1356024"/>
            <a:chExt cx="2937900" cy="1054404"/>
          </a:xfrm>
        </p:grpSpPr>
        <p:sp>
          <p:nvSpPr>
            <p:cNvPr id="1022" name="Google Shape;1022;p62"/>
            <p:cNvSpPr txBox="1"/>
            <p:nvPr/>
          </p:nvSpPr>
          <p:spPr>
            <a:xfrm>
              <a:off x="659166" y="1356024"/>
              <a:ext cx="2937900" cy="6156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Market Analytics &amp; </a:t>
              </a:r>
              <a:endParaRPr sz="20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2000" b="1">
                  <a:solidFill>
                    <a:schemeClr val="lt1"/>
                  </a:solidFill>
                  <a:latin typeface="Calibri"/>
                  <a:ea typeface="Calibri"/>
                  <a:cs typeface="Calibri"/>
                  <a:sym typeface="Calibri"/>
                </a:rPr>
                <a:t>Business Expansion</a:t>
              </a:r>
              <a:endParaRPr sz="2000"/>
            </a:p>
          </p:txBody>
        </p:sp>
        <p:sp>
          <p:nvSpPr>
            <p:cNvPr id="1023" name="Google Shape;1023;p62"/>
            <p:cNvSpPr txBox="1"/>
            <p:nvPr/>
          </p:nvSpPr>
          <p:spPr>
            <a:xfrm rot="10800000" flipH="1">
              <a:off x="885141" y="2195028"/>
              <a:ext cx="2621700" cy="2154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endParaRPr/>
            </a:p>
          </p:txBody>
        </p:sp>
      </p:grpSp>
      <p:grpSp>
        <p:nvGrpSpPr>
          <p:cNvPr id="1024" name="Google Shape;1024;p62"/>
          <p:cNvGrpSpPr/>
          <p:nvPr/>
        </p:nvGrpSpPr>
        <p:grpSpPr>
          <a:xfrm>
            <a:off x="735191" y="2518747"/>
            <a:ext cx="579000" cy="562500"/>
            <a:chOff x="735191" y="2518747"/>
            <a:chExt cx="579000" cy="562500"/>
          </a:xfrm>
        </p:grpSpPr>
        <p:sp>
          <p:nvSpPr>
            <p:cNvPr id="1025" name="Google Shape;1025;p62"/>
            <p:cNvSpPr/>
            <p:nvPr/>
          </p:nvSpPr>
          <p:spPr>
            <a:xfrm>
              <a:off x="735191" y="251874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2"/>
                </a:solidFill>
                <a:latin typeface="Arial"/>
                <a:ea typeface="Arial"/>
                <a:cs typeface="Arial"/>
                <a:sym typeface="Arial"/>
              </a:endParaRPr>
            </a:p>
          </p:txBody>
        </p:sp>
        <p:sp>
          <p:nvSpPr>
            <p:cNvPr id="1026" name="Google Shape;1026;p62"/>
            <p:cNvSpPr/>
            <p:nvPr/>
          </p:nvSpPr>
          <p:spPr>
            <a:xfrm>
              <a:off x="899027" y="2664760"/>
              <a:ext cx="251367" cy="270435"/>
            </a:xfrm>
            <a:custGeom>
              <a:avLst/>
              <a:gdLst/>
              <a:ahLst/>
              <a:cxnLst/>
              <a:rect l="l" t="t" r="r" b="b"/>
              <a:pathLst>
                <a:path w="67" h="72" extrusionOk="0">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27" name="Google Shape;1027;p62"/>
          <p:cNvGrpSpPr/>
          <p:nvPr/>
        </p:nvGrpSpPr>
        <p:grpSpPr>
          <a:xfrm>
            <a:off x="735191" y="3583563"/>
            <a:ext cx="579000" cy="562500"/>
            <a:chOff x="735191" y="3583563"/>
            <a:chExt cx="579000" cy="562500"/>
          </a:xfrm>
        </p:grpSpPr>
        <p:sp>
          <p:nvSpPr>
            <p:cNvPr id="1028" name="Google Shape;1028;p62"/>
            <p:cNvSpPr/>
            <p:nvPr/>
          </p:nvSpPr>
          <p:spPr>
            <a:xfrm>
              <a:off x="735191" y="3583563"/>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3"/>
                </a:solidFill>
                <a:latin typeface="Arial"/>
                <a:ea typeface="Arial"/>
                <a:cs typeface="Arial"/>
                <a:sym typeface="Arial"/>
              </a:endParaRPr>
            </a:p>
          </p:txBody>
        </p:sp>
        <p:sp>
          <p:nvSpPr>
            <p:cNvPr id="1029" name="Google Shape;1029;p62"/>
            <p:cNvSpPr/>
            <p:nvPr/>
          </p:nvSpPr>
          <p:spPr>
            <a:xfrm>
              <a:off x="899027" y="3685335"/>
              <a:ext cx="250504" cy="368872"/>
            </a:xfrm>
            <a:custGeom>
              <a:avLst/>
              <a:gdLst/>
              <a:ahLst/>
              <a:cxnLst/>
              <a:rect l="l" t="t" r="r" b="b"/>
              <a:pathLst>
                <a:path w="42" h="62" extrusionOk="0">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0" name="Google Shape;1030;p62"/>
          <p:cNvGrpSpPr/>
          <p:nvPr/>
        </p:nvGrpSpPr>
        <p:grpSpPr>
          <a:xfrm>
            <a:off x="7840753" y="2518747"/>
            <a:ext cx="579000" cy="562500"/>
            <a:chOff x="7840753" y="2518747"/>
            <a:chExt cx="579000" cy="562500"/>
          </a:xfrm>
        </p:grpSpPr>
        <p:sp>
          <p:nvSpPr>
            <p:cNvPr id="1031" name="Google Shape;1031;p62"/>
            <p:cNvSpPr/>
            <p:nvPr/>
          </p:nvSpPr>
          <p:spPr>
            <a:xfrm flipH="1">
              <a:off x="7840753" y="251874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5"/>
                </a:solidFill>
                <a:latin typeface="Arial"/>
                <a:ea typeface="Arial"/>
                <a:cs typeface="Arial"/>
                <a:sym typeface="Arial"/>
              </a:endParaRPr>
            </a:p>
          </p:txBody>
        </p:sp>
        <p:sp>
          <p:nvSpPr>
            <p:cNvPr id="1032" name="Google Shape;1032;p62"/>
            <p:cNvSpPr/>
            <p:nvPr/>
          </p:nvSpPr>
          <p:spPr>
            <a:xfrm>
              <a:off x="7990534" y="2660277"/>
              <a:ext cx="279400" cy="279400"/>
            </a:xfrm>
            <a:custGeom>
              <a:avLst/>
              <a:gdLst/>
              <a:ahLst/>
              <a:cxnLst/>
              <a:rect l="l" t="t" r="r" b="b"/>
              <a:pathLst>
                <a:path w="384" h="384" extrusionOk="0">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3" name="Google Shape;1033;p62"/>
          <p:cNvGrpSpPr/>
          <p:nvPr/>
        </p:nvGrpSpPr>
        <p:grpSpPr>
          <a:xfrm>
            <a:off x="735191" y="1461827"/>
            <a:ext cx="579000" cy="562500"/>
            <a:chOff x="735191" y="1461827"/>
            <a:chExt cx="579000" cy="562500"/>
          </a:xfrm>
        </p:grpSpPr>
        <p:sp>
          <p:nvSpPr>
            <p:cNvPr id="1034" name="Google Shape;1034;p62"/>
            <p:cNvSpPr/>
            <p:nvPr/>
          </p:nvSpPr>
          <p:spPr>
            <a:xfrm>
              <a:off x="735191" y="146182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1"/>
                </a:solidFill>
                <a:latin typeface="Arial"/>
                <a:ea typeface="Arial"/>
                <a:cs typeface="Arial"/>
                <a:sym typeface="Arial"/>
              </a:endParaRPr>
            </a:p>
          </p:txBody>
        </p:sp>
        <p:sp>
          <p:nvSpPr>
            <p:cNvPr id="1035" name="Google Shape;1035;p62"/>
            <p:cNvSpPr/>
            <p:nvPr/>
          </p:nvSpPr>
          <p:spPr>
            <a:xfrm>
              <a:off x="908029" y="1626376"/>
              <a:ext cx="233363" cy="233363"/>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6" name="Google Shape;1036;p62"/>
          <p:cNvGrpSpPr/>
          <p:nvPr/>
        </p:nvGrpSpPr>
        <p:grpSpPr>
          <a:xfrm>
            <a:off x="7840753" y="3583563"/>
            <a:ext cx="579000" cy="562500"/>
            <a:chOff x="7840753" y="3583563"/>
            <a:chExt cx="579000" cy="562500"/>
          </a:xfrm>
        </p:grpSpPr>
        <p:sp>
          <p:nvSpPr>
            <p:cNvPr id="1037" name="Google Shape;1037;p62"/>
            <p:cNvSpPr/>
            <p:nvPr/>
          </p:nvSpPr>
          <p:spPr>
            <a:xfrm flipH="1">
              <a:off x="7840753" y="3583563"/>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chemeClr val="accent6"/>
                </a:solidFill>
                <a:latin typeface="Arial"/>
                <a:ea typeface="Arial"/>
                <a:cs typeface="Arial"/>
                <a:sym typeface="Arial"/>
              </a:endParaRPr>
            </a:p>
          </p:txBody>
        </p:sp>
        <p:sp>
          <p:nvSpPr>
            <p:cNvPr id="1038" name="Google Shape;1038;p62"/>
            <p:cNvSpPr/>
            <p:nvPr/>
          </p:nvSpPr>
          <p:spPr>
            <a:xfrm>
              <a:off x="8004822" y="3748112"/>
              <a:ext cx="250825" cy="233363"/>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grpSp>
        <p:nvGrpSpPr>
          <p:cNvPr id="1039" name="Google Shape;1039;p62"/>
          <p:cNvGrpSpPr/>
          <p:nvPr/>
        </p:nvGrpSpPr>
        <p:grpSpPr>
          <a:xfrm>
            <a:off x="7840753" y="1461827"/>
            <a:ext cx="579000" cy="562500"/>
            <a:chOff x="7840753" y="1461827"/>
            <a:chExt cx="579000" cy="562500"/>
          </a:xfrm>
        </p:grpSpPr>
        <p:sp>
          <p:nvSpPr>
            <p:cNvPr id="1040" name="Google Shape;1040;p62"/>
            <p:cNvSpPr/>
            <p:nvPr/>
          </p:nvSpPr>
          <p:spPr>
            <a:xfrm flipH="1">
              <a:off x="7840753" y="1461827"/>
              <a:ext cx="579000" cy="56250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2000" b="1">
                <a:solidFill>
                  <a:schemeClr val="accent4"/>
                </a:solidFill>
                <a:latin typeface="Arial"/>
                <a:ea typeface="Arial"/>
                <a:cs typeface="Arial"/>
                <a:sym typeface="Arial"/>
              </a:endParaRPr>
            </a:p>
          </p:txBody>
        </p:sp>
        <p:sp>
          <p:nvSpPr>
            <p:cNvPr id="1041" name="Google Shape;1041;p62"/>
            <p:cNvSpPr/>
            <p:nvPr/>
          </p:nvSpPr>
          <p:spPr>
            <a:xfrm>
              <a:off x="7996884" y="1643045"/>
              <a:ext cx="266700" cy="200025"/>
            </a:xfrm>
            <a:custGeom>
              <a:avLst/>
              <a:gdLst/>
              <a:ahLst/>
              <a:cxnLst/>
              <a:rect l="l" t="t" r="r" b="b"/>
              <a:pathLst>
                <a:path w="168" h="126" extrusionOk="0">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grpSp>
      <p:sp>
        <p:nvSpPr>
          <p:cNvPr id="1042" name="Google Shape;1042;p62"/>
          <p:cNvSpPr txBox="1">
            <a:spLocks noGrp="1"/>
          </p:cNvSpPr>
          <p:nvPr>
            <p:ph type="title"/>
          </p:nvPr>
        </p:nvSpPr>
        <p:spPr>
          <a:xfrm>
            <a:off x="-238025" y="224050"/>
            <a:ext cx="5638800" cy="100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200"/>
              <a:t>Findings</a:t>
            </a:r>
            <a:endParaRPr sz="3200"/>
          </a:p>
        </p:txBody>
      </p:sp>
      <p:sp>
        <p:nvSpPr>
          <p:cNvPr id="1043" name="Google Shape;1043;p62"/>
          <p:cNvSpPr txBox="1"/>
          <p:nvPr/>
        </p:nvSpPr>
        <p:spPr>
          <a:xfrm>
            <a:off x="1052675" y="1618175"/>
            <a:ext cx="2801100" cy="307800"/>
          </a:xfrm>
          <a:prstGeom prst="rect">
            <a:avLst/>
          </a:prstGeom>
          <a:noFill/>
          <a:ln>
            <a:noFill/>
          </a:ln>
        </p:spPr>
        <p:txBody>
          <a:bodyPr spcFirstLastPara="1" wrap="square" lIns="0" tIns="0" rIns="0" bIns="0" anchor="t" anchorCtr="0">
            <a:spAutoFit/>
          </a:bodyPr>
          <a:lstStyle/>
          <a:p>
            <a:pPr marL="457200" marR="0" lvl="0" indent="0" algn="l" rtl="0">
              <a:spcBef>
                <a:spcPts val="0"/>
              </a:spcBef>
              <a:spcAft>
                <a:spcPts val="0"/>
              </a:spcAft>
              <a:buNone/>
            </a:pPr>
            <a:r>
              <a:rPr lang="en-US" sz="2000" b="1">
                <a:solidFill>
                  <a:schemeClr val="lt1"/>
                </a:solidFill>
                <a:latin typeface="Calibri"/>
                <a:ea typeface="Calibri"/>
                <a:cs typeface="Calibri"/>
                <a:sym typeface="Calibri"/>
              </a:rPr>
              <a:t>Product Subscription</a:t>
            </a:r>
            <a:r>
              <a:rPr lang="en-US" sz="2000" b="1">
                <a:solidFill>
                  <a:srgbClr val="101214"/>
                </a:solidFill>
                <a:latin typeface="Calibri"/>
                <a:ea typeface="Calibri"/>
                <a:cs typeface="Calibri"/>
                <a:sym typeface="Calibri"/>
              </a:rPr>
              <a:t> </a:t>
            </a:r>
            <a:endParaRPr sz="2000" b="1">
              <a:solidFill>
                <a:srgbClr val="101214"/>
              </a:solidFill>
              <a:latin typeface="Calibri"/>
              <a:ea typeface="Calibri"/>
              <a:cs typeface="Calibri"/>
              <a:sym typeface="Calibri"/>
            </a:endParaRPr>
          </a:p>
        </p:txBody>
      </p:sp>
      <p:sp>
        <p:nvSpPr>
          <p:cNvPr id="1044" name="Google Shape;1044;p62"/>
          <p:cNvSpPr txBox="1"/>
          <p:nvPr/>
        </p:nvSpPr>
        <p:spPr>
          <a:xfrm>
            <a:off x="4995300" y="1445975"/>
            <a:ext cx="2564700" cy="615600"/>
          </a:xfrm>
          <a:prstGeom prst="rect">
            <a:avLst/>
          </a:prstGeom>
          <a:noFill/>
          <a:ln>
            <a:noFill/>
          </a:ln>
        </p:spPr>
        <p:txBody>
          <a:bodyPr spcFirstLastPara="1" wrap="square" lIns="0" tIns="0" rIns="0" bIns="0" anchor="t" anchorCtr="0">
            <a:spAutoFit/>
          </a:bodyPr>
          <a:lstStyle/>
          <a:p>
            <a:pPr marL="457200" marR="0" lvl="0" indent="0" algn="ctr" rtl="0">
              <a:spcBef>
                <a:spcPts val="0"/>
              </a:spcBef>
              <a:spcAft>
                <a:spcPts val="0"/>
              </a:spcAft>
              <a:buNone/>
            </a:pPr>
            <a:r>
              <a:rPr lang="en-US" sz="2000" b="1">
                <a:solidFill>
                  <a:schemeClr val="lt1"/>
                </a:solidFill>
                <a:latin typeface="Calibri"/>
                <a:ea typeface="Calibri"/>
                <a:cs typeface="Calibri"/>
                <a:sym typeface="Calibri"/>
              </a:rPr>
              <a:t>Improving </a:t>
            </a:r>
            <a:endParaRPr sz="2000" b="1">
              <a:solidFill>
                <a:schemeClr val="lt1"/>
              </a:solidFill>
              <a:latin typeface="Calibri"/>
              <a:ea typeface="Calibri"/>
              <a:cs typeface="Calibri"/>
              <a:sym typeface="Calibri"/>
            </a:endParaRPr>
          </a:p>
          <a:p>
            <a:pPr marL="457200" marR="0" lvl="0" indent="0" algn="ctr" rtl="0">
              <a:spcBef>
                <a:spcPts val="0"/>
              </a:spcBef>
              <a:spcAft>
                <a:spcPts val="0"/>
              </a:spcAft>
              <a:buNone/>
            </a:pPr>
            <a:r>
              <a:rPr lang="en-US" sz="2000" b="1">
                <a:solidFill>
                  <a:schemeClr val="lt1"/>
                </a:solidFill>
                <a:latin typeface="Calibri"/>
                <a:ea typeface="Calibri"/>
                <a:cs typeface="Calibri"/>
                <a:sym typeface="Calibri"/>
              </a:rPr>
              <a:t>Products &amp; Services</a:t>
            </a:r>
            <a:r>
              <a:rPr lang="en-US" sz="2000" b="1">
                <a:solidFill>
                  <a:schemeClr val="dk1"/>
                </a:solidFill>
                <a:latin typeface="Calibri"/>
                <a:ea typeface="Calibri"/>
                <a:cs typeface="Calibri"/>
                <a:sym typeface="Calibri"/>
              </a:rPr>
              <a:t> </a:t>
            </a:r>
            <a:endParaRPr sz="2000" b="1">
              <a:solidFill>
                <a:schemeClr val="dk1"/>
              </a:solidFill>
              <a:latin typeface="Calibri"/>
              <a:ea typeface="Calibri"/>
              <a:cs typeface="Calibri"/>
              <a:sym typeface="Calibri"/>
            </a:endParaRPr>
          </a:p>
        </p:txBody>
      </p:sp>
      <p:sp>
        <p:nvSpPr>
          <p:cNvPr id="1045" name="Google Shape;1045;p62"/>
          <p:cNvSpPr txBox="1"/>
          <p:nvPr/>
        </p:nvSpPr>
        <p:spPr>
          <a:xfrm>
            <a:off x="1493725" y="2654000"/>
            <a:ext cx="2564700" cy="30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Customer Segments</a:t>
            </a:r>
            <a:endParaRPr sz="2000" b="1">
              <a:solidFill>
                <a:schemeClr val="lt1"/>
              </a:solidFill>
              <a:latin typeface="Calibri"/>
              <a:ea typeface="Calibri"/>
              <a:cs typeface="Calibri"/>
              <a:sym typeface="Calibri"/>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1"/>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996"/>
                                        </p:tgtEl>
                                        <p:attrNameLst>
                                          <p:attrName>style.visibility</p:attrName>
                                        </p:attrNameLst>
                                      </p:cBhvr>
                                      <p:to>
                                        <p:strVal val="visible"/>
                                      </p:to>
                                    </p:set>
                                    <p:animEffect transition="in" filter="fade">
                                      <p:cBhvr>
                                        <p:cTn id="11" dur="500"/>
                                        <p:tgtEl>
                                          <p:spTgt spid="996"/>
                                        </p:tgtEl>
                                      </p:cBhvr>
                                    </p:animEffec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987"/>
                                        </p:tgtEl>
                                        <p:attrNameLst>
                                          <p:attrName>style.visibility</p:attrName>
                                        </p:attrNameLst>
                                      </p:cBhvr>
                                      <p:to>
                                        <p:strVal val="visible"/>
                                      </p:to>
                                    </p:set>
                                    <p:anim calcmode="lin" valueType="num">
                                      <p:cBhvr additive="base">
                                        <p:cTn id="15" dur="500"/>
                                        <p:tgtEl>
                                          <p:spTgt spid="987"/>
                                        </p:tgtEl>
                                        <p:attrNameLst>
                                          <p:attrName>ppt_x</p:attrName>
                                        </p:attrNameLst>
                                      </p:cBhvr>
                                      <p:tavLst>
                                        <p:tav tm="0">
                                          <p:val>
                                            <p:strVal val="#ppt_x-1"/>
                                          </p:val>
                                        </p:tav>
                                        <p:tav tm="100000">
                                          <p:val>
                                            <p:strVal val="#ppt_x"/>
                                          </p:val>
                                        </p:tav>
                                      </p:tavLst>
                                    </p:anim>
                                  </p:childTnLst>
                                </p:cTn>
                              </p:par>
                            </p:childTnLst>
                          </p:cTn>
                        </p:par>
                        <p:par>
                          <p:cTn id="16" fill="hold">
                            <p:stCondLst>
                              <p:cond delay="1000"/>
                            </p:stCondLst>
                            <p:childTnLst>
                              <p:par>
                                <p:cTn id="17" presetID="23" presetClass="entr" presetSubtype="16" fill="hold" nodeType="afterEffect">
                                  <p:stCondLst>
                                    <p:cond delay="0"/>
                                  </p:stCondLst>
                                  <p:childTnLst>
                                    <p:set>
                                      <p:cBhvr>
                                        <p:cTn id="18" dur="1" fill="hold">
                                          <p:stCondLst>
                                            <p:cond delay="0"/>
                                          </p:stCondLst>
                                        </p:cTn>
                                        <p:tgtEl>
                                          <p:spTgt spid="1033"/>
                                        </p:tgtEl>
                                        <p:attrNameLst>
                                          <p:attrName>style.visibility</p:attrName>
                                        </p:attrNameLst>
                                      </p:cBhvr>
                                      <p:to>
                                        <p:strVal val="visible"/>
                                      </p:to>
                                    </p:set>
                                    <p:anim calcmode="lin" valueType="num">
                                      <p:cBhvr additive="base">
                                        <p:cTn id="19" dur="500"/>
                                        <p:tgtEl>
                                          <p:spTgt spid="1033"/>
                                        </p:tgtEl>
                                        <p:attrNameLst>
                                          <p:attrName>ppt_w</p:attrName>
                                        </p:attrNameLst>
                                      </p:cBhvr>
                                      <p:tavLst>
                                        <p:tav tm="0">
                                          <p:val>
                                            <p:strVal val="0"/>
                                          </p:val>
                                        </p:tav>
                                        <p:tav tm="100000">
                                          <p:val>
                                            <p:strVal val="#ppt_w"/>
                                          </p:val>
                                        </p:tav>
                                      </p:tavLst>
                                    </p:anim>
                                    <p:anim calcmode="lin" valueType="num">
                                      <p:cBhvr additive="base">
                                        <p:cTn id="20" dur="500"/>
                                        <p:tgtEl>
                                          <p:spTgt spid="1033"/>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993"/>
                                        </p:tgtEl>
                                        <p:attrNameLst>
                                          <p:attrName>style.visibility</p:attrName>
                                        </p:attrNameLst>
                                      </p:cBhvr>
                                      <p:to>
                                        <p:strVal val="visible"/>
                                      </p:to>
                                    </p:set>
                                    <p:animEffect transition="in" filter="fade">
                                      <p:cBhvr>
                                        <p:cTn id="23" dur="1000"/>
                                        <p:tgtEl>
                                          <p:spTgt spid="993"/>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997"/>
                                        </p:tgtEl>
                                        <p:attrNameLst>
                                          <p:attrName>style.visibility</p:attrName>
                                        </p:attrNameLst>
                                      </p:cBhvr>
                                      <p:to>
                                        <p:strVal val="visible"/>
                                      </p:to>
                                    </p:set>
                                    <p:anim calcmode="lin" valueType="num">
                                      <p:cBhvr additive="base">
                                        <p:cTn id="27" dur="500"/>
                                        <p:tgtEl>
                                          <p:spTgt spid="997"/>
                                        </p:tgtEl>
                                        <p:attrNameLst>
                                          <p:attrName>ppt_x</p:attrName>
                                        </p:attrNameLst>
                                      </p:cBhvr>
                                      <p:tavLst>
                                        <p:tav tm="0">
                                          <p:val>
                                            <p:strVal val="#ppt_x-1"/>
                                          </p:val>
                                        </p:tav>
                                        <p:tav tm="100000">
                                          <p:val>
                                            <p:strVal val="#ppt_x"/>
                                          </p:val>
                                        </p:tav>
                                      </p:tavLst>
                                    </p:anim>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1024"/>
                                        </p:tgtEl>
                                        <p:attrNameLst>
                                          <p:attrName>style.visibility</p:attrName>
                                        </p:attrNameLst>
                                      </p:cBhvr>
                                      <p:to>
                                        <p:strVal val="visible"/>
                                      </p:to>
                                    </p:set>
                                    <p:anim calcmode="lin" valueType="num">
                                      <p:cBhvr additive="base">
                                        <p:cTn id="31" dur="500"/>
                                        <p:tgtEl>
                                          <p:spTgt spid="1024"/>
                                        </p:tgtEl>
                                        <p:attrNameLst>
                                          <p:attrName>ppt_w</p:attrName>
                                        </p:attrNameLst>
                                      </p:cBhvr>
                                      <p:tavLst>
                                        <p:tav tm="0">
                                          <p:val>
                                            <p:strVal val="0"/>
                                          </p:val>
                                        </p:tav>
                                        <p:tav tm="100000">
                                          <p:val>
                                            <p:strVal val="#ppt_w"/>
                                          </p:val>
                                        </p:tav>
                                      </p:tavLst>
                                    </p:anim>
                                    <p:anim calcmode="lin" valueType="num">
                                      <p:cBhvr additive="base">
                                        <p:cTn id="32" dur="500"/>
                                        <p:tgtEl>
                                          <p:spTgt spid="1024"/>
                                        </p:tgtEl>
                                        <p:attrNameLst>
                                          <p:attrName>ppt_h</p:attrName>
                                        </p:attrNameLst>
                                      </p:cBhvr>
                                      <p:tavLst>
                                        <p:tav tm="0">
                                          <p:val>
                                            <p:strVal val="0"/>
                                          </p:val>
                                        </p:tav>
                                        <p:tav tm="100000">
                                          <p:val>
                                            <p:strVal val="#ppt_h"/>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001"/>
                                        </p:tgtEl>
                                        <p:attrNameLst>
                                          <p:attrName>style.visibility</p:attrName>
                                        </p:attrNameLst>
                                      </p:cBhvr>
                                      <p:to>
                                        <p:strVal val="visible"/>
                                      </p:to>
                                    </p:set>
                                    <p:anim calcmode="lin" valueType="num">
                                      <p:cBhvr additive="base">
                                        <p:cTn id="36" dur="500"/>
                                        <p:tgtEl>
                                          <p:spTgt spid="1001"/>
                                        </p:tgtEl>
                                        <p:attrNameLst>
                                          <p:attrName>ppt_x</p:attrName>
                                        </p:attrNameLst>
                                      </p:cBhvr>
                                      <p:tavLst>
                                        <p:tav tm="0">
                                          <p:val>
                                            <p:strVal val="#ppt_x-1"/>
                                          </p:val>
                                        </p:tav>
                                        <p:tav tm="100000">
                                          <p:val>
                                            <p:strVal val="#ppt_x"/>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1027"/>
                                        </p:tgtEl>
                                        <p:attrNameLst>
                                          <p:attrName>style.visibility</p:attrName>
                                        </p:attrNameLst>
                                      </p:cBhvr>
                                      <p:to>
                                        <p:strVal val="visible"/>
                                      </p:to>
                                    </p:set>
                                    <p:anim calcmode="lin" valueType="num">
                                      <p:cBhvr additive="base">
                                        <p:cTn id="40" dur="500"/>
                                        <p:tgtEl>
                                          <p:spTgt spid="1027"/>
                                        </p:tgtEl>
                                        <p:attrNameLst>
                                          <p:attrName>ppt_w</p:attrName>
                                        </p:attrNameLst>
                                      </p:cBhvr>
                                      <p:tavLst>
                                        <p:tav tm="0">
                                          <p:val>
                                            <p:strVal val="0"/>
                                          </p:val>
                                        </p:tav>
                                        <p:tav tm="100000">
                                          <p:val>
                                            <p:strVal val="#ppt_w"/>
                                          </p:val>
                                        </p:tav>
                                      </p:tavLst>
                                    </p:anim>
                                    <p:anim calcmode="lin" valueType="num">
                                      <p:cBhvr additive="base">
                                        <p:cTn id="41" dur="500"/>
                                        <p:tgtEl>
                                          <p:spTgt spid="1027"/>
                                        </p:tgtEl>
                                        <p:attrNameLst>
                                          <p:attrName>ppt_h</p:attrName>
                                        </p:attrNameLst>
                                      </p:cBhvr>
                                      <p:tavLst>
                                        <p:tav tm="0">
                                          <p:val>
                                            <p:strVal val="0"/>
                                          </p:val>
                                        </p:tav>
                                        <p:tav tm="100000">
                                          <p:val>
                                            <p:strVal val="#ppt_h"/>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1006"/>
                                        </p:tgtEl>
                                        <p:attrNameLst>
                                          <p:attrName>style.visibility</p:attrName>
                                        </p:attrNameLst>
                                      </p:cBhvr>
                                      <p:to>
                                        <p:strVal val="visible"/>
                                      </p:to>
                                    </p:set>
                                    <p:anim calcmode="lin" valueType="num">
                                      <p:cBhvr additive="base">
                                        <p:cTn id="45" dur="500"/>
                                        <p:tgtEl>
                                          <p:spTgt spid="1006"/>
                                        </p:tgtEl>
                                        <p:attrNameLst>
                                          <p:attrName>ppt_x</p:attrName>
                                        </p:attrNameLst>
                                      </p:cBhvr>
                                      <p:tavLst>
                                        <p:tav tm="0">
                                          <p:val>
                                            <p:strVal val="#ppt_x+1"/>
                                          </p:val>
                                        </p:tav>
                                        <p:tav tm="100000">
                                          <p:val>
                                            <p:strVal val="#ppt_x"/>
                                          </p:val>
                                        </p:tav>
                                      </p:tavLst>
                                    </p:anim>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1039"/>
                                        </p:tgtEl>
                                        <p:attrNameLst>
                                          <p:attrName>style.visibility</p:attrName>
                                        </p:attrNameLst>
                                      </p:cBhvr>
                                      <p:to>
                                        <p:strVal val="visible"/>
                                      </p:to>
                                    </p:set>
                                    <p:anim calcmode="lin" valueType="num">
                                      <p:cBhvr additive="base">
                                        <p:cTn id="49" dur="500"/>
                                        <p:tgtEl>
                                          <p:spTgt spid="1039"/>
                                        </p:tgtEl>
                                        <p:attrNameLst>
                                          <p:attrName>ppt_w</p:attrName>
                                        </p:attrNameLst>
                                      </p:cBhvr>
                                      <p:tavLst>
                                        <p:tav tm="0">
                                          <p:val>
                                            <p:strVal val="0"/>
                                          </p:val>
                                        </p:tav>
                                        <p:tav tm="100000">
                                          <p:val>
                                            <p:strVal val="#ppt_w"/>
                                          </p:val>
                                        </p:tav>
                                      </p:tavLst>
                                    </p:anim>
                                    <p:anim calcmode="lin" valueType="num">
                                      <p:cBhvr additive="base">
                                        <p:cTn id="50" dur="500"/>
                                        <p:tgtEl>
                                          <p:spTgt spid="1039"/>
                                        </p:tgtEl>
                                        <p:attrNameLst>
                                          <p:attrName>ppt_h</p:attrName>
                                        </p:attrNameLst>
                                      </p:cBhvr>
                                      <p:tavLst>
                                        <p:tav tm="0">
                                          <p:val>
                                            <p:strVal val="0"/>
                                          </p:val>
                                        </p:tav>
                                        <p:tav tm="100000">
                                          <p:val>
                                            <p:strVal val="#ppt_h"/>
                                          </p:val>
                                        </p:tav>
                                      </p:tavLst>
                                    </p:anim>
                                  </p:childTnLst>
                                </p:cTn>
                              </p:par>
                            </p:childTnLst>
                          </p:cTn>
                        </p:par>
                        <p:par>
                          <p:cTn id="51" fill="hold">
                            <p:stCondLst>
                              <p:cond delay="5000"/>
                            </p:stCondLst>
                            <p:childTnLst>
                              <p:par>
                                <p:cTn id="52" presetID="2" presetClass="entr" presetSubtype="2" fill="hold" nodeType="afterEffect">
                                  <p:stCondLst>
                                    <p:cond delay="0"/>
                                  </p:stCondLst>
                                  <p:childTnLst>
                                    <p:set>
                                      <p:cBhvr>
                                        <p:cTn id="53" dur="1" fill="hold">
                                          <p:stCondLst>
                                            <p:cond delay="0"/>
                                          </p:stCondLst>
                                        </p:cTn>
                                        <p:tgtEl>
                                          <p:spTgt spid="1010"/>
                                        </p:tgtEl>
                                        <p:attrNameLst>
                                          <p:attrName>style.visibility</p:attrName>
                                        </p:attrNameLst>
                                      </p:cBhvr>
                                      <p:to>
                                        <p:strVal val="visible"/>
                                      </p:to>
                                    </p:set>
                                    <p:anim calcmode="lin" valueType="num">
                                      <p:cBhvr additive="base">
                                        <p:cTn id="54" dur="500"/>
                                        <p:tgtEl>
                                          <p:spTgt spid="1010"/>
                                        </p:tgtEl>
                                        <p:attrNameLst>
                                          <p:attrName>ppt_x</p:attrName>
                                        </p:attrNameLst>
                                      </p:cBhvr>
                                      <p:tavLst>
                                        <p:tav tm="0">
                                          <p:val>
                                            <p:strVal val="#ppt_x+1"/>
                                          </p:val>
                                        </p:tav>
                                        <p:tav tm="100000">
                                          <p:val>
                                            <p:strVal val="#ppt_x"/>
                                          </p:val>
                                        </p:tav>
                                      </p:tavLst>
                                    </p:anim>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1030"/>
                                        </p:tgtEl>
                                        <p:attrNameLst>
                                          <p:attrName>style.visibility</p:attrName>
                                        </p:attrNameLst>
                                      </p:cBhvr>
                                      <p:to>
                                        <p:strVal val="visible"/>
                                      </p:to>
                                    </p:set>
                                    <p:anim calcmode="lin" valueType="num">
                                      <p:cBhvr additive="base">
                                        <p:cTn id="58" dur="500"/>
                                        <p:tgtEl>
                                          <p:spTgt spid="1030"/>
                                        </p:tgtEl>
                                        <p:attrNameLst>
                                          <p:attrName>ppt_w</p:attrName>
                                        </p:attrNameLst>
                                      </p:cBhvr>
                                      <p:tavLst>
                                        <p:tav tm="0">
                                          <p:val>
                                            <p:strVal val="0"/>
                                          </p:val>
                                        </p:tav>
                                        <p:tav tm="100000">
                                          <p:val>
                                            <p:strVal val="#ppt_w"/>
                                          </p:val>
                                        </p:tav>
                                      </p:tavLst>
                                    </p:anim>
                                    <p:anim calcmode="lin" valueType="num">
                                      <p:cBhvr additive="base">
                                        <p:cTn id="59" dur="500"/>
                                        <p:tgtEl>
                                          <p:spTgt spid="1030"/>
                                        </p:tgtEl>
                                        <p:attrNameLst>
                                          <p:attrName>ppt_h</p:attrName>
                                        </p:attrNameLst>
                                      </p:cBhvr>
                                      <p:tavLst>
                                        <p:tav tm="0">
                                          <p:val>
                                            <p:strVal val="0"/>
                                          </p:val>
                                        </p:tav>
                                        <p:tav tm="100000">
                                          <p:val>
                                            <p:strVal val="#ppt_h"/>
                                          </p:val>
                                        </p:tav>
                                      </p:tavLst>
                                    </p:anim>
                                  </p:childTnLst>
                                </p:cTn>
                              </p:par>
                              <p:par>
                                <p:cTn id="60" presetID="10" presetClass="entr" presetSubtype="0" fill="hold" nodeType="withEffect">
                                  <p:stCondLst>
                                    <p:cond delay="0"/>
                                  </p:stCondLst>
                                  <p:childTnLst>
                                    <p:set>
                                      <p:cBhvr>
                                        <p:cTn id="61" dur="1" fill="hold">
                                          <p:stCondLst>
                                            <p:cond delay="0"/>
                                          </p:stCondLst>
                                        </p:cTn>
                                        <p:tgtEl>
                                          <p:spTgt spid="1014"/>
                                        </p:tgtEl>
                                        <p:attrNameLst>
                                          <p:attrName>style.visibility</p:attrName>
                                        </p:attrNameLst>
                                      </p:cBhvr>
                                      <p:to>
                                        <p:strVal val="visible"/>
                                      </p:to>
                                    </p:set>
                                    <p:animEffect transition="in" filter="fade">
                                      <p:cBhvr>
                                        <p:cTn id="62" dur="1000"/>
                                        <p:tgtEl>
                                          <p:spTgt spid="1014"/>
                                        </p:tgtEl>
                                      </p:cBhvr>
                                    </p:animEffect>
                                  </p:childTnLst>
                                </p:cTn>
                              </p:par>
                            </p:childTnLst>
                          </p:cTn>
                        </p:par>
                        <p:par>
                          <p:cTn id="63" fill="hold">
                            <p:stCondLst>
                              <p:cond delay="6500"/>
                            </p:stCondLst>
                            <p:childTnLst>
                              <p:par>
                                <p:cTn id="64" presetID="2" presetClass="entr" presetSubtype="2" fill="hold" nodeType="afterEffect">
                                  <p:stCondLst>
                                    <p:cond delay="0"/>
                                  </p:stCondLst>
                                  <p:childTnLst>
                                    <p:set>
                                      <p:cBhvr>
                                        <p:cTn id="65" dur="1" fill="hold">
                                          <p:stCondLst>
                                            <p:cond delay="0"/>
                                          </p:stCondLst>
                                        </p:cTn>
                                        <p:tgtEl>
                                          <p:spTgt spid="1017"/>
                                        </p:tgtEl>
                                        <p:attrNameLst>
                                          <p:attrName>style.visibility</p:attrName>
                                        </p:attrNameLst>
                                      </p:cBhvr>
                                      <p:to>
                                        <p:strVal val="visible"/>
                                      </p:to>
                                    </p:set>
                                    <p:anim calcmode="lin" valueType="num">
                                      <p:cBhvr additive="base">
                                        <p:cTn id="66" dur="500"/>
                                        <p:tgtEl>
                                          <p:spTgt spid="1017"/>
                                        </p:tgtEl>
                                        <p:attrNameLst>
                                          <p:attrName>ppt_x</p:attrName>
                                        </p:attrNameLst>
                                      </p:cBhvr>
                                      <p:tavLst>
                                        <p:tav tm="0">
                                          <p:val>
                                            <p:strVal val="#ppt_x+1"/>
                                          </p:val>
                                        </p:tav>
                                        <p:tav tm="100000">
                                          <p:val>
                                            <p:strVal val="#ppt_x"/>
                                          </p:val>
                                        </p:tav>
                                      </p:tavLst>
                                    </p:anim>
                                  </p:childTnLst>
                                </p:cTn>
                              </p:par>
                            </p:childTnLst>
                          </p:cTn>
                        </p:par>
                        <p:par>
                          <p:cTn id="67" fill="hold">
                            <p:stCondLst>
                              <p:cond delay="7000"/>
                            </p:stCondLst>
                            <p:childTnLst>
                              <p:par>
                                <p:cTn id="68" presetID="23" presetClass="entr" presetSubtype="16" fill="hold" nodeType="afterEffect">
                                  <p:stCondLst>
                                    <p:cond delay="0"/>
                                  </p:stCondLst>
                                  <p:childTnLst>
                                    <p:set>
                                      <p:cBhvr>
                                        <p:cTn id="69" dur="1" fill="hold">
                                          <p:stCondLst>
                                            <p:cond delay="0"/>
                                          </p:stCondLst>
                                        </p:cTn>
                                        <p:tgtEl>
                                          <p:spTgt spid="1036"/>
                                        </p:tgtEl>
                                        <p:attrNameLst>
                                          <p:attrName>style.visibility</p:attrName>
                                        </p:attrNameLst>
                                      </p:cBhvr>
                                      <p:to>
                                        <p:strVal val="visible"/>
                                      </p:to>
                                    </p:set>
                                    <p:anim calcmode="lin" valueType="num">
                                      <p:cBhvr additive="base">
                                        <p:cTn id="70" dur="500"/>
                                        <p:tgtEl>
                                          <p:spTgt spid="1036"/>
                                        </p:tgtEl>
                                        <p:attrNameLst>
                                          <p:attrName>ppt_w</p:attrName>
                                        </p:attrNameLst>
                                      </p:cBhvr>
                                      <p:tavLst>
                                        <p:tav tm="0">
                                          <p:val>
                                            <p:strVal val="0"/>
                                          </p:val>
                                        </p:tav>
                                        <p:tav tm="100000">
                                          <p:val>
                                            <p:strVal val="#ppt_w"/>
                                          </p:val>
                                        </p:tav>
                                      </p:tavLst>
                                    </p:anim>
                                    <p:anim calcmode="lin" valueType="num">
                                      <p:cBhvr additive="base">
                                        <p:cTn id="71" dur="500"/>
                                        <p:tgtEl>
                                          <p:spTgt spid="103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3"/>
          <p:cNvSpPr/>
          <p:nvPr/>
        </p:nvSpPr>
        <p:spPr>
          <a:xfrm>
            <a:off x="0" y="0"/>
            <a:ext cx="9144000" cy="51435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051" name="Google Shape;1051;p63"/>
          <p:cNvSpPr txBox="1"/>
          <p:nvPr/>
        </p:nvSpPr>
        <p:spPr>
          <a:xfrm>
            <a:off x="2008500" y="3005252"/>
            <a:ext cx="5127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Q &amp; A Session</a:t>
            </a:r>
            <a:endParaRPr sz="3200" b="1">
              <a:solidFill>
                <a:schemeClr val="lt1"/>
              </a:solidFill>
              <a:latin typeface="Calibri"/>
              <a:ea typeface="Calibri"/>
              <a:cs typeface="Calibri"/>
              <a:sym typeface="Calibri"/>
            </a:endParaRPr>
          </a:p>
        </p:txBody>
      </p:sp>
      <p:sp>
        <p:nvSpPr>
          <p:cNvPr id="1052" name="Google Shape;1052;p63"/>
          <p:cNvSpPr txBox="1"/>
          <p:nvPr/>
        </p:nvSpPr>
        <p:spPr>
          <a:xfrm>
            <a:off x="2757379" y="3562315"/>
            <a:ext cx="3629100" cy="430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chemeClr val="lt1"/>
                </a:solidFill>
                <a:latin typeface="Calibri"/>
                <a:ea typeface="Calibri"/>
                <a:cs typeface="Calibri"/>
                <a:sym typeface="Calibri"/>
              </a:rPr>
              <a:t>Thank You!!!</a:t>
            </a:r>
            <a:endParaRPr sz="2200" b="1"/>
          </a:p>
        </p:txBody>
      </p:sp>
      <p:sp>
        <p:nvSpPr>
          <p:cNvPr id="1053" name="Google Shape;1053;p63"/>
          <p:cNvSpPr/>
          <p:nvPr/>
        </p:nvSpPr>
        <p:spPr>
          <a:xfrm rot="2700000">
            <a:off x="4478249" y="4007091"/>
            <a:ext cx="172675" cy="1726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1054" name="Google Shape;1054;p63"/>
          <p:cNvCxnSpPr/>
          <p:nvPr/>
        </p:nvCxnSpPr>
        <p:spPr>
          <a:xfrm rot="10800000">
            <a:off x="2958870" y="4093531"/>
            <a:ext cx="1368300" cy="0"/>
          </a:xfrm>
          <a:prstGeom prst="straightConnector1">
            <a:avLst/>
          </a:prstGeom>
          <a:noFill/>
          <a:ln w="9525" cap="flat" cmpd="sng">
            <a:solidFill>
              <a:schemeClr val="lt1"/>
            </a:solidFill>
            <a:prstDash val="solid"/>
            <a:round/>
            <a:headEnd type="none" w="sm" len="sm"/>
            <a:tailEnd type="none" w="sm" len="sm"/>
          </a:ln>
        </p:spPr>
      </p:cxnSp>
      <p:cxnSp>
        <p:nvCxnSpPr>
          <p:cNvPr id="1055" name="Google Shape;1055;p63"/>
          <p:cNvCxnSpPr/>
          <p:nvPr/>
        </p:nvCxnSpPr>
        <p:spPr>
          <a:xfrm rot="10800000">
            <a:off x="4816689" y="4093531"/>
            <a:ext cx="1310700" cy="0"/>
          </a:xfrm>
          <a:prstGeom prst="straightConnector1">
            <a:avLst/>
          </a:prstGeom>
          <a:noFill/>
          <a:ln w="9525" cap="flat" cmpd="sng">
            <a:solidFill>
              <a:schemeClr val="lt1"/>
            </a:solidFill>
            <a:prstDash val="solid"/>
            <a:round/>
            <a:headEnd type="none" w="sm" len="sm"/>
            <a:tailEnd type="none" w="sm" len="sm"/>
          </a:ln>
        </p:spPr>
      </p:cxnSp>
      <p:sp>
        <p:nvSpPr>
          <p:cNvPr id="1056" name="Google Shape;1056;p63"/>
          <p:cNvSpPr/>
          <p:nvPr/>
        </p:nvSpPr>
        <p:spPr>
          <a:xfrm rot="5400000">
            <a:off x="3095550" y="333450"/>
            <a:ext cx="2952900"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1057" name="Google Shape;1057;p63"/>
          <p:cNvSpPr/>
          <p:nvPr/>
        </p:nvSpPr>
        <p:spPr>
          <a:xfrm>
            <a:off x="4109617" y="883036"/>
            <a:ext cx="924750" cy="681425"/>
          </a:xfrm>
          <a:custGeom>
            <a:avLst/>
            <a:gdLst/>
            <a:ahLst/>
            <a:cxnLst/>
            <a:rect l="l" t="t" r="r" b="b"/>
            <a:pathLst>
              <a:path w="72" h="56" extrusionOk="0">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additive="base">
                                        <p:cTn id="7" dur="500"/>
                                        <p:tgtEl>
                                          <p:spTgt spid="1056"/>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51"/>
                                        </p:tgtEl>
                                        <p:attrNameLst>
                                          <p:attrName>style.visibility</p:attrName>
                                        </p:attrNameLst>
                                      </p:cBhvr>
                                      <p:to>
                                        <p:strVal val="visible"/>
                                      </p:to>
                                    </p:set>
                                    <p:anim calcmode="lin" valueType="num">
                                      <p:cBhvr additive="base">
                                        <p:cTn id="11" dur="500"/>
                                        <p:tgtEl>
                                          <p:spTgt spid="1051"/>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52"/>
                                        </p:tgtEl>
                                        <p:attrNameLst>
                                          <p:attrName>style.visibility</p:attrName>
                                        </p:attrNameLst>
                                      </p:cBhvr>
                                      <p:to>
                                        <p:strVal val="visible"/>
                                      </p:to>
                                    </p:set>
                                    <p:animEffect transition="in" filter="fade">
                                      <p:cBhvr>
                                        <p:cTn id="15" dur="500"/>
                                        <p:tgtEl>
                                          <p:spTgt spid="1052"/>
                                        </p:tgtEl>
                                      </p:cBhvr>
                                    </p:animEffect>
                                  </p:childTnLst>
                                </p:cTn>
                              </p:par>
                            </p:childTnLst>
                          </p:cTn>
                        </p:par>
                        <p:par>
                          <p:cTn id="16" fill="hold">
                            <p:stCondLst>
                              <p:cond delay="1500"/>
                            </p:stCondLst>
                            <p:childTnLst>
                              <p:par>
                                <p:cTn id="17" presetID="23" presetClass="entr" presetSubtype="16" fill="hold" nodeType="afterEffect">
                                  <p:stCondLst>
                                    <p:cond delay="0"/>
                                  </p:stCondLst>
                                  <p:childTnLst>
                                    <p:set>
                                      <p:cBhvr>
                                        <p:cTn id="18" dur="1" fill="hold">
                                          <p:stCondLst>
                                            <p:cond delay="0"/>
                                          </p:stCondLst>
                                        </p:cTn>
                                        <p:tgtEl>
                                          <p:spTgt spid="1053"/>
                                        </p:tgtEl>
                                        <p:attrNameLst>
                                          <p:attrName>style.visibility</p:attrName>
                                        </p:attrNameLst>
                                      </p:cBhvr>
                                      <p:to>
                                        <p:strVal val="visible"/>
                                      </p:to>
                                    </p:set>
                                    <p:anim calcmode="lin" valueType="num">
                                      <p:cBhvr additive="base">
                                        <p:cTn id="19" dur="500"/>
                                        <p:tgtEl>
                                          <p:spTgt spid="1053"/>
                                        </p:tgtEl>
                                        <p:attrNameLst>
                                          <p:attrName>ppt_w</p:attrName>
                                        </p:attrNameLst>
                                      </p:cBhvr>
                                      <p:tavLst>
                                        <p:tav tm="0">
                                          <p:val>
                                            <p:strVal val="0"/>
                                          </p:val>
                                        </p:tav>
                                        <p:tav tm="100000">
                                          <p:val>
                                            <p:strVal val="#ppt_w"/>
                                          </p:val>
                                        </p:tav>
                                      </p:tavLst>
                                    </p:anim>
                                    <p:anim calcmode="lin" valueType="num">
                                      <p:cBhvr additive="base">
                                        <p:cTn id="20" dur="500"/>
                                        <p:tgtEl>
                                          <p:spTgt spid="1053"/>
                                        </p:tgtEl>
                                        <p:attrNameLst>
                                          <p:attrName>ppt_h</p:attrName>
                                        </p:attrNameLst>
                                      </p:cBhvr>
                                      <p:tavLst>
                                        <p:tav tm="0">
                                          <p:val>
                                            <p:strVal val="0"/>
                                          </p:val>
                                        </p:tav>
                                        <p:tav tm="100000">
                                          <p:val>
                                            <p:strVal val="#ppt_h"/>
                                          </p:val>
                                        </p:tav>
                                      </p:tavLst>
                                    </p:anim>
                                  </p:childTnLst>
                                </p:cTn>
                              </p:par>
                              <p:par>
                                <p:cTn id="21" presetID="10" presetClass="entr" presetSubtype="0" fill="hold" nodeType="withEffect">
                                  <p:stCondLst>
                                    <p:cond delay="0"/>
                                  </p:stCondLst>
                                  <p:childTnLst>
                                    <p:set>
                                      <p:cBhvr>
                                        <p:cTn id="22" dur="1" fill="hold">
                                          <p:stCondLst>
                                            <p:cond delay="0"/>
                                          </p:stCondLst>
                                        </p:cTn>
                                        <p:tgtEl>
                                          <p:spTgt spid="1055"/>
                                        </p:tgtEl>
                                        <p:attrNameLst>
                                          <p:attrName>style.visibility</p:attrName>
                                        </p:attrNameLst>
                                      </p:cBhvr>
                                      <p:to>
                                        <p:strVal val="visible"/>
                                      </p:to>
                                    </p:set>
                                    <p:animEffect transition="in" filter="fade">
                                      <p:cBhvr>
                                        <p:cTn id="23" dur="500"/>
                                        <p:tgtEl>
                                          <p:spTgt spid="1055"/>
                                        </p:tgtEl>
                                      </p:cBhvr>
                                    </p:animEffect>
                                  </p:childTnLst>
                                </p:cTn>
                              </p:par>
                              <p:par>
                                <p:cTn id="24" presetID="10" presetClass="entr" presetSubtype="0" fill="hold" nodeType="withEffect">
                                  <p:stCondLst>
                                    <p:cond delay="0"/>
                                  </p:stCondLst>
                                  <p:childTnLst>
                                    <p:set>
                                      <p:cBhvr>
                                        <p:cTn id="25" dur="1" fill="hold">
                                          <p:stCondLst>
                                            <p:cond delay="0"/>
                                          </p:stCondLst>
                                        </p:cTn>
                                        <p:tgtEl>
                                          <p:spTgt spid="1054"/>
                                        </p:tgtEl>
                                        <p:attrNameLst>
                                          <p:attrName>style.visibility</p:attrName>
                                        </p:attrNameLst>
                                      </p:cBhvr>
                                      <p:to>
                                        <p:strVal val="visible"/>
                                      </p:to>
                                    </p:set>
                                    <p:animEffect transition="in" filter="fade">
                                      <p:cBhvr>
                                        <p:cTn id="26" dur="500"/>
                                        <p:tgtEl>
                                          <p:spTgt spid="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1"/>
          <p:cNvSpPr/>
          <p:nvPr/>
        </p:nvSpPr>
        <p:spPr>
          <a:xfrm>
            <a:off x="0" y="0"/>
            <a:ext cx="9144000" cy="5143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76" name="Google Shape;576;p51"/>
          <p:cNvSpPr txBox="1"/>
          <p:nvPr/>
        </p:nvSpPr>
        <p:spPr>
          <a:xfrm>
            <a:off x="2008489" y="3101665"/>
            <a:ext cx="512702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cap="none">
                <a:solidFill>
                  <a:schemeClr val="lt1"/>
                </a:solidFill>
                <a:latin typeface="Calibri"/>
                <a:ea typeface="Calibri"/>
                <a:cs typeface="Calibri"/>
                <a:sym typeface="Calibri"/>
              </a:rPr>
              <a:t>FLOW CHART INFOGRAPHICS</a:t>
            </a:r>
            <a:endParaRPr sz="2000">
              <a:solidFill>
                <a:schemeClr val="lt1"/>
              </a:solidFill>
              <a:latin typeface="Calibri"/>
              <a:ea typeface="Calibri"/>
              <a:cs typeface="Calibri"/>
              <a:sym typeface="Calibri"/>
            </a:endParaRPr>
          </a:p>
        </p:txBody>
      </p:sp>
      <p:sp>
        <p:nvSpPr>
          <p:cNvPr id="577" name="Google Shape;577;p51"/>
          <p:cNvSpPr txBox="1"/>
          <p:nvPr/>
        </p:nvSpPr>
        <p:spPr>
          <a:xfrm>
            <a:off x="2757379" y="3562315"/>
            <a:ext cx="3629242"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The key is always you </a:t>
            </a:r>
            <a:endParaRPr/>
          </a:p>
        </p:txBody>
      </p:sp>
      <p:sp>
        <p:nvSpPr>
          <p:cNvPr id="578" name="Google Shape;578;p51"/>
          <p:cNvSpPr/>
          <p:nvPr/>
        </p:nvSpPr>
        <p:spPr>
          <a:xfrm rot="2700000">
            <a:off x="4478177" y="4007121"/>
            <a:ext cx="172820" cy="172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579" name="Google Shape;579;p51"/>
          <p:cNvCxnSpPr/>
          <p:nvPr/>
        </p:nvCxnSpPr>
        <p:spPr>
          <a:xfrm rot="10800000">
            <a:off x="2959004" y="4093531"/>
            <a:ext cx="1368166" cy="0"/>
          </a:xfrm>
          <a:prstGeom prst="straightConnector1">
            <a:avLst/>
          </a:prstGeom>
          <a:noFill/>
          <a:ln w="9525" cap="flat" cmpd="sng">
            <a:solidFill>
              <a:schemeClr val="lt1"/>
            </a:solidFill>
            <a:prstDash val="solid"/>
            <a:round/>
            <a:headEnd type="none" w="sm" len="sm"/>
            <a:tailEnd type="none" w="sm" len="sm"/>
          </a:ln>
        </p:spPr>
      </p:cxnSp>
      <p:cxnSp>
        <p:nvCxnSpPr>
          <p:cNvPr id="580" name="Google Shape;580;p51"/>
          <p:cNvCxnSpPr/>
          <p:nvPr/>
        </p:nvCxnSpPr>
        <p:spPr>
          <a:xfrm rot="10800000">
            <a:off x="4816830" y="4093531"/>
            <a:ext cx="1310559" cy="0"/>
          </a:xfrm>
          <a:prstGeom prst="straightConnector1">
            <a:avLst/>
          </a:prstGeom>
          <a:noFill/>
          <a:ln w="9525" cap="flat" cmpd="sng">
            <a:solidFill>
              <a:schemeClr val="lt1"/>
            </a:solidFill>
            <a:prstDash val="solid"/>
            <a:round/>
            <a:headEnd type="none" w="sm" len="sm"/>
            <a:tailEnd type="none" w="sm" len="sm"/>
          </a:ln>
        </p:spPr>
      </p:cxnSp>
      <p:sp>
        <p:nvSpPr>
          <p:cNvPr id="581" name="Google Shape;581;p51"/>
          <p:cNvSpPr/>
          <p:nvPr/>
        </p:nvSpPr>
        <p:spPr>
          <a:xfrm rot="5400000">
            <a:off x="3095624" y="333376"/>
            <a:ext cx="2952752" cy="2286000"/>
          </a:xfrm>
          <a:prstGeom prst="homePlate">
            <a:avLst>
              <a:gd name="adj" fmla="val 50000"/>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82" name="Google Shape;582;p51"/>
          <p:cNvSpPr/>
          <p:nvPr/>
        </p:nvSpPr>
        <p:spPr>
          <a:xfrm>
            <a:off x="3969438" y="922946"/>
            <a:ext cx="1205125" cy="1039204"/>
          </a:xfrm>
          <a:custGeom>
            <a:avLst/>
            <a:gdLst/>
            <a:ahLst/>
            <a:cxnLst/>
            <a:rect l="l" t="t" r="r" b="b"/>
            <a:pathLst>
              <a:path w="64" h="55" extrusionOk="0">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583" name="Google Shape;583;p51"/>
          <p:cNvPicPr preferRelativeResize="0"/>
          <p:nvPr/>
        </p:nvPicPr>
        <p:blipFill>
          <a:blip r:embed="rId3">
            <a:alphaModFix/>
          </a:blip>
          <a:stretch>
            <a:fillRect/>
          </a:stretch>
        </p:blipFill>
        <p:spPr>
          <a:xfrm>
            <a:off x="914400" y="0"/>
            <a:ext cx="7315212" cy="5143500"/>
          </a:xfrm>
          <a:prstGeom prst="rect">
            <a:avLst/>
          </a:prstGeom>
          <a:noFill/>
          <a:ln>
            <a:noFill/>
          </a:ln>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base">
                                        <p:cTn id="7" dur="500"/>
                                        <p:tgtEl>
                                          <p:spTgt spid="581"/>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582"/>
                                        </p:tgtEl>
                                        <p:attrNameLst>
                                          <p:attrName>style.visibility</p:attrName>
                                        </p:attrNameLst>
                                      </p:cBhvr>
                                      <p:to>
                                        <p:strVal val="visible"/>
                                      </p:to>
                                    </p:set>
                                    <p:anim calcmode="lin" valueType="num">
                                      <p:cBhvr additive="base">
                                        <p:cTn id="11" dur="500"/>
                                        <p:tgtEl>
                                          <p:spTgt spid="582"/>
                                        </p:tgtEl>
                                        <p:attrNameLst>
                                          <p:attrName>ppt_w</p:attrName>
                                        </p:attrNameLst>
                                      </p:cBhvr>
                                      <p:tavLst>
                                        <p:tav tm="0">
                                          <p:val>
                                            <p:strVal val="0"/>
                                          </p:val>
                                        </p:tav>
                                        <p:tav tm="100000">
                                          <p:val>
                                            <p:strVal val="#ppt_w"/>
                                          </p:val>
                                        </p:tav>
                                      </p:tavLst>
                                    </p:anim>
                                    <p:anim calcmode="lin" valueType="num">
                                      <p:cBhvr additive="base">
                                        <p:cTn id="12" dur="500"/>
                                        <p:tgtEl>
                                          <p:spTgt spid="582"/>
                                        </p:tgtEl>
                                        <p:attrNameLst>
                                          <p:attrName>ppt_h</p:attrName>
                                        </p:attrNameLst>
                                      </p:cBhvr>
                                      <p:tavLst>
                                        <p:tav tm="0">
                                          <p:val>
                                            <p:strVal val="0"/>
                                          </p:val>
                                        </p:tav>
                                        <p:tav tm="100000">
                                          <p:val>
                                            <p:strVal val="#ppt_h"/>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76"/>
                                        </p:tgtEl>
                                        <p:attrNameLst>
                                          <p:attrName>style.visibility</p:attrName>
                                        </p:attrNameLst>
                                      </p:cBhvr>
                                      <p:to>
                                        <p:strVal val="visible"/>
                                      </p:to>
                                    </p:set>
                                    <p:anim calcmode="lin" valueType="num">
                                      <p:cBhvr additive="base">
                                        <p:cTn id="16" dur="500"/>
                                        <p:tgtEl>
                                          <p:spTgt spid="57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77"/>
                                        </p:tgtEl>
                                        <p:attrNameLst>
                                          <p:attrName>style.visibility</p:attrName>
                                        </p:attrNameLst>
                                      </p:cBhvr>
                                      <p:to>
                                        <p:strVal val="visible"/>
                                      </p:to>
                                    </p:set>
                                    <p:animEffect transition="in" filter="fade">
                                      <p:cBhvr>
                                        <p:cTn id="20" dur="500"/>
                                        <p:tgtEl>
                                          <p:spTgt spid="577"/>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578"/>
                                        </p:tgtEl>
                                        <p:attrNameLst>
                                          <p:attrName>style.visibility</p:attrName>
                                        </p:attrNameLst>
                                      </p:cBhvr>
                                      <p:to>
                                        <p:strVal val="visible"/>
                                      </p:to>
                                    </p:set>
                                    <p:anim calcmode="lin" valueType="num">
                                      <p:cBhvr additive="base">
                                        <p:cTn id="24" dur="500"/>
                                        <p:tgtEl>
                                          <p:spTgt spid="578"/>
                                        </p:tgtEl>
                                        <p:attrNameLst>
                                          <p:attrName>ppt_w</p:attrName>
                                        </p:attrNameLst>
                                      </p:cBhvr>
                                      <p:tavLst>
                                        <p:tav tm="0">
                                          <p:val>
                                            <p:strVal val="0"/>
                                          </p:val>
                                        </p:tav>
                                        <p:tav tm="100000">
                                          <p:val>
                                            <p:strVal val="#ppt_w"/>
                                          </p:val>
                                        </p:tav>
                                      </p:tavLst>
                                    </p:anim>
                                    <p:anim calcmode="lin" valueType="num">
                                      <p:cBhvr additive="base">
                                        <p:cTn id="25" dur="500"/>
                                        <p:tgtEl>
                                          <p:spTgt spid="578"/>
                                        </p:tgtEl>
                                        <p:attrNameLst>
                                          <p:attrName>ppt_h</p:attrName>
                                        </p:attrNameLst>
                                      </p:cBhvr>
                                      <p:tavLst>
                                        <p:tav tm="0">
                                          <p:val>
                                            <p:str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580"/>
                                        </p:tgtEl>
                                        <p:attrNameLst>
                                          <p:attrName>style.visibility</p:attrName>
                                        </p:attrNameLst>
                                      </p:cBhvr>
                                      <p:to>
                                        <p:strVal val="visible"/>
                                      </p:to>
                                    </p:set>
                                    <p:animEffect transition="in" filter="fade">
                                      <p:cBhvr>
                                        <p:cTn id="28" dur="500"/>
                                        <p:tgtEl>
                                          <p:spTgt spid="580"/>
                                        </p:tgtEl>
                                      </p:cBhvr>
                                    </p:animEffect>
                                  </p:childTnLst>
                                </p:cTn>
                              </p:par>
                              <p:par>
                                <p:cTn id="29" presetID="10" presetClass="entr" presetSubtype="0"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animEffect transition="in" filter="fade">
                                      <p:cBhvr>
                                        <p:cTn id="31"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2"/>
          <p:cNvSpPr txBox="1">
            <a:spLocks noGrp="1"/>
          </p:cNvSpPr>
          <p:nvPr>
            <p:ph type="title"/>
          </p:nvPr>
        </p:nvSpPr>
        <p:spPr>
          <a:xfrm>
            <a:off x="-580725" y="246600"/>
            <a:ext cx="5445300" cy="35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3800"/>
              <a:t>Let’s help Tommy! </a:t>
            </a:r>
            <a:endParaRPr sz="3800"/>
          </a:p>
        </p:txBody>
      </p:sp>
      <p:sp>
        <p:nvSpPr>
          <p:cNvPr id="590" name="Google Shape;590;p52"/>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591" name="Google Shape;591;p52"/>
          <p:cNvSpPr/>
          <p:nvPr/>
        </p:nvSpPr>
        <p:spPr>
          <a:xfrm rot="-5400000">
            <a:off x="2910752" y="1767410"/>
            <a:ext cx="3346500" cy="3346500"/>
          </a:xfrm>
          <a:prstGeom prst="arc">
            <a:avLst>
              <a:gd name="adj1" fmla="val 16200000"/>
              <a:gd name="adj2" fmla="val 5686778"/>
            </a:avLst>
          </a:prstGeom>
          <a:no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592" name="Google Shape;592;p52"/>
          <p:cNvSpPr/>
          <p:nvPr/>
        </p:nvSpPr>
        <p:spPr>
          <a:xfrm rot="-5400000">
            <a:off x="2707223" y="3288020"/>
            <a:ext cx="359314" cy="35931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3" name="Google Shape;593;p52"/>
          <p:cNvSpPr/>
          <p:nvPr/>
        </p:nvSpPr>
        <p:spPr>
          <a:xfrm rot="-5400000">
            <a:off x="2993486" y="2340223"/>
            <a:ext cx="359314" cy="35931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rgbClr val="FF9900"/>
              </a:solidFill>
              <a:highlight>
                <a:srgbClr val="FF9900"/>
              </a:highlight>
              <a:latin typeface="Calibri"/>
              <a:ea typeface="Calibri"/>
              <a:cs typeface="Calibri"/>
              <a:sym typeface="Calibri"/>
            </a:endParaRPr>
          </a:p>
        </p:txBody>
      </p:sp>
      <p:sp>
        <p:nvSpPr>
          <p:cNvPr id="594" name="Google Shape;594;p52"/>
          <p:cNvSpPr/>
          <p:nvPr/>
        </p:nvSpPr>
        <p:spPr>
          <a:xfrm rot="-5400000">
            <a:off x="3657600" y="1806823"/>
            <a:ext cx="359314" cy="359314"/>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5" name="Google Shape;595;p52"/>
          <p:cNvSpPr/>
          <p:nvPr/>
        </p:nvSpPr>
        <p:spPr>
          <a:xfrm rot="-5400000">
            <a:off x="5183830" y="1810676"/>
            <a:ext cx="359314" cy="35931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6" name="Google Shape;596;p52"/>
          <p:cNvSpPr/>
          <p:nvPr/>
        </p:nvSpPr>
        <p:spPr>
          <a:xfrm rot="-5400000">
            <a:off x="5889086" y="2442324"/>
            <a:ext cx="359314" cy="359314"/>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7" name="Google Shape;597;p52"/>
          <p:cNvSpPr/>
          <p:nvPr/>
        </p:nvSpPr>
        <p:spPr>
          <a:xfrm rot="-5400000">
            <a:off x="6077463" y="3288020"/>
            <a:ext cx="359314" cy="359314"/>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598" name="Google Shape;598;p52"/>
          <p:cNvSpPr txBox="1"/>
          <p:nvPr/>
        </p:nvSpPr>
        <p:spPr>
          <a:xfrm>
            <a:off x="5543150" y="1719810"/>
            <a:ext cx="2514600" cy="61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C000"/>
                </a:solidFill>
                <a:latin typeface="Calibri"/>
                <a:ea typeface="Calibri"/>
                <a:cs typeface="Calibri"/>
                <a:sym typeface="Calibri"/>
              </a:rPr>
              <a:t>Peer Competition</a:t>
            </a:r>
            <a:endParaRPr sz="2000">
              <a:solidFill>
                <a:srgbClr val="FFC000"/>
              </a:solidFill>
              <a:latin typeface="Calibri"/>
              <a:ea typeface="Calibri"/>
              <a:cs typeface="Calibri"/>
              <a:sym typeface="Calibri"/>
            </a:endParaRPr>
          </a:p>
          <a:p>
            <a:pPr marL="0" marR="0" lvl="0" indent="0" algn="l" rtl="0">
              <a:spcBef>
                <a:spcPts val="0"/>
              </a:spcBef>
              <a:spcAft>
                <a:spcPts val="0"/>
              </a:spcAft>
              <a:buNone/>
            </a:pPr>
            <a:endParaRPr/>
          </a:p>
        </p:txBody>
      </p:sp>
      <p:sp>
        <p:nvSpPr>
          <p:cNvPr id="599" name="Google Shape;599;p52"/>
          <p:cNvSpPr txBox="1"/>
          <p:nvPr/>
        </p:nvSpPr>
        <p:spPr>
          <a:xfrm>
            <a:off x="812125" y="2357475"/>
            <a:ext cx="21813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solidFill>
                  <a:srgbClr val="5B5B5B"/>
                </a:solidFill>
                <a:latin typeface="Calibri"/>
                <a:ea typeface="Calibri"/>
                <a:cs typeface="Calibri"/>
                <a:sym typeface="Calibri"/>
              </a:rPr>
              <a:t>Low Interest Rates</a:t>
            </a:r>
            <a:endParaRPr sz="1600"/>
          </a:p>
        </p:txBody>
      </p:sp>
      <p:sp>
        <p:nvSpPr>
          <p:cNvPr id="600" name="Google Shape;600;p52"/>
          <p:cNvSpPr txBox="1"/>
          <p:nvPr/>
        </p:nvSpPr>
        <p:spPr>
          <a:xfrm>
            <a:off x="148218" y="3263261"/>
            <a:ext cx="2499900" cy="400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1">
                <a:solidFill>
                  <a:schemeClr val="accent1"/>
                </a:solidFill>
                <a:latin typeface="Calibri"/>
                <a:ea typeface="Calibri"/>
                <a:cs typeface="Calibri"/>
                <a:sym typeface="Calibri"/>
              </a:rPr>
              <a:t>Poor Services</a:t>
            </a:r>
            <a:endParaRPr sz="2200"/>
          </a:p>
        </p:txBody>
      </p:sp>
      <p:sp>
        <p:nvSpPr>
          <p:cNvPr id="601" name="Google Shape;601;p52"/>
          <p:cNvSpPr txBox="1"/>
          <p:nvPr/>
        </p:nvSpPr>
        <p:spPr>
          <a:xfrm>
            <a:off x="6266225" y="2296701"/>
            <a:ext cx="2514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accent5"/>
                </a:solidFill>
                <a:latin typeface="Calibri"/>
                <a:ea typeface="Calibri"/>
                <a:cs typeface="Calibri"/>
                <a:sym typeface="Calibri"/>
              </a:rPr>
              <a:t>A Lack of Relevant Financial Products </a:t>
            </a:r>
            <a:endParaRPr sz="2200"/>
          </a:p>
        </p:txBody>
      </p:sp>
      <p:sp>
        <p:nvSpPr>
          <p:cNvPr id="602" name="Google Shape;602;p52"/>
          <p:cNvSpPr txBox="1"/>
          <p:nvPr/>
        </p:nvSpPr>
        <p:spPr>
          <a:xfrm>
            <a:off x="6436775" y="2999550"/>
            <a:ext cx="2667600" cy="677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800" b="1">
              <a:solidFill>
                <a:srgbClr val="5B5B5B"/>
              </a:solidFill>
              <a:latin typeface="Calibri"/>
              <a:ea typeface="Calibri"/>
              <a:cs typeface="Calibri"/>
              <a:sym typeface="Calibri"/>
            </a:endParaRPr>
          </a:p>
          <a:p>
            <a:pPr marL="0" lvl="0" indent="0" algn="l" rtl="0">
              <a:spcBef>
                <a:spcPts val="0"/>
              </a:spcBef>
              <a:spcAft>
                <a:spcPts val="0"/>
              </a:spcAft>
              <a:buNone/>
            </a:pPr>
            <a:r>
              <a:rPr lang="en-US" sz="2000" b="1">
                <a:solidFill>
                  <a:srgbClr val="5B5B5B"/>
                </a:solidFill>
                <a:latin typeface="Calibri"/>
                <a:ea typeface="Calibri"/>
                <a:cs typeface="Calibri"/>
                <a:sym typeface="Calibri"/>
              </a:rPr>
              <a:t>...</a:t>
            </a:r>
            <a:endParaRPr sz="2000" b="1">
              <a:solidFill>
                <a:srgbClr val="5B5B5B"/>
              </a:solidFill>
              <a:latin typeface="Calibri"/>
              <a:ea typeface="Calibri"/>
              <a:cs typeface="Calibri"/>
              <a:sym typeface="Calibri"/>
            </a:endParaRPr>
          </a:p>
        </p:txBody>
      </p:sp>
      <p:pic>
        <p:nvPicPr>
          <p:cNvPr id="603" name="Google Shape;603;p52"/>
          <p:cNvPicPr preferRelativeResize="0"/>
          <p:nvPr/>
        </p:nvPicPr>
        <p:blipFill>
          <a:blip r:embed="rId3">
            <a:alphaModFix/>
          </a:blip>
          <a:stretch>
            <a:fillRect/>
          </a:stretch>
        </p:blipFill>
        <p:spPr>
          <a:xfrm>
            <a:off x="3687275" y="2296700"/>
            <a:ext cx="1958200" cy="1958200"/>
          </a:xfrm>
          <a:prstGeom prst="rect">
            <a:avLst/>
          </a:prstGeom>
          <a:noFill/>
          <a:ln>
            <a:noFill/>
          </a:ln>
        </p:spPr>
      </p:pic>
      <p:sp>
        <p:nvSpPr>
          <p:cNvPr id="604" name="Google Shape;604;p52"/>
          <p:cNvSpPr txBox="1"/>
          <p:nvPr/>
        </p:nvSpPr>
        <p:spPr>
          <a:xfrm>
            <a:off x="1886875" y="4325500"/>
            <a:ext cx="5559000" cy="6771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1">
                <a:solidFill>
                  <a:schemeClr val="accent3"/>
                </a:solidFill>
                <a:latin typeface="Calibri"/>
                <a:ea typeface="Calibri"/>
                <a:cs typeface="Calibri"/>
                <a:sym typeface="Calibri"/>
              </a:rPr>
              <a:t> Customer Services Manager at ABC Bank</a:t>
            </a:r>
            <a:endParaRPr sz="2400">
              <a:solidFill>
                <a:schemeClr val="accent3"/>
              </a:solidFill>
              <a:latin typeface="Calibri"/>
              <a:ea typeface="Calibri"/>
              <a:cs typeface="Calibri"/>
              <a:sym typeface="Calibri"/>
            </a:endParaRPr>
          </a:p>
          <a:p>
            <a:pPr marL="0" marR="0" lvl="0" indent="0" algn="r" rtl="0">
              <a:spcBef>
                <a:spcPts val="0"/>
              </a:spcBef>
              <a:spcAft>
                <a:spcPts val="0"/>
              </a:spcAft>
              <a:buNone/>
            </a:pPr>
            <a:endParaRPr/>
          </a:p>
        </p:txBody>
      </p:sp>
      <p:sp>
        <p:nvSpPr>
          <p:cNvPr id="605" name="Google Shape;605;p52"/>
          <p:cNvSpPr txBox="1"/>
          <p:nvPr/>
        </p:nvSpPr>
        <p:spPr>
          <a:xfrm>
            <a:off x="1707552" y="1445100"/>
            <a:ext cx="26163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latin typeface="Calibri"/>
                <a:ea typeface="Calibri"/>
                <a:cs typeface="Calibri"/>
                <a:sym typeface="Calibri"/>
              </a:rPr>
              <a:t>High Service Fees</a:t>
            </a:r>
            <a:endParaRPr sz="2000" b="1">
              <a:latin typeface="Calibri"/>
              <a:ea typeface="Calibri"/>
              <a:cs typeface="Calibri"/>
              <a:sym typeface="Calibri"/>
            </a:endParaRPr>
          </a:p>
        </p:txBody>
      </p:sp>
      <p:sp>
        <p:nvSpPr>
          <p:cNvPr id="606" name="Google Shape;606;p52"/>
          <p:cNvSpPr/>
          <p:nvPr/>
        </p:nvSpPr>
        <p:spPr>
          <a:xfrm>
            <a:off x="4864575" y="166900"/>
            <a:ext cx="3498552" cy="151707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52"/>
          <p:cNvSpPr txBox="1"/>
          <p:nvPr/>
        </p:nvSpPr>
        <p:spPr>
          <a:xfrm>
            <a:off x="4935250" y="645550"/>
            <a:ext cx="35676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Calibri"/>
                <a:ea typeface="Calibri"/>
                <a:cs typeface="Calibri"/>
                <a:sym typeface="Calibri"/>
              </a:rPr>
              <a:t>We are losing customers!!!</a:t>
            </a:r>
            <a:endParaRPr sz="2300">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Effect transition="in" filter="fade">
                                      <p:cBhvr>
                                        <p:cTn id="7" dur="1000"/>
                                        <p:tgtEl>
                                          <p:spTgt spid="591"/>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additive="base">
                                        <p:cTn id="11" dur="500"/>
                                        <p:tgtEl>
                                          <p:spTgt spid="592"/>
                                        </p:tgtEl>
                                        <p:attrNameLst>
                                          <p:attrName>ppt_w</p:attrName>
                                        </p:attrNameLst>
                                      </p:cBhvr>
                                      <p:tavLst>
                                        <p:tav tm="0">
                                          <p:val>
                                            <p:strVal val="0"/>
                                          </p:val>
                                        </p:tav>
                                        <p:tav tm="100000">
                                          <p:val>
                                            <p:strVal val="#ppt_w"/>
                                          </p:val>
                                        </p:tav>
                                      </p:tavLst>
                                    </p:anim>
                                    <p:anim calcmode="lin" valueType="num">
                                      <p:cBhvr additive="base">
                                        <p:cTn id="12" dur="500"/>
                                        <p:tgtEl>
                                          <p:spTgt spid="592"/>
                                        </p:tgtEl>
                                        <p:attrNameLst>
                                          <p:attrName>ppt_h</p:attrName>
                                        </p:attrNameLst>
                                      </p:cBhvr>
                                      <p:tavLst>
                                        <p:tav tm="0">
                                          <p:val>
                                            <p:strVal val="0"/>
                                          </p:val>
                                        </p:tav>
                                        <p:tav tm="100000">
                                          <p:val>
                                            <p:strVal val="#ppt_h"/>
                                          </p:val>
                                        </p:tav>
                                      </p:tavLst>
                                    </p:anim>
                                  </p:childTnLst>
                                </p:cTn>
                              </p:par>
                            </p:childTnLst>
                          </p:cTn>
                        </p:par>
                        <p:par>
                          <p:cTn id="13" fill="hold">
                            <p:stCondLst>
                              <p:cond delay="1500"/>
                            </p:stCondLst>
                            <p:childTnLst>
                              <p:par>
                                <p:cTn id="14" presetID="23" presetClass="entr" presetSubtype="16" fill="hold" nodeType="afterEffect">
                                  <p:stCondLst>
                                    <p:cond delay="0"/>
                                  </p:stCondLst>
                                  <p:childTnLst>
                                    <p:set>
                                      <p:cBhvr>
                                        <p:cTn id="15" dur="1" fill="hold">
                                          <p:stCondLst>
                                            <p:cond delay="0"/>
                                          </p:stCondLst>
                                        </p:cTn>
                                        <p:tgtEl>
                                          <p:spTgt spid="593"/>
                                        </p:tgtEl>
                                        <p:attrNameLst>
                                          <p:attrName>style.visibility</p:attrName>
                                        </p:attrNameLst>
                                      </p:cBhvr>
                                      <p:to>
                                        <p:strVal val="visible"/>
                                      </p:to>
                                    </p:set>
                                    <p:anim calcmode="lin" valueType="num">
                                      <p:cBhvr additive="base">
                                        <p:cTn id="16" dur="500"/>
                                        <p:tgtEl>
                                          <p:spTgt spid="593"/>
                                        </p:tgtEl>
                                        <p:attrNameLst>
                                          <p:attrName>ppt_w</p:attrName>
                                        </p:attrNameLst>
                                      </p:cBhvr>
                                      <p:tavLst>
                                        <p:tav tm="0">
                                          <p:val>
                                            <p:strVal val="0"/>
                                          </p:val>
                                        </p:tav>
                                        <p:tav tm="100000">
                                          <p:val>
                                            <p:strVal val="#ppt_w"/>
                                          </p:val>
                                        </p:tav>
                                      </p:tavLst>
                                    </p:anim>
                                    <p:anim calcmode="lin" valueType="num">
                                      <p:cBhvr additive="base">
                                        <p:cTn id="17" dur="500"/>
                                        <p:tgtEl>
                                          <p:spTgt spid="593"/>
                                        </p:tgtEl>
                                        <p:attrNameLst>
                                          <p:attrName>ppt_h</p:attrName>
                                        </p:attrNameLst>
                                      </p:cBhvr>
                                      <p:tavLst>
                                        <p:tav tm="0">
                                          <p:val>
                                            <p:strVal val="0"/>
                                          </p:val>
                                        </p:tav>
                                        <p:tav tm="100000">
                                          <p:val>
                                            <p:strVal val="#ppt_h"/>
                                          </p:val>
                                        </p:tav>
                                      </p:tavLst>
                                    </p:anim>
                                  </p:childTnLst>
                                </p:cTn>
                              </p:par>
                            </p:childTnLst>
                          </p:cTn>
                        </p:par>
                        <p:par>
                          <p:cTn id="18" fill="hold">
                            <p:stCondLst>
                              <p:cond delay="2000"/>
                            </p:stCondLst>
                            <p:childTnLst>
                              <p:par>
                                <p:cTn id="19" presetID="23" presetClass="entr" presetSubtype="16" fill="hold" nodeType="afterEffect">
                                  <p:stCondLst>
                                    <p:cond delay="0"/>
                                  </p:stCondLst>
                                  <p:childTnLst>
                                    <p:set>
                                      <p:cBhvr>
                                        <p:cTn id="20" dur="1" fill="hold">
                                          <p:stCondLst>
                                            <p:cond delay="0"/>
                                          </p:stCondLst>
                                        </p:cTn>
                                        <p:tgtEl>
                                          <p:spTgt spid="594"/>
                                        </p:tgtEl>
                                        <p:attrNameLst>
                                          <p:attrName>style.visibility</p:attrName>
                                        </p:attrNameLst>
                                      </p:cBhvr>
                                      <p:to>
                                        <p:strVal val="visible"/>
                                      </p:to>
                                    </p:set>
                                    <p:anim calcmode="lin" valueType="num">
                                      <p:cBhvr additive="base">
                                        <p:cTn id="21" dur="500"/>
                                        <p:tgtEl>
                                          <p:spTgt spid="594"/>
                                        </p:tgtEl>
                                        <p:attrNameLst>
                                          <p:attrName>ppt_w</p:attrName>
                                        </p:attrNameLst>
                                      </p:cBhvr>
                                      <p:tavLst>
                                        <p:tav tm="0">
                                          <p:val>
                                            <p:strVal val="0"/>
                                          </p:val>
                                        </p:tav>
                                        <p:tav tm="100000">
                                          <p:val>
                                            <p:strVal val="#ppt_w"/>
                                          </p:val>
                                        </p:tav>
                                      </p:tavLst>
                                    </p:anim>
                                    <p:anim calcmode="lin" valueType="num">
                                      <p:cBhvr additive="base">
                                        <p:cTn id="22" dur="500"/>
                                        <p:tgtEl>
                                          <p:spTgt spid="594"/>
                                        </p:tgtEl>
                                        <p:attrNameLst>
                                          <p:attrName>ppt_h</p:attrName>
                                        </p:attrNameLst>
                                      </p:cBhvr>
                                      <p:tavLst>
                                        <p:tav tm="0">
                                          <p:val>
                                            <p:strVal val="0"/>
                                          </p:val>
                                        </p:tav>
                                        <p:tav tm="100000">
                                          <p:val>
                                            <p:strVal val="#ppt_h"/>
                                          </p:val>
                                        </p:tav>
                                      </p:tavLst>
                                    </p:anim>
                                  </p:childTnLst>
                                </p:cTn>
                              </p:par>
                            </p:childTnLst>
                          </p:cTn>
                        </p:par>
                        <p:par>
                          <p:cTn id="23" fill="hold">
                            <p:stCondLst>
                              <p:cond delay="2500"/>
                            </p:stCondLst>
                            <p:childTnLst>
                              <p:par>
                                <p:cTn id="24" presetID="23" presetClass="entr" presetSubtype="16" fill="hold" nodeType="afterEffect">
                                  <p:stCondLst>
                                    <p:cond delay="0"/>
                                  </p:stCondLst>
                                  <p:childTnLst>
                                    <p:set>
                                      <p:cBhvr>
                                        <p:cTn id="25" dur="1" fill="hold">
                                          <p:stCondLst>
                                            <p:cond delay="0"/>
                                          </p:stCondLst>
                                        </p:cTn>
                                        <p:tgtEl>
                                          <p:spTgt spid="595"/>
                                        </p:tgtEl>
                                        <p:attrNameLst>
                                          <p:attrName>style.visibility</p:attrName>
                                        </p:attrNameLst>
                                      </p:cBhvr>
                                      <p:to>
                                        <p:strVal val="visible"/>
                                      </p:to>
                                    </p:set>
                                    <p:anim calcmode="lin" valueType="num">
                                      <p:cBhvr additive="base">
                                        <p:cTn id="26" dur="500"/>
                                        <p:tgtEl>
                                          <p:spTgt spid="595"/>
                                        </p:tgtEl>
                                        <p:attrNameLst>
                                          <p:attrName>ppt_w</p:attrName>
                                        </p:attrNameLst>
                                      </p:cBhvr>
                                      <p:tavLst>
                                        <p:tav tm="0">
                                          <p:val>
                                            <p:strVal val="0"/>
                                          </p:val>
                                        </p:tav>
                                        <p:tav tm="100000">
                                          <p:val>
                                            <p:strVal val="#ppt_w"/>
                                          </p:val>
                                        </p:tav>
                                      </p:tavLst>
                                    </p:anim>
                                    <p:anim calcmode="lin" valueType="num">
                                      <p:cBhvr additive="base">
                                        <p:cTn id="27" dur="500"/>
                                        <p:tgtEl>
                                          <p:spTgt spid="595"/>
                                        </p:tgtEl>
                                        <p:attrNameLst>
                                          <p:attrName>ppt_h</p:attrName>
                                        </p:attrNameLst>
                                      </p:cBhvr>
                                      <p:tavLst>
                                        <p:tav tm="0">
                                          <p:val>
                                            <p:strVal val="0"/>
                                          </p:val>
                                        </p:tav>
                                        <p:tav tm="100000">
                                          <p:val>
                                            <p:strVal val="#ppt_h"/>
                                          </p:val>
                                        </p:tav>
                                      </p:tavLst>
                                    </p:anim>
                                  </p:childTnLst>
                                </p:cTn>
                              </p:par>
                            </p:childTnLst>
                          </p:cTn>
                        </p:par>
                        <p:par>
                          <p:cTn id="28" fill="hold">
                            <p:stCondLst>
                              <p:cond delay="3000"/>
                            </p:stCondLst>
                            <p:childTnLst>
                              <p:par>
                                <p:cTn id="29" presetID="23" presetClass="entr" presetSubtype="16" fill="hold" nodeType="afterEffect">
                                  <p:stCondLst>
                                    <p:cond delay="0"/>
                                  </p:stCondLst>
                                  <p:childTnLst>
                                    <p:set>
                                      <p:cBhvr>
                                        <p:cTn id="30" dur="1" fill="hold">
                                          <p:stCondLst>
                                            <p:cond delay="0"/>
                                          </p:stCondLst>
                                        </p:cTn>
                                        <p:tgtEl>
                                          <p:spTgt spid="596"/>
                                        </p:tgtEl>
                                        <p:attrNameLst>
                                          <p:attrName>style.visibility</p:attrName>
                                        </p:attrNameLst>
                                      </p:cBhvr>
                                      <p:to>
                                        <p:strVal val="visible"/>
                                      </p:to>
                                    </p:set>
                                    <p:anim calcmode="lin" valueType="num">
                                      <p:cBhvr additive="base">
                                        <p:cTn id="31" dur="500"/>
                                        <p:tgtEl>
                                          <p:spTgt spid="596"/>
                                        </p:tgtEl>
                                        <p:attrNameLst>
                                          <p:attrName>ppt_w</p:attrName>
                                        </p:attrNameLst>
                                      </p:cBhvr>
                                      <p:tavLst>
                                        <p:tav tm="0">
                                          <p:val>
                                            <p:strVal val="0"/>
                                          </p:val>
                                        </p:tav>
                                        <p:tav tm="100000">
                                          <p:val>
                                            <p:strVal val="#ppt_w"/>
                                          </p:val>
                                        </p:tav>
                                      </p:tavLst>
                                    </p:anim>
                                    <p:anim calcmode="lin" valueType="num">
                                      <p:cBhvr additive="base">
                                        <p:cTn id="32" dur="500"/>
                                        <p:tgtEl>
                                          <p:spTgt spid="596"/>
                                        </p:tgtEl>
                                        <p:attrNameLst>
                                          <p:attrName>ppt_h</p:attrName>
                                        </p:attrNameLst>
                                      </p:cBhvr>
                                      <p:tavLst>
                                        <p:tav tm="0">
                                          <p:val>
                                            <p:strVal val="0"/>
                                          </p:val>
                                        </p:tav>
                                        <p:tav tm="100000">
                                          <p:val>
                                            <p:strVal val="#ppt_h"/>
                                          </p:val>
                                        </p:tav>
                                      </p:tavLst>
                                    </p:anim>
                                  </p:childTnLst>
                                </p:cTn>
                              </p:par>
                            </p:childTnLst>
                          </p:cTn>
                        </p:par>
                        <p:par>
                          <p:cTn id="33" fill="hold">
                            <p:stCondLst>
                              <p:cond delay="3500"/>
                            </p:stCondLst>
                            <p:childTnLst>
                              <p:par>
                                <p:cTn id="34" presetID="23" presetClass="entr" presetSubtype="16" fill="hold" nodeType="afterEffect">
                                  <p:stCondLst>
                                    <p:cond delay="0"/>
                                  </p:stCondLst>
                                  <p:childTnLst>
                                    <p:set>
                                      <p:cBhvr>
                                        <p:cTn id="35" dur="1" fill="hold">
                                          <p:stCondLst>
                                            <p:cond delay="0"/>
                                          </p:stCondLst>
                                        </p:cTn>
                                        <p:tgtEl>
                                          <p:spTgt spid="597"/>
                                        </p:tgtEl>
                                        <p:attrNameLst>
                                          <p:attrName>style.visibility</p:attrName>
                                        </p:attrNameLst>
                                      </p:cBhvr>
                                      <p:to>
                                        <p:strVal val="visible"/>
                                      </p:to>
                                    </p:set>
                                    <p:anim calcmode="lin" valueType="num">
                                      <p:cBhvr additive="base">
                                        <p:cTn id="36" dur="500"/>
                                        <p:tgtEl>
                                          <p:spTgt spid="597"/>
                                        </p:tgtEl>
                                        <p:attrNameLst>
                                          <p:attrName>ppt_w</p:attrName>
                                        </p:attrNameLst>
                                      </p:cBhvr>
                                      <p:tavLst>
                                        <p:tav tm="0">
                                          <p:val>
                                            <p:strVal val="0"/>
                                          </p:val>
                                        </p:tav>
                                        <p:tav tm="100000">
                                          <p:val>
                                            <p:strVal val="#ppt_w"/>
                                          </p:val>
                                        </p:tav>
                                      </p:tavLst>
                                    </p:anim>
                                    <p:anim calcmode="lin" valueType="num">
                                      <p:cBhvr additive="base">
                                        <p:cTn id="37" dur="500"/>
                                        <p:tgtEl>
                                          <p:spTgt spid="597"/>
                                        </p:tgtEl>
                                        <p:attrNameLst>
                                          <p:attrName>ppt_h</p:attrName>
                                        </p:attrNameLst>
                                      </p:cBhvr>
                                      <p:tavLst>
                                        <p:tav tm="0">
                                          <p:val>
                                            <p:strVal val="0"/>
                                          </p:val>
                                        </p:tav>
                                        <p:tav tm="100000">
                                          <p:val>
                                            <p:strVal val="#ppt_h"/>
                                          </p:val>
                                        </p:tav>
                                      </p:tavLst>
                                    </p:anim>
                                  </p:childTnLst>
                                </p:cTn>
                              </p:par>
                            </p:childTnLst>
                          </p:cTn>
                        </p:par>
                        <p:par>
                          <p:cTn id="38" fill="hold">
                            <p:stCondLst>
                              <p:cond delay="4000"/>
                            </p:stCondLst>
                            <p:childTnLst>
                              <p:par>
                                <p:cTn id="39" presetID="2" presetClass="entr" presetSubtype="8" fill="hold" nodeType="afterEffect">
                                  <p:stCondLst>
                                    <p:cond delay="0"/>
                                  </p:stCondLst>
                                  <p:childTnLst>
                                    <p:set>
                                      <p:cBhvr>
                                        <p:cTn id="40" dur="1" fill="hold">
                                          <p:stCondLst>
                                            <p:cond delay="0"/>
                                          </p:stCondLst>
                                        </p:cTn>
                                        <p:tgtEl>
                                          <p:spTgt spid="600"/>
                                        </p:tgtEl>
                                        <p:attrNameLst>
                                          <p:attrName>style.visibility</p:attrName>
                                        </p:attrNameLst>
                                      </p:cBhvr>
                                      <p:to>
                                        <p:strVal val="visible"/>
                                      </p:to>
                                    </p:set>
                                    <p:anim calcmode="lin" valueType="num">
                                      <p:cBhvr additive="base">
                                        <p:cTn id="41" dur="500"/>
                                        <p:tgtEl>
                                          <p:spTgt spid="600"/>
                                        </p:tgtEl>
                                        <p:attrNameLst>
                                          <p:attrName>ppt_x</p:attrName>
                                        </p:attrNameLst>
                                      </p:cBhvr>
                                      <p:tavLst>
                                        <p:tav tm="0">
                                          <p:val>
                                            <p:strVal val="#ppt_x-1"/>
                                          </p:val>
                                        </p:tav>
                                        <p:tav tm="100000">
                                          <p:val>
                                            <p:strVal val="#ppt_x"/>
                                          </p:val>
                                        </p:tav>
                                      </p:tavLst>
                                    </p:anim>
                                  </p:childTnLst>
                                </p:cTn>
                              </p:par>
                            </p:childTnLst>
                          </p:cTn>
                        </p:par>
                        <p:par>
                          <p:cTn id="42" fill="hold">
                            <p:stCondLst>
                              <p:cond delay="4500"/>
                            </p:stCondLst>
                            <p:childTnLst>
                              <p:par>
                                <p:cTn id="43" presetID="2" presetClass="entr" presetSubtype="8" fill="hold" nodeType="afterEffect">
                                  <p:stCondLst>
                                    <p:cond delay="0"/>
                                  </p:stCondLst>
                                  <p:childTnLst>
                                    <p:set>
                                      <p:cBhvr>
                                        <p:cTn id="44" dur="1" fill="hold">
                                          <p:stCondLst>
                                            <p:cond delay="0"/>
                                          </p:stCondLst>
                                        </p:cTn>
                                        <p:tgtEl>
                                          <p:spTgt spid="599"/>
                                        </p:tgtEl>
                                        <p:attrNameLst>
                                          <p:attrName>style.visibility</p:attrName>
                                        </p:attrNameLst>
                                      </p:cBhvr>
                                      <p:to>
                                        <p:strVal val="visible"/>
                                      </p:to>
                                    </p:set>
                                    <p:anim calcmode="lin" valueType="num">
                                      <p:cBhvr additive="base">
                                        <p:cTn id="45" dur="500"/>
                                        <p:tgtEl>
                                          <p:spTgt spid="599"/>
                                        </p:tgtEl>
                                        <p:attrNameLst>
                                          <p:attrName>ppt_x</p:attrName>
                                        </p:attrNameLst>
                                      </p:cBhvr>
                                      <p:tavLst>
                                        <p:tav tm="0">
                                          <p:val>
                                            <p:strVal val="#ppt_x-1"/>
                                          </p:val>
                                        </p:tav>
                                        <p:tav tm="100000">
                                          <p:val>
                                            <p:strVal val="#ppt_x"/>
                                          </p:val>
                                        </p:tav>
                                      </p:tavLst>
                                    </p:anim>
                                  </p:childTnLst>
                                </p:cTn>
                              </p:par>
                            </p:childTnLst>
                          </p:cTn>
                        </p:par>
                        <p:par>
                          <p:cTn id="46" fill="hold">
                            <p:stCondLst>
                              <p:cond delay="5000"/>
                            </p:stCondLst>
                            <p:childTnLst>
                              <p:par>
                                <p:cTn id="47" presetID="1" presetClass="entr" presetSubtype="0" fill="hold" nodeType="afterEffect">
                                  <p:stCondLst>
                                    <p:cond delay="0"/>
                                  </p:stCondLst>
                                  <p:childTnLst>
                                    <p:set>
                                      <p:cBhvr>
                                        <p:cTn id="48" dur="1" fill="hold">
                                          <p:stCondLst>
                                            <p:cond delay="0"/>
                                          </p:stCondLst>
                                        </p:cTn>
                                        <p:tgtEl>
                                          <p:spTgt spid="605"/>
                                        </p:tgtEl>
                                        <p:attrNameLst>
                                          <p:attrName>style.visibility</p:attrName>
                                        </p:attrNameLst>
                                      </p:cBhvr>
                                      <p:to>
                                        <p:strVal val="visible"/>
                                      </p:to>
                                    </p:set>
                                  </p:childTnLst>
                                </p:cTn>
                              </p:par>
                            </p:childTnLst>
                          </p:cTn>
                        </p:par>
                        <p:par>
                          <p:cTn id="49" fill="hold">
                            <p:stCondLst>
                              <p:cond delay="5000"/>
                            </p:stCondLst>
                            <p:childTnLst>
                              <p:par>
                                <p:cTn id="50" presetID="2" presetClass="entr" presetSubtype="2" fill="hold" nodeType="afterEffect">
                                  <p:stCondLst>
                                    <p:cond delay="0"/>
                                  </p:stCondLst>
                                  <p:childTnLst>
                                    <p:set>
                                      <p:cBhvr>
                                        <p:cTn id="51" dur="1" fill="hold">
                                          <p:stCondLst>
                                            <p:cond delay="0"/>
                                          </p:stCondLst>
                                        </p:cTn>
                                        <p:tgtEl>
                                          <p:spTgt spid="598"/>
                                        </p:tgtEl>
                                        <p:attrNameLst>
                                          <p:attrName>style.visibility</p:attrName>
                                        </p:attrNameLst>
                                      </p:cBhvr>
                                      <p:to>
                                        <p:strVal val="visible"/>
                                      </p:to>
                                    </p:set>
                                    <p:anim calcmode="lin" valueType="num">
                                      <p:cBhvr additive="base">
                                        <p:cTn id="52" dur="500"/>
                                        <p:tgtEl>
                                          <p:spTgt spid="598"/>
                                        </p:tgtEl>
                                        <p:attrNameLst>
                                          <p:attrName>ppt_x</p:attrName>
                                        </p:attrNameLst>
                                      </p:cBhvr>
                                      <p:tavLst>
                                        <p:tav tm="0">
                                          <p:val>
                                            <p:strVal val="#ppt_x+1"/>
                                          </p:val>
                                        </p:tav>
                                        <p:tav tm="100000">
                                          <p:val>
                                            <p:strVal val="#ppt_x"/>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601"/>
                                        </p:tgtEl>
                                        <p:attrNameLst>
                                          <p:attrName>style.visibility</p:attrName>
                                        </p:attrNameLst>
                                      </p:cBhvr>
                                      <p:to>
                                        <p:strVal val="visible"/>
                                      </p:to>
                                    </p:set>
                                    <p:anim calcmode="lin" valueType="num">
                                      <p:cBhvr additive="base">
                                        <p:cTn id="56" dur="500"/>
                                        <p:tgtEl>
                                          <p:spTgt spid="601"/>
                                        </p:tgtEl>
                                        <p:attrNameLst>
                                          <p:attrName>ppt_x</p:attrName>
                                        </p:attrNameLst>
                                      </p:cBhvr>
                                      <p:tavLst>
                                        <p:tav tm="0">
                                          <p:val>
                                            <p:strVal val="#ppt_x+1"/>
                                          </p:val>
                                        </p:tav>
                                        <p:tav tm="100000">
                                          <p:val>
                                            <p:strVal val="#ppt_x"/>
                                          </p:val>
                                        </p:tav>
                                      </p:tavLst>
                                    </p:anim>
                                  </p:childTnLst>
                                </p:cTn>
                              </p:par>
                            </p:childTnLst>
                          </p:cTn>
                        </p:par>
                        <p:par>
                          <p:cTn id="57" fill="hold">
                            <p:stCondLst>
                              <p:cond delay="6000"/>
                            </p:stCondLst>
                            <p:childTnLst>
                              <p:par>
                                <p:cTn id="58" presetID="2" presetClass="entr" presetSubtype="2" fill="hold" nodeType="afterEffect">
                                  <p:stCondLst>
                                    <p:cond delay="0"/>
                                  </p:stCondLst>
                                  <p:childTnLst>
                                    <p:set>
                                      <p:cBhvr>
                                        <p:cTn id="59" dur="1" fill="hold">
                                          <p:stCondLst>
                                            <p:cond delay="0"/>
                                          </p:stCondLst>
                                        </p:cTn>
                                        <p:tgtEl>
                                          <p:spTgt spid="602"/>
                                        </p:tgtEl>
                                        <p:attrNameLst>
                                          <p:attrName>style.visibility</p:attrName>
                                        </p:attrNameLst>
                                      </p:cBhvr>
                                      <p:to>
                                        <p:strVal val="visible"/>
                                      </p:to>
                                    </p:set>
                                    <p:anim calcmode="lin" valueType="num">
                                      <p:cBhvr additive="base">
                                        <p:cTn id="60" dur="500"/>
                                        <p:tgtEl>
                                          <p:spTgt spid="6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3"/>
          <p:cNvSpPr txBox="1">
            <a:spLocks noGrp="1"/>
          </p:cNvSpPr>
          <p:nvPr>
            <p:ph type="title"/>
          </p:nvPr>
        </p:nvSpPr>
        <p:spPr>
          <a:xfrm>
            <a:off x="1762875" y="356125"/>
            <a:ext cx="5638800" cy="487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5B5B5B"/>
              </a:buClr>
              <a:buSzPts val="2000"/>
              <a:buFont typeface="Calibri"/>
              <a:buNone/>
            </a:pPr>
            <a:r>
              <a:rPr lang="en-US" sz="2800"/>
              <a:t>Executive Summary</a:t>
            </a:r>
            <a:endParaRPr sz="2800"/>
          </a:p>
        </p:txBody>
      </p:sp>
      <p:pic>
        <p:nvPicPr>
          <p:cNvPr id="614" name="Google Shape;614;p53" descr="imageHolder.jpg"/>
          <p:cNvPicPr preferRelativeResize="0">
            <a:picLocks noGrp="1"/>
          </p:cNvPicPr>
          <p:nvPr>
            <p:ph type="pic" idx="2"/>
          </p:nvPr>
        </p:nvPicPr>
        <p:blipFill rotWithShape="1">
          <a:blip r:embed="rId3">
            <a:alphaModFix/>
          </a:blip>
          <a:srcRect l="13007" r="13006"/>
          <a:stretch/>
        </p:blipFill>
        <p:spPr>
          <a:xfrm>
            <a:off x="643683" y="1665213"/>
            <a:ext cx="2491800" cy="1892100"/>
          </a:xfrm>
          <a:prstGeom prst="downArrowCallout">
            <a:avLst>
              <a:gd name="adj1" fmla="val 35178"/>
              <a:gd name="adj2" fmla="val 13059"/>
              <a:gd name="adj3" fmla="val 7566"/>
              <a:gd name="adj4" fmla="val 92434"/>
            </a:avLst>
          </a:prstGeom>
          <a:noFill/>
          <a:ln>
            <a:noFill/>
          </a:ln>
        </p:spPr>
      </p:pic>
      <p:sp>
        <p:nvSpPr>
          <p:cNvPr id="615" name="Google Shape;615;p53"/>
          <p:cNvSpPr txBox="1">
            <a:spLocks noGrp="1"/>
          </p:cNvSpPr>
          <p:nvPr>
            <p:ph type="body" idx="3"/>
          </p:nvPr>
        </p:nvSpPr>
        <p:spPr>
          <a:xfrm>
            <a:off x="208250" y="3808325"/>
            <a:ext cx="3061200" cy="832800"/>
          </a:xfrm>
          <a:prstGeom prst="rect">
            <a:avLst/>
          </a:prstGeom>
          <a:noFill/>
          <a:ln>
            <a:noFill/>
          </a:ln>
        </p:spPr>
        <p:txBody>
          <a:bodyPr spcFirstLastPara="1" wrap="square" lIns="0" tIns="0" rIns="0" bIns="0" anchor="t" anchorCtr="0">
            <a:noAutofit/>
          </a:bodyPr>
          <a:lstStyle/>
          <a:p>
            <a:pPr marL="457200" lvl="0" indent="-304800" algn="l" rtl="0">
              <a:spcBef>
                <a:spcPts val="0"/>
              </a:spcBef>
              <a:spcAft>
                <a:spcPts val="0"/>
              </a:spcAft>
              <a:buClr>
                <a:schemeClr val="dk1"/>
              </a:buClr>
              <a:buSzPts val="1200"/>
              <a:buChar char="●"/>
            </a:pPr>
            <a:r>
              <a:rPr lang="en-US" sz="1200" b="1">
                <a:solidFill>
                  <a:schemeClr val="dk1"/>
                </a:solidFill>
              </a:rPr>
              <a:t>In Banking sector, the organic growth nowadays is greatly hindered by high customer churn rate</a:t>
            </a:r>
            <a:endParaRPr sz="1200" b="1">
              <a:solidFill>
                <a:schemeClr val="dk1"/>
              </a:solidFill>
            </a:endParaRPr>
          </a:p>
        </p:txBody>
      </p:sp>
      <p:sp>
        <p:nvSpPr>
          <p:cNvPr id="616" name="Google Shape;616;p53"/>
          <p:cNvSpPr txBox="1">
            <a:spLocks noGrp="1"/>
          </p:cNvSpPr>
          <p:nvPr>
            <p:ph type="body" idx="5"/>
          </p:nvPr>
        </p:nvSpPr>
        <p:spPr>
          <a:xfrm>
            <a:off x="742617"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2000"/>
              <a:t>Problem</a:t>
            </a:r>
            <a:endParaRPr sz="2000"/>
          </a:p>
        </p:txBody>
      </p:sp>
      <p:pic>
        <p:nvPicPr>
          <p:cNvPr id="617" name="Google Shape;617;p53" descr="imageHolder.jpg"/>
          <p:cNvPicPr preferRelativeResize="0">
            <a:picLocks noGrp="1"/>
          </p:cNvPicPr>
          <p:nvPr>
            <p:ph type="pic" idx="6"/>
          </p:nvPr>
        </p:nvPicPr>
        <p:blipFill rotWithShape="1">
          <a:blip r:embed="rId3">
            <a:alphaModFix/>
          </a:blip>
          <a:srcRect l="13007" r="13006"/>
          <a:stretch/>
        </p:blipFill>
        <p:spPr>
          <a:xfrm>
            <a:off x="3333752" y="1665213"/>
            <a:ext cx="2491800" cy="1892100"/>
          </a:xfrm>
          <a:prstGeom prst="downArrowCallout">
            <a:avLst>
              <a:gd name="adj1" fmla="val 35178"/>
              <a:gd name="adj2" fmla="val 13059"/>
              <a:gd name="adj3" fmla="val 7566"/>
              <a:gd name="adj4" fmla="val 92434"/>
            </a:avLst>
          </a:prstGeom>
          <a:noFill/>
          <a:ln>
            <a:noFill/>
          </a:ln>
        </p:spPr>
      </p:pic>
      <p:sp>
        <p:nvSpPr>
          <p:cNvPr id="618" name="Google Shape;618;p53"/>
          <p:cNvSpPr txBox="1">
            <a:spLocks noGrp="1"/>
          </p:cNvSpPr>
          <p:nvPr>
            <p:ph type="body" idx="7"/>
          </p:nvPr>
        </p:nvSpPr>
        <p:spPr>
          <a:xfrm>
            <a:off x="3092350" y="3808325"/>
            <a:ext cx="2857500" cy="710400"/>
          </a:xfrm>
          <a:prstGeom prst="rect">
            <a:avLst/>
          </a:prstGeom>
          <a:noFill/>
          <a:ln>
            <a:noFill/>
          </a:ln>
        </p:spPr>
        <p:txBody>
          <a:bodyPr spcFirstLastPara="1" wrap="square" lIns="0" tIns="0" rIns="0" bIns="0" anchor="t" anchorCtr="0">
            <a:noAutofit/>
          </a:bodyPr>
          <a:lstStyle/>
          <a:p>
            <a:pPr marL="457200" lvl="0" indent="-304800" algn="l" rtl="0">
              <a:spcBef>
                <a:spcPts val="0"/>
              </a:spcBef>
              <a:spcAft>
                <a:spcPts val="0"/>
              </a:spcAft>
              <a:buClr>
                <a:schemeClr val="dk1"/>
              </a:buClr>
              <a:buSzPts val="1200"/>
              <a:buChar char="●"/>
            </a:pPr>
            <a:r>
              <a:rPr lang="en-US" sz="1200" b="1">
                <a:solidFill>
                  <a:schemeClr val="dk1"/>
                </a:solidFill>
              </a:rPr>
              <a:t>Using Excel to carry out data cleaning</a:t>
            </a:r>
            <a:endParaRPr sz="1200" b="1">
              <a:solidFill>
                <a:schemeClr val="dk1"/>
              </a:solidFill>
            </a:endParaRPr>
          </a:p>
          <a:p>
            <a:pPr marL="457200" lvl="0" indent="-304800" algn="l" rtl="0">
              <a:spcBef>
                <a:spcPts val="0"/>
              </a:spcBef>
              <a:spcAft>
                <a:spcPts val="0"/>
              </a:spcAft>
              <a:buClr>
                <a:schemeClr val="dk1"/>
              </a:buClr>
              <a:buSzPts val="1200"/>
              <a:buChar char="●"/>
            </a:pPr>
            <a:r>
              <a:rPr lang="en-US" sz="1200" b="1">
                <a:solidFill>
                  <a:schemeClr val="dk1"/>
                </a:solidFill>
              </a:rPr>
              <a:t>Using Tableau to create data visualization </a:t>
            </a:r>
            <a:endParaRPr sz="1200"/>
          </a:p>
        </p:txBody>
      </p:sp>
      <p:sp>
        <p:nvSpPr>
          <p:cNvPr id="619" name="Google Shape;619;p53"/>
          <p:cNvSpPr txBox="1">
            <a:spLocks noGrp="1"/>
          </p:cNvSpPr>
          <p:nvPr>
            <p:ph type="body" idx="9"/>
          </p:nvPr>
        </p:nvSpPr>
        <p:spPr>
          <a:xfrm>
            <a:off x="3432686"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1500"/>
              <a:t>Data Analysis &amp; Visualization</a:t>
            </a:r>
            <a:endParaRPr sz="1500"/>
          </a:p>
        </p:txBody>
      </p:sp>
      <p:pic>
        <p:nvPicPr>
          <p:cNvPr id="620" name="Google Shape;620;p53" descr="imageHolder.jpg"/>
          <p:cNvPicPr preferRelativeResize="0">
            <a:picLocks noGrp="1"/>
          </p:cNvPicPr>
          <p:nvPr>
            <p:ph type="pic" idx="13"/>
          </p:nvPr>
        </p:nvPicPr>
        <p:blipFill rotWithShape="1">
          <a:blip r:embed="rId3">
            <a:alphaModFix/>
          </a:blip>
          <a:srcRect l="13007" r="13006"/>
          <a:stretch/>
        </p:blipFill>
        <p:spPr>
          <a:xfrm>
            <a:off x="6019802" y="1665213"/>
            <a:ext cx="2491800" cy="1892100"/>
          </a:xfrm>
          <a:prstGeom prst="downArrowCallout">
            <a:avLst>
              <a:gd name="adj1" fmla="val 35178"/>
              <a:gd name="adj2" fmla="val 13059"/>
              <a:gd name="adj3" fmla="val 7566"/>
              <a:gd name="adj4" fmla="val 92434"/>
            </a:avLst>
          </a:prstGeom>
          <a:noFill/>
          <a:ln>
            <a:noFill/>
          </a:ln>
        </p:spPr>
      </p:pic>
      <p:sp>
        <p:nvSpPr>
          <p:cNvPr id="621" name="Google Shape;621;p53"/>
          <p:cNvSpPr txBox="1">
            <a:spLocks noGrp="1"/>
          </p:cNvSpPr>
          <p:nvPr>
            <p:ph type="body" idx="16"/>
          </p:nvPr>
        </p:nvSpPr>
        <p:spPr>
          <a:xfrm>
            <a:off x="6118736" y="1372937"/>
            <a:ext cx="2299200" cy="200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None/>
            </a:pPr>
            <a:r>
              <a:rPr lang="en-US" sz="2000"/>
              <a:t>Recommendation</a:t>
            </a:r>
            <a:endParaRPr sz="2000"/>
          </a:p>
        </p:txBody>
      </p:sp>
      <p:sp>
        <p:nvSpPr>
          <p:cNvPr id="622" name="Google Shape;622;p53"/>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pic>
        <p:nvPicPr>
          <p:cNvPr id="623" name="Google Shape;623;p53"/>
          <p:cNvPicPr preferRelativeResize="0"/>
          <p:nvPr/>
        </p:nvPicPr>
        <p:blipFill>
          <a:blip r:embed="rId4">
            <a:alphaModFix/>
          </a:blip>
          <a:stretch>
            <a:fillRect/>
          </a:stretch>
        </p:blipFill>
        <p:spPr>
          <a:xfrm>
            <a:off x="643675" y="1665225"/>
            <a:ext cx="2495900" cy="1892225"/>
          </a:xfrm>
          <a:prstGeom prst="rect">
            <a:avLst/>
          </a:prstGeom>
          <a:noFill/>
          <a:ln>
            <a:noFill/>
          </a:ln>
        </p:spPr>
      </p:pic>
      <p:pic>
        <p:nvPicPr>
          <p:cNvPr id="624" name="Google Shape;624;p53"/>
          <p:cNvPicPr preferRelativeResize="0"/>
          <p:nvPr/>
        </p:nvPicPr>
        <p:blipFill>
          <a:blip r:embed="rId5">
            <a:alphaModFix/>
          </a:blip>
          <a:stretch>
            <a:fillRect/>
          </a:stretch>
        </p:blipFill>
        <p:spPr>
          <a:xfrm>
            <a:off x="3303513" y="1662550"/>
            <a:ext cx="2548245" cy="1905875"/>
          </a:xfrm>
          <a:prstGeom prst="rect">
            <a:avLst/>
          </a:prstGeom>
          <a:noFill/>
          <a:ln>
            <a:noFill/>
          </a:ln>
        </p:spPr>
      </p:pic>
      <p:pic>
        <p:nvPicPr>
          <p:cNvPr id="625" name="Google Shape;625;p53"/>
          <p:cNvPicPr preferRelativeResize="0"/>
          <p:nvPr/>
        </p:nvPicPr>
        <p:blipFill>
          <a:blip r:embed="rId6">
            <a:alphaModFix/>
          </a:blip>
          <a:stretch>
            <a:fillRect/>
          </a:stretch>
        </p:blipFill>
        <p:spPr>
          <a:xfrm>
            <a:off x="6023900" y="1662550"/>
            <a:ext cx="2491800" cy="1905864"/>
          </a:xfrm>
          <a:prstGeom prst="rect">
            <a:avLst/>
          </a:prstGeom>
          <a:noFill/>
          <a:ln>
            <a:noFill/>
          </a:ln>
        </p:spPr>
      </p:pic>
      <p:sp>
        <p:nvSpPr>
          <p:cNvPr id="626" name="Google Shape;626;p53"/>
          <p:cNvSpPr txBox="1"/>
          <p:nvPr/>
        </p:nvSpPr>
        <p:spPr>
          <a:xfrm>
            <a:off x="5882750" y="3700425"/>
            <a:ext cx="2780100" cy="894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Product &amp; Service Improvement</a:t>
            </a:r>
            <a:endParaRPr sz="1200" b="1">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Target Group Focus</a:t>
            </a:r>
            <a:endParaRPr sz="1200" b="1">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US" sz="1200" b="1">
                <a:solidFill>
                  <a:schemeClr val="dk1"/>
                </a:solidFill>
                <a:latin typeface="Calibri"/>
                <a:ea typeface="Calibri"/>
                <a:cs typeface="Calibri"/>
                <a:sym typeface="Calibri"/>
              </a:rPr>
              <a:t>Business Expansion Analysis</a:t>
            </a:r>
            <a:endParaRPr sz="1200" b="1">
              <a:solidFill>
                <a:schemeClr val="dk1"/>
              </a:solidFill>
              <a:latin typeface="Calibri"/>
              <a:ea typeface="Calibri"/>
              <a:cs typeface="Calibri"/>
              <a:sym typeface="Calibri"/>
            </a:endParaRPr>
          </a:p>
          <a:p>
            <a:pPr marL="0" lvl="0" indent="0" algn="l" rtl="0">
              <a:spcBef>
                <a:spcPts val="0"/>
              </a:spcBef>
              <a:spcAft>
                <a:spcPts val="0"/>
              </a:spcAft>
              <a:buNone/>
            </a:pPr>
            <a:endParaRPr sz="1100" b="1">
              <a:solidFill>
                <a:schemeClr val="dk1"/>
              </a:solidFill>
              <a:latin typeface="Calibri"/>
              <a:ea typeface="Calibri"/>
              <a:cs typeface="Calibri"/>
              <a:sym typeface="Calibri"/>
            </a:endParaRPr>
          </a:p>
          <a:p>
            <a:pPr marL="0" lvl="0" indent="0" algn="l" rtl="0">
              <a:spcBef>
                <a:spcPts val="0"/>
              </a:spcBef>
              <a:spcAft>
                <a:spcPts val="0"/>
              </a:spcAft>
              <a:buNone/>
            </a:pPr>
            <a:endParaRPr sz="1100" b="1">
              <a:solidFill>
                <a:schemeClr val="dk1"/>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1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4"/>
          <p:cNvSpPr txBox="1">
            <a:spLocks noGrp="1"/>
          </p:cNvSpPr>
          <p:nvPr>
            <p:ph type="title"/>
          </p:nvPr>
        </p:nvSpPr>
        <p:spPr>
          <a:xfrm>
            <a:off x="1752600" y="0"/>
            <a:ext cx="5638800" cy="63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a:t>Overview</a:t>
            </a:r>
            <a:endParaRPr sz="2800"/>
          </a:p>
        </p:txBody>
      </p:sp>
      <p:sp>
        <p:nvSpPr>
          <p:cNvPr id="633" name="Google Shape;633;p54"/>
          <p:cNvSpPr txBox="1">
            <a:spLocks noGrp="1"/>
          </p:cNvSpPr>
          <p:nvPr>
            <p:ph type="sldNum" idx="12"/>
          </p:nvPr>
        </p:nvSpPr>
        <p:spPr>
          <a:xfrm>
            <a:off x="81829" y="4699224"/>
            <a:ext cx="4578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5</a:t>
            </a:fld>
            <a:endParaRPr/>
          </a:p>
        </p:txBody>
      </p:sp>
      <p:sp>
        <p:nvSpPr>
          <p:cNvPr id="634" name="Google Shape;634;p54"/>
          <p:cNvSpPr/>
          <p:nvPr/>
        </p:nvSpPr>
        <p:spPr>
          <a:xfrm>
            <a:off x="539625" y="635150"/>
            <a:ext cx="8321322" cy="1032600"/>
          </a:xfrm>
          <a:custGeom>
            <a:avLst/>
            <a:gdLst/>
            <a:ahLst/>
            <a:cxnLst/>
            <a:rect l="l" t="t" r="r" b="b"/>
            <a:pathLst>
              <a:path w="2603" h="448" extrusionOk="0">
                <a:moveTo>
                  <a:pt x="2292" y="0"/>
                </a:moveTo>
                <a:cubicBezTo>
                  <a:pt x="659" y="0"/>
                  <a:pt x="659" y="0"/>
                  <a:pt x="659" y="0"/>
                </a:cubicBezTo>
                <a:cubicBezTo>
                  <a:pt x="654" y="0"/>
                  <a:pt x="648" y="0"/>
                  <a:pt x="642" y="1"/>
                </a:cubicBezTo>
                <a:cubicBezTo>
                  <a:pt x="513" y="5"/>
                  <a:pt x="200" y="41"/>
                  <a:pt x="71" y="270"/>
                </a:cubicBezTo>
                <a:cubicBezTo>
                  <a:pt x="26" y="349"/>
                  <a:pt x="7" y="404"/>
                  <a:pt x="0" y="448"/>
                </a:cubicBezTo>
                <a:cubicBezTo>
                  <a:pt x="647" y="448"/>
                  <a:pt x="647" y="448"/>
                  <a:pt x="647" y="448"/>
                </a:cubicBezTo>
                <a:cubicBezTo>
                  <a:pt x="651" y="448"/>
                  <a:pt x="655" y="448"/>
                  <a:pt x="659" y="448"/>
                </a:cubicBezTo>
                <a:cubicBezTo>
                  <a:pt x="2292" y="448"/>
                  <a:pt x="2292" y="448"/>
                  <a:pt x="2292" y="448"/>
                </a:cubicBezTo>
                <a:cubicBezTo>
                  <a:pt x="2416" y="448"/>
                  <a:pt x="2603" y="222"/>
                  <a:pt x="2603" y="222"/>
                </a:cubicBezTo>
                <a:cubicBezTo>
                  <a:pt x="2603" y="222"/>
                  <a:pt x="2416" y="0"/>
                  <a:pt x="229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5" name="Google Shape;635;p54"/>
          <p:cNvSpPr/>
          <p:nvPr/>
        </p:nvSpPr>
        <p:spPr>
          <a:xfrm>
            <a:off x="81825" y="1667750"/>
            <a:ext cx="8844152" cy="1032550"/>
          </a:xfrm>
          <a:custGeom>
            <a:avLst/>
            <a:gdLst/>
            <a:ahLst/>
            <a:cxnLst/>
            <a:rect l="l" t="t" r="r" b="b"/>
            <a:pathLst>
              <a:path w="2749" h="449" extrusionOk="0">
                <a:moveTo>
                  <a:pt x="2438" y="0"/>
                </a:moveTo>
                <a:cubicBezTo>
                  <a:pt x="892" y="0"/>
                  <a:pt x="892" y="0"/>
                  <a:pt x="892" y="0"/>
                </a:cubicBezTo>
                <a:cubicBezTo>
                  <a:pt x="892" y="0"/>
                  <a:pt x="892" y="0"/>
                  <a:pt x="892" y="0"/>
                </a:cubicBezTo>
                <a:cubicBezTo>
                  <a:pt x="146" y="0"/>
                  <a:pt x="146" y="0"/>
                  <a:pt x="146" y="0"/>
                </a:cubicBezTo>
                <a:cubicBezTo>
                  <a:pt x="146" y="0"/>
                  <a:pt x="146" y="1"/>
                  <a:pt x="146" y="1"/>
                </a:cubicBezTo>
                <a:cubicBezTo>
                  <a:pt x="131" y="96"/>
                  <a:pt x="175" y="138"/>
                  <a:pt x="135" y="267"/>
                </a:cubicBezTo>
                <a:cubicBezTo>
                  <a:pt x="93" y="403"/>
                  <a:pt x="31" y="423"/>
                  <a:pt x="0" y="447"/>
                </a:cubicBezTo>
                <a:cubicBezTo>
                  <a:pt x="778" y="447"/>
                  <a:pt x="778" y="447"/>
                  <a:pt x="778" y="447"/>
                </a:cubicBezTo>
                <a:cubicBezTo>
                  <a:pt x="787" y="448"/>
                  <a:pt x="796" y="449"/>
                  <a:pt x="805" y="449"/>
                </a:cubicBezTo>
                <a:cubicBezTo>
                  <a:pt x="2438" y="449"/>
                  <a:pt x="2438" y="449"/>
                  <a:pt x="2438" y="449"/>
                </a:cubicBezTo>
                <a:cubicBezTo>
                  <a:pt x="2562" y="449"/>
                  <a:pt x="2749" y="223"/>
                  <a:pt x="2749" y="223"/>
                </a:cubicBezTo>
                <a:cubicBezTo>
                  <a:pt x="2749" y="223"/>
                  <a:pt x="2562" y="0"/>
                  <a:pt x="243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6" name="Google Shape;636;p54"/>
          <p:cNvSpPr/>
          <p:nvPr/>
        </p:nvSpPr>
        <p:spPr>
          <a:xfrm>
            <a:off x="0" y="2694175"/>
            <a:ext cx="8990998" cy="1038725"/>
          </a:xfrm>
          <a:custGeom>
            <a:avLst/>
            <a:gdLst/>
            <a:ahLst/>
            <a:cxnLst/>
            <a:rect l="l" t="t" r="r" b="b"/>
            <a:pathLst>
              <a:path w="2769" h="451" extrusionOk="0">
                <a:moveTo>
                  <a:pt x="2458" y="2"/>
                </a:moveTo>
                <a:cubicBezTo>
                  <a:pt x="958" y="0"/>
                  <a:pt x="958" y="0"/>
                  <a:pt x="958" y="0"/>
                </a:cubicBezTo>
                <a:cubicBezTo>
                  <a:pt x="958" y="0"/>
                  <a:pt x="958" y="0"/>
                  <a:pt x="958" y="0"/>
                </a:cubicBezTo>
                <a:cubicBezTo>
                  <a:pt x="20" y="0"/>
                  <a:pt x="20" y="0"/>
                  <a:pt x="20" y="0"/>
                </a:cubicBezTo>
                <a:cubicBezTo>
                  <a:pt x="19" y="1"/>
                  <a:pt x="18" y="2"/>
                  <a:pt x="18" y="2"/>
                </a:cubicBezTo>
                <a:cubicBezTo>
                  <a:pt x="7" y="11"/>
                  <a:pt x="0" y="21"/>
                  <a:pt x="0" y="37"/>
                </a:cubicBezTo>
                <a:cubicBezTo>
                  <a:pt x="0" y="100"/>
                  <a:pt x="73" y="115"/>
                  <a:pt x="107" y="149"/>
                </a:cubicBezTo>
                <a:cubicBezTo>
                  <a:pt x="140" y="182"/>
                  <a:pt x="94" y="224"/>
                  <a:pt x="96" y="251"/>
                </a:cubicBezTo>
                <a:cubicBezTo>
                  <a:pt x="99" y="284"/>
                  <a:pt x="169" y="270"/>
                  <a:pt x="155" y="289"/>
                </a:cubicBezTo>
                <a:cubicBezTo>
                  <a:pt x="140" y="308"/>
                  <a:pt x="98" y="320"/>
                  <a:pt x="121" y="342"/>
                </a:cubicBezTo>
                <a:cubicBezTo>
                  <a:pt x="137" y="357"/>
                  <a:pt x="198" y="376"/>
                  <a:pt x="189" y="410"/>
                </a:cubicBezTo>
                <a:cubicBezTo>
                  <a:pt x="185" y="422"/>
                  <a:pt x="177" y="436"/>
                  <a:pt x="169" y="450"/>
                </a:cubicBezTo>
                <a:cubicBezTo>
                  <a:pt x="807" y="450"/>
                  <a:pt x="807" y="450"/>
                  <a:pt x="807" y="450"/>
                </a:cubicBezTo>
                <a:cubicBezTo>
                  <a:pt x="813" y="450"/>
                  <a:pt x="819" y="451"/>
                  <a:pt x="825" y="451"/>
                </a:cubicBezTo>
                <a:cubicBezTo>
                  <a:pt x="2458" y="451"/>
                  <a:pt x="2458" y="451"/>
                  <a:pt x="2458" y="451"/>
                </a:cubicBezTo>
                <a:cubicBezTo>
                  <a:pt x="2582" y="451"/>
                  <a:pt x="2769" y="225"/>
                  <a:pt x="2769" y="225"/>
                </a:cubicBezTo>
                <a:cubicBezTo>
                  <a:pt x="2769" y="225"/>
                  <a:pt x="2582" y="2"/>
                  <a:pt x="2458" y="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7" name="Google Shape;637;p54"/>
          <p:cNvSpPr/>
          <p:nvPr/>
        </p:nvSpPr>
        <p:spPr>
          <a:xfrm>
            <a:off x="336250" y="3732900"/>
            <a:ext cx="8589723" cy="1032600"/>
          </a:xfrm>
          <a:custGeom>
            <a:avLst/>
            <a:gdLst/>
            <a:ahLst/>
            <a:cxnLst/>
            <a:rect l="l" t="t" r="r" b="b"/>
            <a:pathLst>
              <a:path w="2628" h="449" extrusionOk="0">
                <a:moveTo>
                  <a:pt x="2317" y="1"/>
                </a:moveTo>
                <a:cubicBezTo>
                  <a:pt x="1588" y="1"/>
                  <a:pt x="1588" y="1"/>
                  <a:pt x="1588" y="1"/>
                </a:cubicBezTo>
                <a:cubicBezTo>
                  <a:pt x="1588" y="0"/>
                  <a:pt x="1588" y="0"/>
                  <a:pt x="1588" y="0"/>
                </a:cubicBezTo>
                <a:cubicBezTo>
                  <a:pt x="863" y="0"/>
                  <a:pt x="863" y="0"/>
                  <a:pt x="863" y="0"/>
                </a:cubicBezTo>
                <a:cubicBezTo>
                  <a:pt x="863" y="0"/>
                  <a:pt x="863" y="0"/>
                  <a:pt x="863" y="0"/>
                </a:cubicBezTo>
                <a:cubicBezTo>
                  <a:pt x="28" y="0"/>
                  <a:pt x="28" y="0"/>
                  <a:pt x="28" y="0"/>
                </a:cubicBezTo>
                <a:cubicBezTo>
                  <a:pt x="27" y="0"/>
                  <a:pt x="27" y="0"/>
                  <a:pt x="27" y="0"/>
                </a:cubicBezTo>
                <a:cubicBezTo>
                  <a:pt x="13" y="25"/>
                  <a:pt x="0" y="53"/>
                  <a:pt x="19" y="81"/>
                </a:cubicBezTo>
                <a:cubicBezTo>
                  <a:pt x="48" y="124"/>
                  <a:pt x="280" y="110"/>
                  <a:pt x="343" y="158"/>
                </a:cubicBezTo>
                <a:cubicBezTo>
                  <a:pt x="405" y="206"/>
                  <a:pt x="443" y="381"/>
                  <a:pt x="433" y="449"/>
                </a:cubicBezTo>
                <a:cubicBezTo>
                  <a:pt x="433" y="449"/>
                  <a:pt x="2317" y="449"/>
                  <a:pt x="2317" y="449"/>
                </a:cubicBezTo>
                <a:cubicBezTo>
                  <a:pt x="2441" y="449"/>
                  <a:pt x="2628" y="223"/>
                  <a:pt x="2628" y="223"/>
                </a:cubicBezTo>
                <a:cubicBezTo>
                  <a:pt x="2628" y="223"/>
                  <a:pt x="2441" y="1"/>
                  <a:pt x="2317"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38" name="Google Shape;638;p54"/>
          <p:cNvSpPr txBox="1"/>
          <p:nvPr/>
        </p:nvSpPr>
        <p:spPr>
          <a:xfrm>
            <a:off x="1572868" y="3138422"/>
            <a:ext cx="30090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39" name="Google Shape;639;p54"/>
          <p:cNvSpPr txBox="1"/>
          <p:nvPr/>
        </p:nvSpPr>
        <p:spPr>
          <a:xfrm>
            <a:off x="1838753" y="4091031"/>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40" name="Google Shape;640;p54"/>
          <p:cNvSpPr txBox="1"/>
          <p:nvPr/>
        </p:nvSpPr>
        <p:spPr>
          <a:xfrm>
            <a:off x="1838753" y="2067275"/>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sp>
        <p:nvSpPr>
          <p:cNvPr id="641" name="Google Shape;641;p54"/>
          <p:cNvSpPr/>
          <p:nvPr/>
        </p:nvSpPr>
        <p:spPr>
          <a:xfrm>
            <a:off x="5208549" y="4013215"/>
            <a:ext cx="426690" cy="500018"/>
          </a:xfrm>
          <a:custGeom>
            <a:avLst/>
            <a:gdLst/>
            <a:ahLst/>
            <a:cxnLst/>
            <a:rect l="l" t="t" r="r" b="b"/>
            <a:pathLst>
              <a:path w="59" h="64" extrusionOk="0">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2" name="Google Shape;642;p54"/>
          <p:cNvSpPr/>
          <p:nvPr/>
        </p:nvSpPr>
        <p:spPr>
          <a:xfrm>
            <a:off x="5098602" y="1843661"/>
            <a:ext cx="646585" cy="697742"/>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3" name="Google Shape;643;p54"/>
          <p:cNvSpPr/>
          <p:nvPr/>
        </p:nvSpPr>
        <p:spPr>
          <a:xfrm>
            <a:off x="5158721" y="2955026"/>
            <a:ext cx="526347" cy="552738"/>
          </a:xfrm>
          <a:custGeom>
            <a:avLst/>
            <a:gdLst/>
            <a:ahLst/>
            <a:cxnLst/>
            <a:rect l="l" t="t" r="r" b="b"/>
            <a:pathLst>
              <a:path w="69" h="67" extrusionOk="0">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4" name="Google Shape;644;p54"/>
          <p:cNvSpPr/>
          <p:nvPr/>
        </p:nvSpPr>
        <p:spPr>
          <a:xfrm>
            <a:off x="5141883" y="871038"/>
            <a:ext cx="560023" cy="562262"/>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45" name="Google Shape;645;p54"/>
          <p:cNvSpPr txBox="1"/>
          <p:nvPr/>
        </p:nvSpPr>
        <p:spPr>
          <a:xfrm>
            <a:off x="1838753" y="955485"/>
            <a:ext cx="2742900" cy="1848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a:solidFill>
                  <a:schemeClr val="lt1"/>
                </a:solidFill>
                <a:latin typeface="Calibri"/>
                <a:ea typeface="Calibri"/>
                <a:cs typeface="Calibri"/>
                <a:sym typeface="Calibri"/>
              </a:rPr>
              <a:t>There are many variations</a:t>
            </a:r>
            <a:endParaRPr sz="1200">
              <a:solidFill>
                <a:schemeClr val="lt1"/>
              </a:solidFill>
              <a:latin typeface="Calibri"/>
              <a:ea typeface="Calibri"/>
              <a:cs typeface="Calibri"/>
              <a:sym typeface="Calibri"/>
            </a:endParaRPr>
          </a:p>
        </p:txBody>
      </p:sp>
      <p:pic>
        <p:nvPicPr>
          <p:cNvPr id="646" name="Google Shape;646;p54"/>
          <p:cNvPicPr preferRelativeResize="0"/>
          <p:nvPr/>
        </p:nvPicPr>
        <p:blipFill>
          <a:blip r:embed="rId3">
            <a:alphaModFix/>
          </a:blip>
          <a:stretch>
            <a:fillRect/>
          </a:stretch>
        </p:blipFill>
        <p:spPr>
          <a:xfrm>
            <a:off x="1752600" y="555575"/>
            <a:ext cx="5638801" cy="44751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5"/>
          <p:cNvSpPr/>
          <p:nvPr/>
        </p:nvSpPr>
        <p:spPr>
          <a:xfrm>
            <a:off x="0" y="0"/>
            <a:ext cx="9144000" cy="5143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53" name="Google Shape;653;p55"/>
          <p:cNvPicPr preferRelativeResize="0"/>
          <p:nvPr/>
        </p:nvPicPr>
        <p:blipFill>
          <a:blip r:embed="rId3">
            <a:alphaModFix/>
          </a:blip>
          <a:stretch>
            <a:fillRect/>
          </a:stretch>
        </p:blipFill>
        <p:spPr>
          <a:xfrm>
            <a:off x="4800213" y="1610728"/>
            <a:ext cx="4114799" cy="2882199"/>
          </a:xfrm>
          <a:prstGeom prst="rect">
            <a:avLst/>
          </a:prstGeom>
          <a:noFill/>
          <a:ln>
            <a:noFill/>
          </a:ln>
          <a:effectLst>
            <a:outerShdw blurRad="57150" dist="19050" dir="5400000" algn="bl" rotWithShape="0">
              <a:srgbClr val="000000">
                <a:alpha val="50000"/>
              </a:srgbClr>
            </a:outerShdw>
          </a:effectLst>
        </p:spPr>
      </p:pic>
      <p:pic>
        <p:nvPicPr>
          <p:cNvPr id="654" name="Google Shape;654;p55"/>
          <p:cNvPicPr preferRelativeResize="0"/>
          <p:nvPr/>
        </p:nvPicPr>
        <p:blipFill>
          <a:blip r:embed="rId4">
            <a:alphaModFix/>
          </a:blip>
          <a:stretch>
            <a:fillRect/>
          </a:stretch>
        </p:blipFill>
        <p:spPr>
          <a:xfrm>
            <a:off x="274300" y="1610725"/>
            <a:ext cx="4114801" cy="2882199"/>
          </a:xfrm>
          <a:prstGeom prst="rect">
            <a:avLst/>
          </a:prstGeom>
          <a:noFill/>
          <a:ln>
            <a:noFill/>
          </a:ln>
          <a:effectLst>
            <a:outerShdw blurRad="57150" dist="19050" dir="5400000" algn="bl" rotWithShape="0">
              <a:srgbClr val="000000">
                <a:alpha val="50000"/>
              </a:srgbClr>
            </a:outerShdw>
          </a:effectLst>
        </p:spPr>
      </p:pic>
      <p:grpSp>
        <p:nvGrpSpPr>
          <p:cNvPr id="655" name="Google Shape;655;p55"/>
          <p:cNvGrpSpPr/>
          <p:nvPr/>
        </p:nvGrpSpPr>
        <p:grpSpPr>
          <a:xfrm>
            <a:off x="274326" y="477443"/>
            <a:ext cx="8640530" cy="554108"/>
            <a:chOff x="2786183" y="1419610"/>
            <a:chExt cx="3571500" cy="681225"/>
          </a:xfrm>
        </p:grpSpPr>
        <p:sp>
          <p:nvSpPr>
            <p:cNvPr id="656" name="Google Shape;656;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57" name="Google Shape;657;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58" name="Google Shape;658;p55"/>
          <p:cNvSpPr txBox="1"/>
          <p:nvPr/>
        </p:nvSpPr>
        <p:spPr>
          <a:xfrm>
            <a:off x="83300" y="4595450"/>
            <a:ext cx="4655400" cy="3849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The distribution has a high level similarity for both groups.</a:t>
            </a:r>
            <a:endParaRPr sz="1300">
              <a:solidFill>
                <a:schemeClr val="lt1"/>
              </a:solidFill>
              <a:latin typeface="Calibri"/>
              <a:ea typeface="Calibri"/>
              <a:cs typeface="Calibri"/>
              <a:sym typeface="Calibri"/>
            </a:endParaRPr>
          </a:p>
          <a:p>
            <a:pPr marL="0" marR="0" lvl="0" indent="0" algn="ctr" rtl="0">
              <a:spcBef>
                <a:spcPts val="0"/>
              </a:spcBef>
              <a:spcAft>
                <a:spcPts val="0"/>
              </a:spcAft>
              <a:buClr>
                <a:srgbClr val="7F7F7F"/>
              </a:buClr>
              <a:buSzPts val="1000"/>
              <a:buFont typeface="Calibri"/>
              <a:buNone/>
            </a:pPr>
            <a:endParaRPr sz="1200">
              <a:solidFill>
                <a:schemeClr val="lt1"/>
              </a:solidFill>
              <a:latin typeface="Calibri"/>
              <a:ea typeface="Calibri"/>
              <a:cs typeface="Calibri"/>
              <a:sym typeface="Calibri"/>
            </a:endParaRPr>
          </a:p>
        </p:txBody>
      </p:sp>
      <p:grpSp>
        <p:nvGrpSpPr>
          <p:cNvPr id="659" name="Google Shape;659;p55"/>
          <p:cNvGrpSpPr/>
          <p:nvPr/>
        </p:nvGrpSpPr>
        <p:grpSpPr>
          <a:xfrm>
            <a:off x="274329" y="1141235"/>
            <a:ext cx="4114725" cy="276918"/>
            <a:chOff x="2786183" y="1419610"/>
            <a:chExt cx="3571500" cy="681225"/>
          </a:xfrm>
        </p:grpSpPr>
        <p:sp>
          <p:nvSpPr>
            <p:cNvPr id="660" name="Google Shape;660;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61" name="Google Shape;661;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62" name="Google Shape;662;p55"/>
          <p:cNvSpPr txBox="1"/>
          <p:nvPr/>
        </p:nvSpPr>
        <p:spPr>
          <a:xfrm>
            <a:off x="1352400" y="1064350"/>
            <a:ext cx="20961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1">
                <a:solidFill>
                  <a:srgbClr val="5B5B5B"/>
                </a:solidFill>
                <a:latin typeface="Calibri"/>
                <a:ea typeface="Calibri"/>
                <a:cs typeface="Calibri"/>
                <a:sym typeface="Calibri"/>
              </a:rPr>
              <a:t>Non-Churned Group</a:t>
            </a:r>
            <a:endParaRPr sz="1700">
              <a:solidFill>
                <a:srgbClr val="5B5B5B"/>
              </a:solidFill>
              <a:latin typeface="Calibri"/>
              <a:ea typeface="Calibri"/>
              <a:cs typeface="Calibri"/>
              <a:sym typeface="Calibri"/>
            </a:endParaRPr>
          </a:p>
        </p:txBody>
      </p:sp>
      <p:grpSp>
        <p:nvGrpSpPr>
          <p:cNvPr id="663" name="Google Shape;663;p55"/>
          <p:cNvGrpSpPr/>
          <p:nvPr/>
        </p:nvGrpSpPr>
        <p:grpSpPr>
          <a:xfrm>
            <a:off x="4800254" y="1141185"/>
            <a:ext cx="4114725" cy="276918"/>
            <a:chOff x="2786183" y="1419610"/>
            <a:chExt cx="3571500" cy="681225"/>
          </a:xfrm>
        </p:grpSpPr>
        <p:sp>
          <p:nvSpPr>
            <p:cNvPr id="664" name="Google Shape;664;p55"/>
            <p:cNvSpPr/>
            <p:nvPr/>
          </p:nvSpPr>
          <p:spPr>
            <a:xfrm>
              <a:off x="2786183" y="1467235"/>
              <a:ext cx="3571500" cy="633600"/>
            </a:xfrm>
            <a:prstGeom prst="roundRect">
              <a:avLst>
                <a:gd name="adj" fmla="val 10654"/>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65" name="Google Shape;665;p55"/>
            <p:cNvSpPr/>
            <p:nvPr/>
          </p:nvSpPr>
          <p:spPr>
            <a:xfrm>
              <a:off x="2786183" y="1419610"/>
              <a:ext cx="3571500" cy="633600"/>
            </a:xfrm>
            <a:prstGeom prst="roundRect">
              <a:avLst>
                <a:gd name="adj" fmla="val 10654"/>
              </a:avLst>
            </a:prstGeom>
            <a:solidFill>
              <a:srgbClr val="E4E4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sp>
        <p:nvSpPr>
          <p:cNvPr id="666" name="Google Shape;666;p55"/>
          <p:cNvSpPr txBox="1"/>
          <p:nvPr/>
        </p:nvSpPr>
        <p:spPr>
          <a:xfrm>
            <a:off x="5878325" y="1064300"/>
            <a:ext cx="2096100" cy="3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1">
                <a:solidFill>
                  <a:srgbClr val="5B5B5B"/>
                </a:solidFill>
                <a:latin typeface="Calibri"/>
                <a:ea typeface="Calibri"/>
                <a:cs typeface="Calibri"/>
                <a:sym typeface="Calibri"/>
              </a:rPr>
              <a:t>Churned Group</a:t>
            </a:r>
            <a:endParaRPr sz="1700">
              <a:solidFill>
                <a:srgbClr val="5B5B5B"/>
              </a:solidFill>
              <a:latin typeface="Calibri"/>
              <a:ea typeface="Calibri"/>
              <a:cs typeface="Calibri"/>
              <a:sym typeface="Calibri"/>
            </a:endParaRPr>
          </a:p>
        </p:txBody>
      </p:sp>
      <p:sp>
        <p:nvSpPr>
          <p:cNvPr id="667" name="Google Shape;667;p55"/>
          <p:cNvSpPr txBox="1"/>
          <p:nvPr/>
        </p:nvSpPr>
        <p:spPr>
          <a:xfrm>
            <a:off x="274325" y="522750"/>
            <a:ext cx="86406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b="1">
                <a:solidFill>
                  <a:srgbClr val="5B5B5B"/>
                </a:solidFill>
                <a:latin typeface="Calibri"/>
                <a:ea typeface="Calibri"/>
                <a:cs typeface="Calibri"/>
                <a:sym typeface="Calibri"/>
              </a:rPr>
              <a:t>Numbers of Customers Categorized by Customer Relationship with Bank</a:t>
            </a:r>
            <a:endParaRPr sz="2200" b="1">
              <a:solidFill>
                <a:srgbClr val="5B5B5B"/>
              </a:solidFill>
              <a:latin typeface="Calibri"/>
              <a:ea typeface="Calibri"/>
              <a:cs typeface="Calibri"/>
              <a:sym typeface="Calibri"/>
            </a:endParaRPr>
          </a:p>
        </p:txBody>
      </p:sp>
      <p:sp>
        <p:nvSpPr>
          <p:cNvPr id="668" name="Google Shape;668;p55"/>
          <p:cNvSpPr txBox="1"/>
          <p:nvPr/>
        </p:nvSpPr>
        <p:spPr>
          <a:xfrm>
            <a:off x="4572000" y="4595450"/>
            <a:ext cx="4496700" cy="3849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Tenure might have low correlation with customer churn rate.</a:t>
            </a:r>
            <a:endParaRPr sz="1300">
              <a:solidFill>
                <a:schemeClr val="lt1"/>
              </a:solidFill>
              <a:latin typeface="Calibri"/>
              <a:ea typeface="Calibri"/>
              <a:cs typeface="Calibri"/>
              <a:sym typeface="Calibri"/>
            </a:endParaRPr>
          </a:p>
          <a:p>
            <a:pPr marL="0" marR="0" lvl="0" indent="0" algn="ctr" rtl="0">
              <a:spcBef>
                <a:spcPts val="0"/>
              </a:spcBef>
              <a:spcAft>
                <a:spcPts val="0"/>
              </a:spcAft>
              <a:buClr>
                <a:srgbClr val="7F7F7F"/>
              </a:buClr>
              <a:buSzPts val="1000"/>
              <a:buFont typeface="Calibri"/>
              <a:buNone/>
            </a:pPr>
            <a:endParaRPr sz="1200">
              <a:solidFill>
                <a:schemeClr val="lt1"/>
              </a:solidFill>
              <a:latin typeface="Calibri"/>
              <a:ea typeface="Calibri"/>
              <a:cs typeface="Calibri"/>
              <a:sym typeface="Calibri"/>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cxnSp>
        <p:nvCxnSpPr>
          <p:cNvPr id="674" name="Google Shape;674;p56"/>
          <p:cNvCxnSpPr>
            <a:stCxn id="675" idx="4"/>
            <a:endCxn id="676" idx="0"/>
          </p:cNvCxnSpPr>
          <p:nvPr/>
        </p:nvCxnSpPr>
        <p:spPr>
          <a:xfrm>
            <a:off x="4546150" y="1153706"/>
            <a:ext cx="0" cy="3148500"/>
          </a:xfrm>
          <a:prstGeom prst="straightConnector1">
            <a:avLst/>
          </a:prstGeom>
          <a:noFill/>
          <a:ln w="19050" cap="flat" cmpd="sng">
            <a:solidFill>
              <a:schemeClr val="accent5"/>
            </a:solidFill>
            <a:prstDash val="dot"/>
            <a:round/>
            <a:headEnd type="none" w="sm" len="sm"/>
            <a:tailEnd type="none" w="sm" len="sm"/>
          </a:ln>
        </p:spPr>
      </p:cxnSp>
      <p:sp>
        <p:nvSpPr>
          <p:cNvPr id="677" name="Google Shape;677;p56"/>
          <p:cNvSpPr txBox="1">
            <a:spLocks noGrp="1"/>
          </p:cNvSpPr>
          <p:nvPr>
            <p:ph type="sldNum" idx="12"/>
          </p:nvPr>
        </p:nvSpPr>
        <p:spPr>
          <a:xfrm>
            <a:off x="81829" y="4699224"/>
            <a:ext cx="4578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678" name="Google Shape;678;p56"/>
          <p:cNvSpPr/>
          <p:nvPr/>
        </p:nvSpPr>
        <p:spPr>
          <a:xfrm>
            <a:off x="444200" y="1433303"/>
            <a:ext cx="3726000" cy="3413400"/>
          </a:xfrm>
          <a:prstGeom prst="roundRect">
            <a:avLst>
              <a:gd name="adj" fmla="val 249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679" name="Google Shape;679;p56"/>
          <p:cNvGrpSpPr/>
          <p:nvPr/>
        </p:nvGrpSpPr>
        <p:grpSpPr>
          <a:xfrm>
            <a:off x="444204" y="621519"/>
            <a:ext cx="3973510" cy="811886"/>
            <a:chOff x="425669" y="2203667"/>
            <a:chExt cx="3973510" cy="811886"/>
          </a:xfrm>
        </p:grpSpPr>
        <p:sp>
          <p:nvSpPr>
            <p:cNvPr id="680" name="Google Shape;680;p56"/>
            <p:cNvSpPr/>
            <p:nvPr/>
          </p:nvSpPr>
          <p:spPr>
            <a:xfrm rot="5400000">
              <a:off x="3986273" y="2453549"/>
              <a:ext cx="463912" cy="361899"/>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1" name="Google Shape;681;p56"/>
            <p:cNvSpPr/>
            <p:nvPr/>
          </p:nvSpPr>
          <p:spPr>
            <a:xfrm>
              <a:off x="425669" y="2203667"/>
              <a:ext cx="3725972" cy="762109"/>
            </a:xfrm>
            <a:prstGeom prst="roundRect">
              <a:avLst>
                <a:gd name="adj" fmla="val 16667"/>
              </a:avLst>
            </a:prstGeom>
            <a:solidFill>
              <a:srgbClr val="2A7A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2" name="Google Shape;682;p56"/>
            <p:cNvSpPr/>
            <p:nvPr/>
          </p:nvSpPr>
          <p:spPr>
            <a:xfrm>
              <a:off x="425669" y="2253444"/>
              <a:ext cx="3725972" cy="762109"/>
            </a:xfrm>
            <a:prstGeom prst="roundRect">
              <a:avLst>
                <a:gd name="adj" fmla="val 11275"/>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683" name="Google Shape;683;p56"/>
          <p:cNvGrpSpPr/>
          <p:nvPr/>
        </p:nvGrpSpPr>
        <p:grpSpPr>
          <a:xfrm>
            <a:off x="1300500" y="654904"/>
            <a:ext cx="2817900" cy="728264"/>
            <a:chOff x="885145" y="1379529"/>
            <a:chExt cx="2817900" cy="893575"/>
          </a:xfrm>
        </p:grpSpPr>
        <p:sp>
          <p:nvSpPr>
            <p:cNvPr id="684" name="Google Shape;684;p56"/>
            <p:cNvSpPr txBox="1"/>
            <p:nvPr/>
          </p:nvSpPr>
          <p:spPr>
            <a:xfrm>
              <a:off x="885146" y="1379529"/>
              <a:ext cx="1599900" cy="2643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b="1">
                  <a:solidFill>
                    <a:schemeClr val="lt1"/>
                  </a:solidFill>
                  <a:latin typeface="Calibri"/>
                  <a:ea typeface="Calibri"/>
                  <a:cs typeface="Calibri"/>
                  <a:sym typeface="Calibri"/>
                </a:rPr>
                <a:t>Non-Churned Group</a:t>
              </a:r>
              <a:endParaRPr/>
            </a:p>
          </p:txBody>
        </p:sp>
        <p:sp>
          <p:nvSpPr>
            <p:cNvPr id="685" name="Google Shape;685;p56"/>
            <p:cNvSpPr txBox="1"/>
            <p:nvPr/>
          </p:nvSpPr>
          <p:spPr>
            <a:xfrm>
              <a:off x="885145" y="1649704"/>
              <a:ext cx="2817900" cy="623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The percentage of having credit card in non-churned group is similar to the churn group.</a:t>
              </a:r>
              <a:endParaRPr sz="1500"/>
            </a:p>
          </p:txBody>
        </p:sp>
      </p:grpSp>
      <p:sp>
        <p:nvSpPr>
          <p:cNvPr id="675" name="Google Shape;675;p56"/>
          <p:cNvSpPr/>
          <p:nvPr/>
        </p:nvSpPr>
        <p:spPr>
          <a:xfrm>
            <a:off x="4419850" y="901106"/>
            <a:ext cx="252600" cy="252600"/>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6" name="Google Shape;686;p56"/>
          <p:cNvSpPr/>
          <p:nvPr/>
        </p:nvSpPr>
        <p:spPr>
          <a:xfrm flipH="1">
            <a:off x="4973800" y="654950"/>
            <a:ext cx="3726000" cy="4150800"/>
          </a:xfrm>
          <a:prstGeom prst="roundRect">
            <a:avLst>
              <a:gd name="adj" fmla="val 2499"/>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nvGrpSpPr>
          <p:cNvPr id="687" name="Google Shape;687;p56"/>
          <p:cNvGrpSpPr/>
          <p:nvPr/>
        </p:nvGrpSpPr>
        <p:grpSpPr>
          <a:xfrm flipH="1">
            <a:off x="4726296" y="3993836"/>
            <a:ext cx="3973510" cy="811886"/>
            <a:chOff x="425669" y="2203667"/>
            <a:chExt cx="3973510" cy="811886"/>
          </a:xfrm>
        </p:grpSpPr>
        <p:sp>
          <p:nvSpPr>
            <p:cNvPr id="688" name="Google Shape;688;p56"/>
            <p:cNvSpPr/>
            <p:nvPr/>
          </p:nvSpPr>
          <p:spPr>
            <a:xfrm rot="5400000">
              <a:off x="3986273" y="2453549"/>
              <a:ext cx="463912" cy="361899"/>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89" name="Google Shape;689;p56"/>
            <p:cNvSpPr/>
            <p:nvPr/>
          </p:nvSpPr>
          <p:spPr>
            <a:xfrm>
              <a:off x="425669" y="2203667"/>
              <a:ext cx="3725972" cy="762109"/>
            </a:xfrm>
            <a:prstGeom prst="roundRect">
              <a:avLst>
                <a:gd name="adj" fmla="val 16667"/>
              </a:avLst>
            </a:prstGeom>
            <a:solidFill>
              <a:srgbClr val="2E9C9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90" name="Google Shape;690;p56"/>
            <p:cNvSpPr/>
            <p:nvPr/>
          </p:nvSpPr>
          <p:spPr>
            <a:xfrm>
              <a:off x="425669" y="2253444"/>
              <a:ext cx="3725972" cy="762109"/>
            </a:xfrm>
            <a:prstGeom prst="roundRect">
              <a:avLst>
                <a:gd name="adj" fmla="val 11275"/>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pSp>
      <p:grpSp>
        <p:nvGrpSpPr>
          <p:cNvPr id="691" name="Google Shape;691;p56"/>
          <p:cNvGrpSpPr/>
          <p:nvPr/>
        </p:nvGrpSpPr>
        <p:grpSpPr>
          <a:xfrm>
            <a:off x="5298946" y="4122279"/>
            <a:ext cx="2522739" cy="554598"/>
            <a:chOff x="885153" y="1438589"/>
            <a:chExt cx="2522739" cy="542023"/>
          </a:xfrm>
        </p:grpSpPr>
        <p:sp>
          <p:nvSpPr>
            <p:cNvPr id="692" name="Google Shape;692;p56"/>
            <p:cNvSpPr txBox="1"/>
            <p:nvPr/>
          </p:nvSpPr>
          <p:spPr>
            <a:xfrm>
              <a:off x="2096592" y="1438589"/>
              <a:ext cx="1311300" cy="2106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b="1">
                  <a:solidFill>
                    <a:schemeClr val="lt1"/>
                  </a:solidFill>
                  <a:latin typeface="Calibri"/>
                  <a:ea typeface="Calibri"/>
                  <a:cs typeface="Calibri"/>
                  <a:sym typeface="Calibri"/>
                </a:rPr>
                <a:t>Churned Group</a:t>
              </a:r>
              <a:endParaRPr/>
            </a:p>
          </p:txBody>
        </p:sp>
        <p:sp>
          <p:nvSpPr>
            <p:cNvPr id="693" name="Google Shape;693;p56"/>
            <p:cNvSpPr txBox="1"/>
            <p:nvPr/>
          </p:nvSpPr>
          <p:spPr>
            <a:xfrm>
              <a:off x="885153" y="1649712"/>
              <a:ext cx="2522700" cy="3309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100">
                  <a:solidFill>
                    <a:schemeClr val="lt1"/>
                  </a:solidFill>
                  <a:latin typeface="Calibri"/>
                  <a:ea typeface="Calibri"/>
                  <a:cs typeface="Calibri"/>
                  <a:sym typeface="Calibri"/>
                </a:rPr>
                <a:t>It can be predicted that ownership of credit card has little effect on churn rate.</a:t>
              </a:r>
              <a:endParaRPr sz="1100"/>
            </a:p>
          </p:txBody>
        </p:sp>
      </p:grpSp>
      <p:cxnSp>
        <p:nvCxnSpPr>
          <p:cNvPr id="694" name="Google Shape;694;p56"/>
          <p:cNvCxnSpPr/>
          <p:nvPr/>
        </p:nvCxnSpPr>
        <p:spPr>
          <a:xfrm>
            <a:off x="4546144" y="3626281"/>
            <a:ext cx="3000" cy="1499100"/>
          </a:xfrm>
          <a:prstGeom prst="straightConnector1">
            <a:avLst/>
          </a:prstGeom>
          <a:noFill/>
          <a:ln w="19050" cap="flat" cmpd="sng">
            <a:solidFill>
              <a:schemeClr val="accent6"/>
            </a:solidFill>
            <a:prstDash val="dot"/>
            <a:round/>
            <a:headEnd type="none" w="sm" len="sm"/>
            <a:tailEnd type="none" w="sm" len="sm"/>
          </a:ln>
        </p:spPr>
      </p:cxnSp>
      <p:sp>
        <p:nvSpPr>
          <p:cNvPr id="676" name="Google Shape;676;p56"/>
          <p:cNvSpPr/>
          <p:nvPr/>
        </p:nvSpPr>
        <p:spPr>
          <a:xfrm>
            <a:off x="4419850" y="4302255"/>
            <a:ext cx="252600" cy="252600"/>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695" name="Google Shape;695;p56"/>
          <p:cNvSpPr/>
          <p:nvPr/>
        </p:nvSpPr>
        <p:spPr>
          <a:xfrm>
            <a:off x="568333" y="802806"/>
            <a:ext cx="592778" cy="463913"/>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696" name="Google Shape;696;p56"/>
          <p:cNvPicPr preferRelativeResize="0"/>
          <p:nvPr/>
        </p:nvPicPr>
        <p:blipFill>
          <a:blip r:embed="rId3">
            <a:alphaModFix/>
          </a:blip>
          <a:stretch>
            <a:fillRect/>
          </a:stretch>
        </p:blipFill>
        <p:spPr>
          <a:xfrm>
            <a:off x="490749" y="1618588"/>
            <a:ext cx="3627750" cy="3033974"/>
          </a:xfrm>
          <a:prstGeom prst="rect">
            <a:avLst/>
          </a:prstGeom>
          <a:noFill/>
          <a:ln>
            <a:noFill/>
          </a:ln>
        </p:spPr>
      </p:pic>
      <p:pic>
        <p:nvPicPr>
          <p:cNvPr id="697" name="Google Shape;697;p56"/>
          <p:cNvPicPr preferRelativeResize="0"/>
          <p:nvPr/>
        </p:nvPicPr>
        <p:blipFill>
          <a:blip r:embed="rId4">
            <a:alphaModFix/>
          </a:blip>
          <a:stretch>
            <a:fillRect/>
          </a:stretch>
        </p:blipFill>
        <p:spPr>
          <a:xfrm>
            <a:off x="5073087" y="901095"/>
            <a:ext cx="3527425" cy="2981506"/>
          </a:xfrm>
          <a:prstGeom prst="rect">
            <a:avLst/>
          </a:prstGeom>
          <a:noFill/>
          <a:ln>
            <a:noFill/>
          </a:ln>
        </p:spPr>
      </p:pic>
      <p:sp>
        <p:nvSpPr>
          <p:cNvPr id="698" name="Google Shape;698;p56"/>
          <p:cNvSpPr/>
          <p:nvPr/>
        </p:nvSpPr>
        <p:spPr>
          <a:xfrm>
            <a:off x="7972258" y="4196594"/>
            <a:ext cx="592778" cy="463913"/>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699" name="Google Shape;699;p56"/>
          <p:cNvSpPr txBox="1"/>
          <p:nvPr/>
        </p:nvSpPr>
        <p:spPr>
          <a:xfrm>
            <a:off x="1343850" y="143075"/>
            <a:ext cx="6456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B5B5B"/>
                </a:solidFill>
                <a:latin typeface="Calibri"/>
                <a:ea typeface="Calibri"/>
                <a:cs typeface="Calibri"/>
                <a:sym typeface="Calibri"/>
              </a:rPr>
              <a:t>Customers Amount by Credit Card Ownership</a:t>
            </a:r>
            <a:endParaRPr sz="2400" b="1">
              <a:solidFill>
                <a:srgbClr val="5B5B5B"/>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75"/>
                                        </p:tgtEl>
                                        <p:attrNameLst>
                                          <p:attrName>style.visibility</p:attrName>
                                        </p:attrNameLst>
                                      </p:cBhvr>
                                      <p:to>
                                        <p:strVal val="visible"/>
                                      </p:to>
                                    </p:set>
                                    <p:anim calcmode="lin" valueType="num">
                                      <p:cBhvr additive="base">
                                        <p:cTn id="7" dur="500"/>
                                        <p:tgtEl>
                                          <p:spTgt spid="675"/>
                                        </p:tgtEl>
                                        <p:attrNameLst>
                                          <p:attrName>ppt_w</p:attrName>
                                        </p:attrNameLst>
                                      </p:cBhvr>
                                      <p:tavLst>
                                        <p:tav tm="0">
                                          <p:val>
                                            <p:strVal val="0"/>
                                          </p:val>
                                        </p:tav>
                                        <p:tav tm="100000">
                                          <p:val>
                                            <p:strVal val="#ppt_w"/>
                                          </p:val>
                                        </p:tav>
                                      </p:tavLst>
                                    </p:anim>
                                    <p:anim calcmode="lin" valueType="num">
                                      <p:cBhvr additive="base">
                                        <p:cTn id="8" dur="500"/>
                                        <p:tgtEl>
                                          <p:spTgt spid="67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79"/>
                                        </p:tgtEl>
                                        <p:attrNameLst>
                                          <p:attrName>style.visibility</p:attrName>
                                        </p:attrNameLst>
                                      </p:cBhvr>
                                      <p:to>
                                        <p:strVal val="visible"/>
                                      </p:to>
                                    </p:set>
                                    <p:anim calcmode="lin" valueType="num">
                                      <p:cBhvr additive="base">
                                        <p:cTn id="12" dur="500"/>
                                        <p:tgtEl>
                                          <p:spTgt spid="679"/>
                                        </p:tgtEl>
                                        <p:attrNameLst>
                                          <p:attrName>ppt_x</p:attrName>
                                        </p:attrNameLst>
                                      </p:cBhvr>
                                      <p:tavLst>
                                        <p:tav tm="0">
                                          <p:val>
                                            <p:strVal val="#ppt_x-1"/>
                                          </p:val>
                                        </p:tav>
                                        <p:tav tm="100000">
                                          <p:val>
                                            <p:strVal val="#ppt_x"/>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695"/>
                                        </p:tgtEl>
                                        <p:attrNameLst>
                                          <p:attrName>style.visibility</p:attrName>
                                        </p:attrNameLst>
                                      </p:cBhvr>
                                      <p:to>
                                        <p:strVal val="visible"/>
                                      </p:to>
                                    </p:set>
                                    <p:anim calcmode="lin" valueType="num">
                                      <p:cBhvr additive="base">
                                        <p:cTn id="16" dur="500"/>
                                        <p:tgtEl>
                                          <p:spTgt spid="695"/>
                                        </p:tgtEl>
                                        <p:attrNameLst>
                                          <p:attrName>ppt_w</p:attrName>
                                        </p:attrNameLst>
                                      </p:cBhvr>
                                      <p:tavLst>
                                        <p:tav tm="0">
                                          <p:val>
                                            <p:strVal val="0"/>
                                          </p:val>
                                        </p:tav>
                                        <p:tav tm="100000">
                                          <p:val>
                                            <p:strVal val="#ppt_w"/>
                                          </p:val>
                                        </p:tav>
                                      </p:tavLst>
                                    </p:anim>
                                    <p:anim calcmode="lin" valueType="num">
                                      <p:cBhvr additive="base">
                                        <p:cTn id="17" dur="500"/>
                                        <p:tgtEl>
                                          <p:spTgt spid="695"/>
                                        </p:tgtEl>
                                        <p:attrNameLst>
                                          <p:attrName>ppt_h</p:attrName>
                                        </p:attrNameLst>
                                      </p:cBhvr>
                                      <p:tavLst>
                                        <p:tav tm="0">
                                          <p:val>
                                            <p:strVal val="0"/>
                                          </p:val>
                                        </p:tav>
                                        <p:tav tm="100000">
                                          <p:val>
                                            <p:strVal val="#ppt_h"/>
                                          </p:val>
                                        </p:tav>
                                      </p:tavLst>
                                    </p:anim>
                                  </p:childTnLst>
                                </p:cTn>
                              </p:par>
                              <p:par>
                                <p:cTn id="18" presetID="10" presetClass="entr" presetSubtype="0" fill="hold" nodeType="withEffect">
                                  <p:stCondLst>
                                    <p:cond delay="0"/>
                                  </p:stCondLst>
                                  <p:childTnLst>
                                    <p:set>
                                      <p:cBhvr>
                                        <p:cTn id="19" dur="1" fill="hold">
                                          <p:stCondLst>
                                            <p:cond delay="0"/>
                                          </p:stCondLst>
                                        </p:cTn>
                                        <p:tgtEl>
                                          <p:spTgt spid="683"/>
                                        </p:tgtEl>
                                        <p:attrNameLst>
                                          <p:attrName>style.visibility</p:attrName>
                                        </p:attrNameLst>
                                      </p:cBhvr>
                                      <p:to>
                                        <p:strVal val="visible"/>
                                      </p:to>
                                    </p:set>
                                    <p:animEffect transition="in" filter="fade">
                                      <p:cBhvr>
                                        <p:cTn id="20" dur="1000"/>
                                        <p:tgtEl>
                                          <p:spTgt spid="683"/>
                                        </p:tgtEl>
                                      </p:cBhvr>
                                    </p:animEffect>
                                  </p:childTnLst>
                                </p:cTn>
                              </p:par>
                              <p:par>
                                <p:cTn id="21" presetID="2" presetClass="entr" presetSubtype="4" fill="hold" nodeType="withEffect">
                                  <p:stCondLst>
                                    <p:cond delay="0"/>
                                  </p:stCondLst>
                                  <p:childTnLst>
                                    <p:set>
                                      <p:cBhvr>
                                        <p:cTn id="22" dur="1" fill="hold">
                                          <p:stCondLst>
                                            <p:cond delay="0"/>
                                          </p:stCondLst>
                                        </p:cTn>
                                        <p:tgtEl>
                                          <p:spTgt spid="678"/>
                                        </p:tgtEl>
                                        <p:attrNameLst>
                                          <p:attrName>style.visibility</p:attrName>
                                        </p:attrNameLst>
                                      </p:cBhvr>
                                      <p:to>
                                        <p:strVal val="visible"/>
                                      </p:to>
                                    </p:set>
                                    <p:anim calcmode="lin" valueType="num">
                                      <p:cBhvr additive="base">
                                        <p:cTn id="23" dur="500"/>
                                        <p:tgtEl>
                                          <p:spTgt spid="67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674"/>
                                        </p:tgtEl>
                                        <p:attrNameLst>
                                          <p:attrName>style.visibility</p:attrName>
                                        </p:attrNameLst>
                                      </p:cBhvr>
                                      <p:to>
                                        <p:strVal val="visible"/>
                                      </p:to>
                                    </p:set>
                                    <p:animEffect transition="in" filter="fade">
                                      <p:cBhvr>
                                        <p:cTn id="27" dur="500"/>
                                        <p:tgtEl>
                                          <p:spTgt spid="674"/>
                                        </p:tgtEl>
                                      </p:cBhvr>
                                    </p:animEffect>
                                  </p:childTnLst>
                                </p:cTn>
                              </p:par>
                              <p:par>
                                <p:cTn id="28" presetID="23" presetClass="entr" presetSubtype="16" fill="hold" nodeType="withEffect">
                                  <p:stCondLst>
                                    <p:cond delay="0"/>
                                  </p:stCondLst>
                                  <p:childTnLst>
                                    <p:set>
                                      <p:cBhvr>
                                        <p:cTn id="29" dur="1" fill="hold">
                                          <p:stCondLst>
                                            <p:cond delay="0"/>
                                          </p:stCondLst>
                                        </p:cTn>
                                        <p:tgtEl>
                                          <p:spTgt spid="676"/>
                                        </p:tgtEl>
                                        <p:attrNameLst>
                                          <p:attrName>style.visibility</p:attrName>
                                        </p:attrNameLst>
                                      </p:cBhvr>
                                      <p:to>
                                        <p:strVal val="visible"/>
                                      </p:to>
                                    </p:set>
                                    <p:anim calcmode="lin" valueType="num">
                                      <p:cBhvr additive="base">
                                        <p:cTn id="30" dur="500"/>
                                        <p:tgtEl>
                                          <p:spTgt spid="676"/>
                                        </p:tgtEl>
                                        <p:attrNameLst>
                                          <p:attrName>ppt_w</p:attrName>
                                        </p:attrNameLst>
                                      </p:cBhvr>
                                      <p:tavLst>
                                        <p:tav tm="0">
                                          <p:val>
                                            <p:strVal val="0"/>
                                          </p:val>
                                        </p:tav>
                                        <p:tav tm="100000">
                                          <p:val>
                                            <p:strVal val="#ppt_w"/>
                                          </p:val>
                                        </p:tav>
                                      </p:tavLst>
                                    </p:anim>
                                    <p:anim calcmode="lin" valueType="num">
                                      <p:cBhvr additive="base">
                                        <p:cTn id="31" dur="500"/>
                                        <p:tgtEl>
                                          <p:spTgt spid="676"/>
                                        </p:tgtEl>
                                        <p:attrNameLst>
                                          <p:attrName>ppt_h</p:attrName>
                                        </p:attrNameLst>
                                      </p:cBhvr>
                                      <p:tavLst>
                                        <p:tav tm="0">
                                          <p:val>
                                            <p:strVal val="0"/>
                                          </p:val>
                                        </p:tav>
                                        <p:tav tm="100000">
                                          <p:val>
                                            <p:strVal val="#ppt_h"/>
                                          </p:val>
                                        </p:tav>
                                      </p:tavLst>
                                    </p:anim>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687"/>
                                        </p:tgtEl>
                                        <p:attrNameLst>
                                          <p:attrName>style.visibility</p:attrName>
                                        </p:attrNameLst>
                                      </p:cBhvr>
                                      <p:to>
                                        <p:strVal val="visible"/>
                                      </p:to>
                                    </p:set>
                                    <p:anim calcmode="lin" valueType="num">
                                      <p:cBhvr additive="base">
                                        <p:cTn id="35" dur="500"/>
                                        <p:tgtEl>
                                          <p:spTgt spid="687"/>
                                        </p:tgtEl>
                                        <p:attrNameLst>
                                          <p:attrName>ppt_x</p:attrName>
                                        </p:attrNameLst>
                                      </p:cBhvr>
                                      <p:tavLst>
                                        <p:tav tm="0">
                                          <p:val>
                                            <p:strVal val="#ppt_x+1"/>
                                          </p:val>
                                        </p:tav>
                                        <p:tav tm="100000">
                                          <p:val>
                                            <p:strVal val="#ppt_x"/>
                                          </p:val>
                                        </p:tav>
                                      </p:tavLst>
                                    </p:anim>
                                  </p:childTnLst>
                                </p:cTn>
                              </p:par>
                              <p:par>
                                <p:cTn id="36" presetID="10" presetClass="entr" presetSubtype="0" fill="hold" nodeType="withEffect">
                                  <p:stCondLst>
                                    <p:cond delay="0"/>
                                  </p:stCondLst>
                                  <p:childTnLst>
                                    <p:set>
                                      <p:cBhvr>
                                        <p:cTn id="37" dur="1" fill="hold">
                                          <p:stCondLst>
                                            <p:cond delay="0"/>
                                          </p:stCondLst>
                                        </p:cTn>
                                        <p:tgtEl>
                                          <p:spTgt spid="691"/>
                                        </p:tgtEl>
                                        <p:attrNameLst>
                                          <p:attrName>style.visibility</p:attrName>
                                        </p:attrNameLst>
                                      </p:cBhvr>
                                      <p:to>
                                        <p:strVal val="visible"/>
                                      </p:to>
                                    </p:set>
                                    <p:animEffect transition="in" filter="fade">
                                      <p:cBhvr>
                                        <p:cTn id="38" dur="1000"/>
                                        <p:tgtEl>
                                          <p:spTgt spid="691"/>
                                        </p:tgtEl>
                                      </p:cBhvr>
                                    </p:animEffect>
                                  </p:childTnLst>
                                </p:cTn>
                              </p:par>
                              <p:par>
                                <p:cTn id="39" presetID="2" presetClass="entr" presetSubtype="4" fill="hold" nodeType="withEffect">
                                  <p:stCondLst>
                                    <p:cond delay="0"/>
                                  </p:stCondLst>
                                  <p:childTnLst>
                                    <p:set>
                                      <p:cBhvr>
                                        <p:cTn id="40" dur="1" fill="hold">
                                          <p:stCondLst>
                                            <p:cond delay="0"/>
                                          </p:stCondLst>
                                        </p:cTn>
                                        <p:tgtEl>
                                          <p:spTgt spid="686"/>
                                        </p:tgtEl>
                                        <p:attrNameLst>
                                          <p:attrName>style.visibility</p:attrName>
                                        </p:attrNameLst>
                                      </p:cBhvr>
                                      <p:to>
                                        <p:strVal val="visible"/>
                                      </p:to>
                                    </p:set>
                                    <p:anim calcmode="lin" valueType="num">
                                      <p:cBhvr additive="base">
                                        <p:cTn id="41" dur="500"/>
                                        <p:tgtEl>
                                          <p:spTgt spid="686"/>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694"/>
                                        </p:tgtEl>
                                        <p:attrNameLst>
                                          <p:attrName>style.visibility</p:attrName>
                                        </p:attrNameLst>
                                      </p:cBhvr>
                                      <p:to>
                                        <p:strVal val="visible"/>
                                      </p:to>
                                    </p:set>
                                    <p:animEffect transition="in" filter="fade">
                                      <p:cBhvr>
                                        <p:cTn id="45" dur="500"/>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7"/>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rgbClr val="5B5B5B"/>
              </a:solidFill>
              <a:latin typeface="Calibri"/>
              <a:ea typeface="Calibri"/>
              <a:cs typeface="Calibri"/>
              <a:sym typeface="Calibri"/>
            </a:endParaRPr>
          </a:p>
        </p:txBody>
      </p:sp>
      <p:cxnSp>
        <p:nvCxnSpPr>
          <p:cNvPr id="706" name="Google Shape;706;p57"/>
          <p:cNvCxnSpPr/>
          <p:nvPr/>
        </p:nvCxnSpPr>
        <p:spPr>
          <a:xfrm>
            <a:off x="4601164" y="4127139"/>
            <a:ext cx="0" cy="1016400"/>
          </a:xfrm>
          <a:prstGeom prst="straightConnector1">
            <a:avLst/>
          </a:prstGeom>
          <a:noFill/>
          <a:ln w="19050" cap="flat" cmpd="sng">
            <a:solidFill>
              <a:schemeClr val="lt1"/>
            </a:solidFill>
            <a:prstDash val="solid"/>
            <a:round/>
            <a:headEnd type="oval" w="med" len="med"/>
            <a:tailEnd type="none" w="sm" len="sm"/>
          </a:ln>
        </p:spPr>
      </p:cxnSp>
      <p:cxnSp>
        <p:nvCxnSpPr>
          <p:cNvPr id="707" name="Google Shape;707;p57"/>
          <p:cNvCxnSpPr/>
          <p:nvPr/>
        </p:nvCxnSpPr>
        <p:spPr>
          <a:xfrm>
            <a:off x="4586664" y="2571750"/>
            <a:ext cx="0" cy="864105"/>
          </a:xfrm>
          <a:prstGeom prst="straightConnector1">
            <a:avLst/>
          </a:prstGeom>
          <a:noFill/>
          <a:ln w="19050" cap="flat" cmpd="sng">
            <a:solidFill>
              <a:schemeClr val="lt1"/>
            </a:solidFill>
            <a:prstDash val="solid"/>
            <a:round/>
            <a:headEnd type="oval" w="med" len="med"/>
            <a:tailEnd type="oval" w="med" len="med"/>
          </a:ln>
        </p:spPr>
      </p:cxnSp>
      <p:cxnSp>
        <p:nvCxnSpPr>
          <p:cNvPr id="708" name="Google Shape;708;p57"/>
          <p:cNvCxnSpPr/>
          <p:nvPr/>
        </p:nvCxnSpPr>
        <p:spPr>
          <a:xfrm>
            <a:off x="4586664" y="1765252"/>
            <a:ext cx="0" cy="806498"/>
          </a:xfrm>
          <a:prstGeom prst="straightConnector1">
            <a:avLst/>
          </a:prstGeom>
          <a:noFill/>
          <a:ln w="19050" cap="flat" cmpd="sng">
            <a:solidFill>
              <a:schemeClr val="lt1"/>
            </a:solidFill>
            <a:prstDash val="solid"/>
            <a:round/>
            <a:headEnd type="oval" w="med" len="med"/>
            <a:tailEnd type="oval" w="med" len="med"/>
          </a:ln>
        </p:spPr>
      </p:cxnSp>
      <p:cxnSp>
        <p:nvCxnSpPr>
          <p:cNvPr id="709" name="Google Shape;709;p57"/>
          <p:cNvCxnSpPr/>
          <p:nvPr/>
        </p:nvCxnSpPr>
        <p:spPr>
          <a:xfrm>
            <a:off x="4586664" y="681352"/>
            <a:ext cx="0" cy="460047"/>
          </a:xfrm>
          <a:prstGeom prst="straightConnector1">
            <a:avLst/>
          </a:prstGeom>
          <a:noFill/>
          <a:ln w="19050" cap="flat" cmpd="sng">
            <a:solidFill>
              <a:schemeClr val="lt1"/>
            </a:solidFill>
            <a:prstDash val="solid"/>
            <a:round/>
            <a:headEnd type="none" w="sm" len="sm"/>
            <a:tailEnd type="oval" w="med" len="med"/>
          </a:ln>
        </p:spPr>
      </p:cxnSp>
      <p:sp>
        <p:nvSpPr>
          <p:cNvPr id="710" name="Google Shape;710;p57"/>
          <p:cNvSpPr/>
          <p:nvPr/>
        </p:nvSpPr>
        <p:spPr>
          <a:xfrm>
            <a:off x="4413842" y="2398929"/>
            <a:ext cx="345644" cy="345642"/>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lt1"/>
              </a:solidFill>
              <a:latin typeface="Arial"/>
              <a:ea typeface="Arial"/>
              <a:cs typeface="Arial"/>
              <a:sym typeface="Arial"/>
            </a:endParaRPr>
          </a:p>
        </p:txBody>
      </p:sp>
      <p:sp>
        <p:nvSpPr>
          <p:cNvPr id="711" name="Google Shape;711;p57"/>
          <p:cNvSpPr/>
          <p:nvPr/>
        </p:nvSpPr>
        <p:spPr>
          <a:xfrm>
            <a:off x="3122725" y="1171416"/>
            <a:ext cx="815700" cy="815700"/>
          </a:xfrm>
          <a:prstGeom prst="ellipse">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grpSp>
        <p:nvGrpSpPr>
          <p:cNvPr id="712" name="Google Shape;712;p57"/>
          <p:cNvGrpSpPr/>
          <p:nvPr/>
        </p:nvGrpSpPr>
        <p:grpSpPr>
          <a:xfrm>
            <a:off x="541425" y="1319775"/>
            <a:ext cx="2463300" cy="755600"/>
            <a:chOff x="944675" y="1438600"/>
            <a:chExt cx="2463300" cy="755600"/>
          </a:xfrm>
        </p:grpSpPr>
        <p:sp>
          <p:nvSpPr>
            <p:cNvPr id="713" name="Google Shape;713;p57"/>
            <p:cNvSpPr txBox="1"/>
            <p:nvPr/>
          </p:nvSpPr>
          <p:spPr>
            <a:xfrm>
              <a:off x="944675" y="1438600"/>
              <a:ext cx="2463300" cy="2463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1600" b="1">
                  <a:solidFill>
                    <a:srgbClr val="5B5B5B"/>
                  </a:solidFill>
                  <a:latin typeface="Calibri"/>
                  <a:ea typeface="Calibri"/>
                  <a:cs typeface="Calibri"/>
                  <a:sym typeface="Calibri"/>
                </a:rPr>
                <a:t>For Non-Churned Customers</a:t>
              </a:r>
              <a:endParaRPr sz="1600">
                <a:solidFill>
                  <a:srgbClr val="5B5B5B"/>
                </a:solidFill>
              </a:endParaRPr>
            </a:p>
          </p:txBody>
        </p:sp>
        <p:sp>
          <p:nvSpPr>
            <p:cNvPr id="714" name="Google Shape;714;p57"/>
            <p:cNvSpPr txBox="1"/>
            <p:nvPr/>
          </p:nvSpPr>
          <p:spPr>
            <a:xfrm>
              <a:off x="1023125" y="1794000"/>
              <a:ext cx="2384700" cy="4002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rgbClr val="5B5B5B"/>
                </a:buClr>
                <a:buSzPts val="1300"/>
                <a:buFont typeface="Calibri"/>
                <a:buChar char="●"/>
              </a:pPr>
              <a:r>
                <a:rPr lang="en-US" sz="1300">
                  <a:solidFill>
                    <a:srgbClr val="5B5B5B"/>
                  </a:solidFill>
                  <a:latin typeface="Calibri"/>
                  <a:ea typeface="Calibri"/>
                  <a:cs typeface="Calibri"/>
                  <a:sym typeface="Calibri"/>
                </a:rPr>
                <a:t>99% of customers will choose one or two products</a:t>
              </a:r>
              <a:endParaRPr sz="1300">
                <a:solidFill>
                  <a:srgbClr val="5B5B5B"/>
                </a:solidFill>
                <a:latin typeface="Calibri"/>
                <a:ea typeface="Calibri"/>
                <a:cs typeface="Calibri"/>
                <a:sym typeface="Calibri"/>
              </a:endParaRPr>
            </a:p>
          </p:txBody>
        </p:sp>
      </p:grpSp>
      <p:cxnSp>
        <p:nvCxnSpPr>
          <p:cNvPr id="715" name="Google Shape;715;p57"/>
          <p:cNvCxnSpPr/>
          <p:nvPr/>
        </p:nvCxnSpPr>
        <p:spPr>
          <a:xfrm rot="10800000" flipH="1">
            <a:off x="3530525" y="680242"/>
            <a:ext cx="1056000" cy="500700"/>
          </a:xfrm>
          <a:prstGeom prst="bentConnector2">
            <a:avLst/>
          </a:prstGeom>
          <a:noFill/>
          <a:ln w="19050" cap="flat" cmpd="sng">
            <a:solidFill>
              <a:schemeClr val="lt1"/>
            </a:solidFill>
            <a:prstDash val="solid"/>
            <a:round/>
            <a:headEnd type="none" w="sm" len="sm"/>
            <a:tailEnd type="none" w="sm" len="sm"/>
          </a:ln>
        </p:spPr>
      </p:cxnSp>
      <p:sp>
        <p:nvSpPr>
          <p:cNvPr id="716" name="Google Shape;716;p57"/>
          <p:cNvSpPr/>
          <p:nvPr/>
        </p:nvSpPr>
        <p:spPr>
          <a:xfrm>
            <a:off x="5248255" y="3397949"/>
            <a:ext cx="815598" cy="815596"/>
          </a:xfrm>
          <a:prstGeom prst="ellipse">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lt1"/>
              </a:solidFill>
              <a:latin typeface="Arial"/>
              <a:ea typeface="Arial"/>
              <a:cs typeface="Arial"/>
              <a:sym typeface="Arial"/>
            </a:endParaRPr>
          </a:p>
        </p:txBody>
      </p:sp>
      <p:grpSp>
        <p:nvGrpSpPr>
          <p:cNvPr id="717" name="Google Shape;717;p57"/>
          <p:cNvGrpSpPr/>
          <p:nvPr/>
        </p:nvGrpSpPr>
        <p:grpSpPr>
          <a:xfrm>
            <a:off x="6179067" y="3546300"/>
            <a:ext cx="2522700" cy="928845"/>
            <a:chOff x="885153" y="1438592"/>
            <a:chExt cx="2522700" cy="928845"/>
          </a:xfrm>
        </p:grpSpPr>
        <p:sp>
          <p:nvSpPr>
            <p:cNvPr id="718" name="Google Shape;718;p57"/>
            <p:cNvSpPr txBox="1"/>
            <p:nvPr/>
          </p:nvSpPr>
          <p:spPr>
            <a:xfrm>
              <a:off x="885160" y="1438592"/>
              <a:ext cx="2197800" cy="2463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b="1">
                  <a:solidFill>
                    <a:srgbClr val="5B5B5B"/>
                  </a:solidFill>
                  <a:latin typeface="Calibri"/>
                  <a:ea typeface="Calibri"/>
                  <a:cs typeface="Calibri"/>
                  <a:sym typeface="Calibri"/>
                </a:rPr>
                <a:t>For Churned Customers</a:t>
              </a:r>
              <a:endParaRPr sz="1600">
                <a:solidFill>
                  <a:srgbClr val="5B5B5B"/>
                </a:solidFill>
              </a:endParaRPr>
            </a:p>
          </p:txBody>
        </p:sp>
        <p:sp>
          <p:nvSpPr>
            <p:cNvPr id="719" name="Google Shape;719;p57"/>
            <p:cNvSpPr txBox="1"/>
            <p:nvPr/>
          </p:nvSpPr>
          <p:spPr>
            <a:xfrm>
              <a:off x="885153" y="1767137"/>
              <a:ext cx="2522700" cy="600300"/>
            </a:xfrm>
            <a:prstGeom prst="rect">
              <a:avLst/>
            </a:prstGeom>
            <a:noFill/>
            <a:ln>
              <a:noFill/>
            </a:ln>
          </p:spPr>
          <p:txBody>
            <a:bodyPr spcFirstLastPara="1" wrap="square" lIns="0" tIns="0" rIns="0" bIns="0" anchor="t" anchorCtr="0">
              <a:spAutoFit/>
            </a:bodyPr>
            <a:lstStyle/>
            <a:p>
              <a:pPr marL="457200" marR="0" lvl="0" indent="-311150" algn="l" rtl="0">
                <a:spcBef>
                  <a:spcPts val="0"/>
                </a:spcBef>
                <a:spcAft>
                  <a:spcPts val="0"/>
                </a:spcAft>
                <a:buClr>
                  <a:srgbClr val="5B5B5B"/>
                </a:buClr>
                <a:buSzPts val="1300"/>
                <a:buFont typeface="Calibri"/>
                <a:buChar char="●"/>
              </a:pPr>
              <a:r>
                <a:rPr lang="en-US" sz="1300">
                  <a:solidFill>
                    <a:srgbClr val="5B5B5B"/>
                  </a:solidFill>
                  <a:latin typeface="Calibri"/>
                  <a:ea typeface="Calibri"/>
                  <a:cs typeface="Calibri"/>
                  <a:sym typeface="Calibri"/>
                </a:rPr>
                <a:t>The customers who have more than 2 products are more likely to churn</a:t>
              </a:r>
              <a:endParaRPr sz="1300">
                <a:solidFill>
                  <a:srgbClr val="5B5B5B"/>
                </a:solidFill>
                <a:latin typeface="Calibri"/>
                <a:ea typeface="Calibri"/>
                <a:cs typeface="Calibri"/>
                <a:sym typeface="Calibri"/>
              </a:endParaRPr>
            </a:p>
          </p:txBody>
        </p:sp>
      </p:grpSp>
      <p:cxnSp>
        <p:nvCxnSpPr>
          <p:cNvPr id="720" name="Google Shape;720;p57"/>
          <p:cNvCxnSpPr/>
          <p:nvPr/>
        </p:nvCxnSpPr>
        <p:spPr>
          <a:xfrm flipH="1">
            <a:off x="4601173" y="4241897"/>
            <a:ext cx="1056000" cy="500700"/>
          </a:xfrm>
          <a:prstGeom prst="bentConnector2">
            <a:avLst/>
          </a:prstGeom>
          <a:noFill/>
          <a:ln w="19050" cap="flat" cmpd="sng">
            <a:solidFill>
              <a:schemeClr val="lt1"/>
            </a:solidFill>
            <a:prstDash val="solid"/>
            <a:round/>
            <a:headEnd type="none" w="sm" len="sm"/>
            <a:tailEnd type="none" w="sm" len="sm"/>
          </a:ln>
        </p:spPr>
      </p:cxnSp>
      <p:pic>
        <p:nvPicPr>
          <p:cNvPr id="721" name="Google Shape;721;p57"/>
          <p:cNvPicPr preferRelativeResize="0"/>
          <p:nvPr/>
        </p:nvPicPr>
        <p:blipFill>
          <a:blip r:embed="rId3">
            <a:alphaModFix/>
          </a:blip>
          <a:stretch>
            <a:fillRect/>
          </a:stretch>
        </p:blipFill>
        <p:spPr>
          <a:xfrm>
            <a:off x="5500075" y="681350"/>
            <a:ext cx="2876927" cy="2432075"/>
          </a:xfrm>
          <a:prstGeom prst="rect">
            <a:avLst/>
          </a:prstGeom>
          <a:noFill/>
          <a:ln>
            <a:noFill/>
          </a:ln>
          <a:effectLst>
            <a:outerShdw blurRad="57150" dist="19050" dir="5400000" algn="bl" rotWithShape="0">
              <a:srgbClr val="000000">
                <a:alpha val="50000"/>
              </a:srgbClr>
            </a:outerShdw>
          </a:effectLst>
        </p:spPr>
      </p:pic>
      <p:pic>
        <p:nvPicPr>
          <p:cNvPr id="722" name="Google Shape;722;p57"/>
          <p:cNvPicPr preferRelativeResize="0"/>
          <p:nvPr/>
        </p:nvPicPr>
        <p:blipFill>
          <a:blip r:embed="rId4">
            <a:alphaModFix/>
          </a:blip>
          <a:stretch>
            <a:fillRect/>
          </a:stretch>
        </p:blipFill>
        <p:spPr>
          <a:xfrm>
            <a:off x="879321" y="2166621"/>
            <a:ext cx="2942850" cy="2255975"/>
          </a:xfrm>
          <a:prstGeom prst="rect">
            <a:avLst/>
          </a:prstGeom>
          <a:noFill/>
          <a:ln>
            <a:noFill/>
          </a:ln>
          <a:effectLst>
            <a:outerShdw blurRad="57150" dist="19050" dir="5400000" algn="bl" rotWithShape="0">
              <a:srgbClr val="000000">
                <a:alpha val="50000"/>
              </a:srgbClr>
            </a:outerShdw>
          </a:effectLst>
        </p:spPr>
      </p:pic>
      <p:sp>
        <p:nvSpPr>
          <p:cNvPr id="723" name="Google Shape;723;p57"/>
          <p:cNvSpPr/>
          <p:nvPr/>
        </p:nvSpPr>
        <p:spPr>
          <a:xfrm>
            <a:off x="3302575" y="1378452"/>
            <a:ext cx="455900" cy="401525"/>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24" name="Google Shape;724;p57"/>
          <p:cNvSpPr/>
          <p:nvPr/>
        </p:nvSpPr>
        <p:spPr>
          <a:xfrm>
            <a:off x="5428100" y="3604015"/>
            <a:ext cx="455900" cy="401525"/>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25" name="Google Shape;725;p57"/>
          <p:cNvSpPr txBox="1"/>
          <p:nvPr/>
        </p:nvSpPr>
        <p:spPr>
          <a:xfrm>
            <a:off x="834150" y="219650"/>
            <a:ext cx="74757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B5B5B"/>
                </a:solidFill>
                <a:latin typeface="Calibri"/>
                <a:ea typeface="Calibri"/>
                <a:cs typeface="Calibri"/>
                <a:sym typeface="Calibri"/>
              </a:rPr>
              <a:t>Customers Amount by Number of Products Purchased</a:t>
            </a:r>
            <a:endParaRPr sz="2400" b="1">
              <a:solidFill>
                <a:srgbClr val="5B5B5B"/>
              </a:solidFill>
              <a:latin typeface="Calibri"/>
              <a:ea typeface="Calibri"/>
              <a:cs typeface="Calibri"/>
              <a:sym typeface="Calibri"/>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9"/>
                                        </p:tgtEl>
                                        <p:attrNameLst>
                                          <p:attrName>style.visibility</p:attrName>
                                        </p:attrNameLst>
                                      </p:cBhvr>
                                      <p:to>
                                        <p:strVal val="visible"/>
                                      </p:to>
                                    </p:set>
                                    <p:animEffect transition="in" filter="fade">
                                      <p:cBhvr>
                                        <p:cTn id="7" dur="500"/>
                                        <p:tgtEl>
                                          <p:spTgt spid="70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5"/>
                                        </p:tgtEl>
                                        <p:attrNameLst>
                                          <p:attrName>style.visibility</p:attrName>
                                        </p:attrNameLst>
                                      </p:cBhvr>
                                      <p:to>
                                        <p:strVal val="visible"/>
                                      </p:to>
                                    </p:set>
                                    <p:animEffect transition="in" filter="fade">
                                      <p:cBhvr>
                                        <p:cTn id="11" dur="500"/>
                                        <p:tgtEl>
                                          <p:spTgt spid="715"/>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711"/>
                                        </p:tgtEl>
                                        <p:attrNameLst>
                                          <p:attrName>style.visibility</p:attrName>
                                        </p:attrNameLst>
                                      </p:cBhvr>
                                      <p:to>
                                        <p:strVal val="visible"/>
                                      </p:to>
                                    </p:set>
                                    <p:anim calcmode="lin" valueType="num">
                                      <p:cBhvr additive="base">
                                        <p:cTn id="15" dur="500"/>
                                        <p:tgtEl>
                                          <p:spTgt spid="711"/>
                                        </p:tgtEl>
                                        <p:attrNameLst>
                                          <p:attrName>ppt_w</p:attrName>
                                        </p:attrNameLst>
                                      </p:cBhvr>
                                      <p:tavLst>
                                        <p:tav tm="0">
                                          <p:val>
                                            <p:strVal val="0"/>
                                          </p:val>
                                        </p:tav>
                                        <p:tav tm="100000">
                                          <p:val>
                                            <p:strVal val="#ppt_w"/>
                                          </p:val>
                                        </p:tav>
                                      </p:tavLst>
                                    </p:anim>
                                    <p:anim calcmode="lin" valueType="num">
                                      <p:cBhvr additive="base">
                                        <p:cTn id="16" dur="500"/>
                                        <p:tgtEl>
                                          <p:spTgt spid="711"/>
                                        </p:tgtEl>
                                        <p:attrNameLst>
                                          <p:attrName>ppt_h</p:attrName>
                                        </p:attrNameLst>
                                      </p:cBhvr>
                                      <p:tavLst>
                                        <p:tav tm="0">
                                          <p:val>
                                            <p:strVal val="0"/>
                                          </p:val>
                                        </p:tav>
                                        <p:tav tm="100000">
                                          <p:val>
                                            <p:strVal val="#ppt_h"/>
                                          </p:val>
                                        </p:tav>
                                      </p:tavLst>
                                    </p:anim>
                                  </p:childTnLst>
                                </p:cTn>
                              </p:par>
                              <p:par>
                                <p:cTn id="17" presetID="10" presetClass="entr" presetSubtype="0" fill="hold" nodeType="withEffect">
                                  <p:stCondLst>
                                    <p:cond delay="0"/>
                                  </p:stCondLst>
                                  <p:childTnLst>
                                    <p:set>
                                      <p:cBhvr>
                                        <p:cTn id="18" dur="1" fill="hold">
                                          <p:stCondLst>
                                            <p:cond delay="0"/>
                                          </p:stCondLst>
                                        </p:cTn>
                                        <p:tgtEl>
                                          <p:spTgt spid="712"/>
                                        </p:tgtEl>
                                        <p:attrNameLst>
                                          <p:attrName>style.visibility</p:attrName>
                                        </p:attrNameLst>
                                      </p:cBhvr>
                                      <p:to>
                                        <p:strVal val="visible"/>
                                      </p:to>
                                    </p:set>
                                    <p:animEffect transition="in" filter="fade">
                                      <p:cBhvr>
                                        <p:cTn id="19" dur="500"/>
                                        <p:tgtEl>
                                          <p:spTgt spid="71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06"/>
                                        </p:tgtEl>
                                        <p:attrNameLst>
                                          <p:attrName>style.visibility</p:attrName>
                                        </p:attrNameLst>
                                      </p:cBhvr>
                                      <p:to>
                                        <p:strVal val="visible"/>
                                      </p:to>
                                    </p:set>
                                    <p:animEffect transition="in" filter="fade">
                                      <p:cBhvr>
                                        <p:cTn id="23" dur="500"/>
                                        <p:tgtEl>
                                          <p:spTgt spid="70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20"/>
                                        </p:tgtEl>
                                        <p:attrNameLst>
                                          <p:attrName>style.visibility</p:attrName>
                                        </p:attrNameLst>
                                      </p:cBhvr>
                                      <p:to>
                                        <p:strVal val="visible"/>
                                      </p:to>
                                    </p:set>
                                    <p:animEffect transition="in" filter="fade">
                                      <p:cBhvr>
                                        <p:cTn id="27" dur="500"/>
                                        <p:tgtEl>
                                          <p:spTgt spid="720"/>
                                        </p:tgtEl>
                                      </p:cBhvr>
                                    </p:animEffect>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716"/>
                                        </p:tgtEl>
                                        <p:attrNameLst>
                                          <p:attrName>style.visibility</p:attrName>
                                        </p:attrNameLst>
                                      </p:cBhvr>
                                      <p:to>
                                        <p:strVal val="visible"/>
                                      </p:to>
                                    </p:set>
                                    <p:anim calcmode="lin" valueType="num">
                                      <p:cBhvr additive="base">
                                        <p:cTn id="31" dur="500"/>
                                        <p:tgtEl>
                                          <p:spTgt spid="716"/>
                                        </p:tgtEl>
                                        <p:attrNameLst>
                                          <p:attrName>ppt_w</p:attrName>
                                        </p:attrNameLst>
                                      </p:cBhvr>
                                      <p:tavLst>
                                        <p:tav tm="0">
                                          <p:val>
                                            <p:strVal val="0"/>
                                          </p:val>
                                        </p:tav>
                                        <p:tav tm="100000">
                                          <p:val>
                                            <p:strVal val="#ppt_w"/>
                                          </p:val>
                                        </p:tav>
                                      </p:tavLst>
                                    </p:anim>
                                    <p:anim calcmode="lin" valueType="num">
                                      <p:cBhvr additive="base">
                                        <p:cTn id="32" dur="500"/>
                                        <p:tgtEl>
                                          <p:spTgt spid="716"/>
                                        </p:tgtEl>
                                        <p:attrNameLst>
                                          <p:attrName>ppt_h</p:attrName>
                                        </p:attrNameLst>
                                      </p:cBhvr>
                                      <p:tavLst>
                                        <p:tav tm="0">
                                          <p:val>
                                            <p:strVal val="0"/>
                                          </p:val>
                                        </p:tav>
                                        <p:tav tm="100000">
                                          <p:val>
                                            <p:strVal val="#ppt_h"/>
                                          </p:val>
                                        </p:tav>
                                      </p:tavLst>
                                    </p:anim>
                                  </p:childTnLst>
                                </p:cTn>
                              </p:par>
                              <p:par>
                                <p:cTn id="33" presetID="10" presetClass="entr" presetSubtype="0" fill="hold" nodeType="withEffect">
                                  <p:stCondLst>
                                    <p:cond delay="0"/>
                                  </p:stCondLst>
                                  <p:childTnLst>
                                    <p:set>
                                      <p:cBhvr>
                                        <p:cTn id="34" dur="1" fill="hold">
                                          <p:stCondLst>
                                            <p:cond delay="0"/>
                                          </p:stCondLst>
                                        </p:cTn>
                                        <p:tgtEl>
                                          <p:spTgt spid="717"/>
                                        </p:tgtEl>
                                        <p:attrNameLst>
                                          <p:attrName>style.visibility</p:attrName>
                                        </p:attrNameLst>
                                      </p:cBhvr>
                                      <p:to>
                                        <p:strVal val="visible"/>
                                      </p:to>
                                    </p:set>
                                    <p:animEffect transition="in" filter="fade">
                                      <p:cBhvr>
                                        <p:cTn id="35"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8"/>
          <p:cNvSpPr txBox="1">
            <a:spLocks noGrp="1"/>
          </p:cNvSpPr>
          <p:nvPr>
            <p:ph type="title"/>
          </p:nvPr>
        </p:nvSpPr>
        <p:spPr>
          <a:xfrm>
            <a:off x="495300" y="207475"/>
            <a:ext cx="8153400" cy="646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5B5B5B"/>
              </a:buClr>
              <a:buSzPts val="2000"/>
              <a:buFont typeface="Calibri"/>
              <a:buNone/>
            </a:pPr>
            <a:r>
              <a:rPr lang="en-US" sz="2400"/>
              <a:t>Credit Score Comparison: Non-Churned vs. Churned Customers</a:t>
            </a:r>
            <a:endParaRPr sz="2400"/>
          </a:p>
        </p:txBody>
      </p:sp>
      <p:sp>
        <p:nvSpPr>
          <p:cNvPr id="732" name="Google Shape;732;p58"/>
          <p:cNvSpPr txBox="1">
            <a:spLocks noGrp="1"/>
          </p:cNvSpPr>
          <p:nvPr>
            <p:ph type="sldNum" idx="12"/>
          </p:nvPr>
        </p:nvSpPr>
        <p:spPr>
          <a:xfrm>
            <a:off x="81829" y="4699224"/>
            <a:ext cx="457681" cy="2746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733" name="Google Shape;733;p58"/>
          <p:cNvSpPr/>
          <p:nvPr/>
        </p:nvSpPr>
        <p:spPr>
          <a:xfrm>
            <a:off x="1407600" y="1169262"/>
            <a:ext cx="6328800" cy="2922600"/>
          </a:xfrm>
          <a:prstGeom prst="rect">
            <a:avLst/>
          </a:prstGeom>
          <a:solidFill>
            <a:srgbClr val="E8E8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34" name="Google Shape;734;p58"/>
          <p:cNvSpPr/>
          <p:nvPr/>
        </p:nvSpPr>
        <p:spPr>
          <a:xfrm>
            <a:off x="2319925" y="4005550"/>
            <a:ext cx="2051400" cy="2745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rgbClr val="4D78A6"/>
                </a:solidFill>
                <a:latin typeface="Calibri"/>
                <a:ea typeface="Calibri"/>
                <a:cs typeface="Calibri"/>
                <a:sym typeface="Calibri"/>
              </a:rPr>
              <a:t>Non-Churned</a:t>
            </a:r>
            <a:endParaRPr b="1">
              <a:solidFill>
                <a:srgbClr val="4D78A6"/>
              </a:solidFill>
            </a:endParaRPr>
          </a:p>
        </p:txBody>
      </p:sp>
      <p:sp>
        <p:nvSpPr>
          <p:cNvPr id="735" name="Google Shape;735;p58"/>
          <p:cNvSpPr/>
          <p:nvPr/>
        </p:nvSpPr>
        <p:spPr>
          <a:xfrm rot="-5400000">
            <a:off x="-493500" y="2305800"/>
            <a:ext cx="2910900" cy="3981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Credit Score</a:t>
            </a:r>
            <a:endParaRPr/>
          </a:p>
        </p:txBody>
      </p:sp>
      <p:sp>
        <p:nvSpPr>
          <p:cNvPr id="736" name="Google Shape;736;p58"/>
          <p:cNvSpPr/>
          <p:nvPr/>
        </p:nvSpPr>
        <p:spPr>
          <a:xfrm>
            <a:off x="850029" y="4388268"/>
            <a:ext cx="310968" cy="310968"/>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37" name="Google Shape;737;p58"/>
          <p:cNvSpPr txBox="1"/>
          <p:nvPr/>
        </p:nvSpPr>
        <p:spPr>
          <a:xfrm>
            <a:off x="1346325" y="4407125"/>
            <a:ext cx="6390000" cy="646500"/>
          </a:xfrm>
          <a:prstGeom prst="rect">
            <a:avLst/>
          </a:prstGeom>
          <a:noFill/>
          <a:ln>
            <a:noFill/>
          </a:ln>
        </p:spPr>
        <p:txBody>
          <a:bodyPr spcFirstLastPara="1" wrap="square" lIns="0" tIns="0" rIns="0" bIns="0" anchor="t" anchorCtr="0">
            <a:spAutoFit/>
          </a:bodyPr>
          <a:lstStyle/>
          <a:p>
            <a:pPr marL="457200" lvl="0" indent="-323850" algn="l" rtl="0">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Similar Credit Score range between Non-churned &amp; Churned customers</a:t>
            </a:r>
            <a:endParaRPr sz="1500">
              <a:solidFill>
                <a:schemeClr val="accent3"/>
              </a:solidFill>
              <a:latin typeface="Calibri"/>
              <a:ea typeface="Calibri"/>
              <a:cs typeface="Calibri"/>
              <a:sym typeface="Calibri"/>
            </a:endParaRPr>
          </a:p>
          <a:p>
            <a:pPr marL="457200" marR="0" lvl="0" indent="-323850" algn="l" rtl="0">
              <a:lnSpc>
                <a:spcPct val="100000"/>
              </a:lnSpc>
              <a:spcBef>
                <a:spcPts val="0"/>
              </a:spcBef>
              <a:spcAft>
                <a:spcPts val="0"/>
              </a:spcAft>
              <a:buClr>
                <a:schemeClr val="accent3"/>
              </a:buClr>
              <a:buSzPts val="1500"/>
              <a:buFont typeface="Calibri"/>
              <a:buChar char="●"/>
            </a:pPr>
            <a:r>
              <a:rPr lang="en-US" sz="1500">
                <a:solidFill>
                  <a:schemeClr val="accent3"/>
                </a:solidFill>
                <a:latin typeface="Calibri"/>
                <a:ea typeface="Calibri"/>
                <a:cs typeface="Calibri"/>
                <a:sym typeface="Calibri"/>
              </a:rPr>
              <a:t>Exercise caution concerning customers with Credit Score &lt; 405</a:t>
            </a:r>
            <a:endParaRPr sz="1500">
              <a:solidFill>
                <a:schemeClr val="accent3"/>
              </a:solidFill>
              <a:latin typeface="Calibri"/>
              <a:ea typeface="Calibri"/>
              <a:cs typeface="Calibri"/>
              <a:sym typeface="Calibri"/>
            </a:endParaRPr>
          </a:p>
          <a:p>
            <a:pPr marL="0" marR="0" lvl="0" indent="0" algn="l" rtl="0">
              <a:lnSpc>
                <a:spcPct val="100000"/>
              </a:lnSpc>
              <a:spcBef>
                <a:spcPts val="0"/>
              </a:spcBef>
              <a:spcAft>
                <a:spcPts val="0"/>
              </a:spcAft>
              <a:buClr>
                <a:schemeClr val="accent3"/>
              </a:buClr>
              <a:buSzPts val="1200"/>
              <a:buFont typeface="Arial"/>
              <a:buNone/>
            </a:pPr>
            <a:endParaRPr sz="1200">
              <a:solidFill>
                <a:schemeClr val="accent3"/>
              </a:solidFill>
              <a:latin typeface="Calibri"/>
              <a:ea typeface="Calibri"/>
              <a:cs typeface="Calibri"/>
              <a:sym typeface="Calibri"/>
            </a:endParaRPr>
          </a:p>
        </p:txBody>
      </p:sp>
      <p:pic>
        <p:nvPicPr>
          <p:cNvPr id="738" name="Google Shape;738;p58"/>
          <p:cNvPicPr preferRelativeResize="0"/>
          <p:nvPr/>
        </p:nvPicPr>
        <p:blipFill rotWithShape="1">
          <a:blip r:embed="rId3">
            <a:alphaModFix/>
          </a:blip>
          <a:srcRect l="2796" t="10403" r="11959" b="10726"/>
          <a:stretch/>
        </p:blipFill>
        <p:spPr>
          <a:xfrm>
            <a:off x="1906925" y="1155775"/>
            <a:ext cx="4844309" cy="2701400"/>
          </a:xfrm>
          <a:prstGeom prst="rect">
            <a:avLst/>
          </a:prstGeom>
          <a:noFill/>
          <a:ln>
            <a:noFill/>
          </a:ln>
        </p:spPr>
      </p:pic>
      <p:sp>
        <p:nvSpPr>
          <p:cNvPr id="739" name="Google Shape;739;p58"/>
          <p:cNvSpPr/>
          <p:nvPr/>
        </p:nvSpPr>
        <p:spPr>
          <a:xfrm>
            <a:off x="4671250" y="4005550"/>
            <a:ext cx="2051400" cy="2745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rgbClr val="E15658"/>
                </a:solidFill>
                <a:latin typeface="Calibri"/>
                <a:ea typeface="Calibri"/>
                <a:cs typeface="Calibri"/>
                <a:sym typeface="Calibri"/>
              </a:rPr>
              <a:t>Churned</a:t>
            </a:r>
            <a:endParaRPr b="1">
              <a:solidFill>
                <a:srgbClr val="E15658"/>
              </a:solidFill>
            </a:endParaRPr>
          </a:p>
        </p:txBody>
      </p:sp>
      <p:grpSp>
        <p:nvGrpSpPr>
          <p:cNvPr id="740" name="Google Shape;740;p58"/>
          <p:cNvGrpSpPr/>
          <p:nvPr/>
        </p:nvGrpSpPr>
        <p:grpSpPr>
          <a:xfrm>
            <a:off x="2173375" y="2571750"/>
            <a:ext cx="5853150" cy="465850"/>
            <a:chOff x="2173375" y="2571750"/>
            <a:chExt cx="5853150" cy="465850"/>
          </a:xfrm>
        </p:grpSpPr>
        <p:cxnSp>
          <p:nvCxnSpPr>
            <p:cNvPr id="741" name="Google Shape;741;p58"/>
            <p:cNvCxnSpPr/>
            <p:nvPr/>
          </p:nvCxnSpPr>
          <p:spPr>
            <a:xfrm rot="10800000" flipH="1">
              <a:off x="2173375" y="2661500"/>
              <a:ext cx="5215500" cy="6600"/>
            </a:xfrm>
            <a:prstGeom prst="straightConnector1">
              <a:avLst/>
            </a:prstGeom>
            <a:noFill/>
            <a:ln w="9525" cap="flat" cmpd="sng">
              <a:solidFill>
                <a:srgbClr val="FF0000"/>
              </a:solidFill>
              <a:prstDash val="dash"/>
              <a:round/>
              <a:headEnd type="none" w="med" len="med"/>
              <a:tailEnd type="none" w="med" len="med"/>
            </a:ln>
          </p:spPr>
        </p:cxnSp>
        <p:sp>
          <p:nvSpPr>
            <p:cNvPr id="742" name="Google Shape;742;p58"/>
            <p:cNvSpPr txBox="1"/>
            <p:nvPr/>
          </p:nvSpPr>
          <p:spPr>
            <a:xfrm>
              <a:off x="6430825" y="2698900"/>
              <a:ext cx="1595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rgbClr val="FF0000"/>
                  </a:solidFill>
                </a:rPr>
                <a:t>Credit Score &lt; 405</a:t>
              </a:r>
              <a:endParaRPr sz="1000">
                <a:solidFill>
                  <a:srgbClr val="FF0000"/>
                </a:solidFill>
              </a:endParaRPr>
            </a:p>
          </p:txBody>
        </p:sp>
        <p:sp>
          <p:nvSpPr>
            <p:cNvPr id="743" name="Google Shape;743;p58"/>
            <p:cNvSpPr txBox="1"/>
            <p:nvPr/>
          </p:nvSpPr>
          <p:spPr>
            <a:xfrm>
              <a:off x="5497900" y="2571750"/>
              <a:ext cx="3981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a:t>404</a:t>
              </a:r>
              <a:endParaRPr sz="700" b="1"/>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35"/>
                                        </p:tgtEl>
                                        <p:attrNameLst>
                                          <p:attrName>style.visibility</p:attrName>
                                        </p:attrNameLst>
                                      </p:cBhvr>
                                      <p:to>
                                        <p:strVal val="visible"/>
                                      </p:to>
                                    </p:set>
                                    <p:anim calcmode="lin" valueType="num">
                                      <p:cBhvr additive="base">
                                        <p:cTn id="7" dur="500"/>
                                        <p:tgtEl>
                                          <p:spTgt spid="73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733"/>
                                        </p:tgtEl>
                                        <p:attrNameLst>
                                          <p:attrName>style.visibility</p:attrName>
                                        </p:attrNameLst>
                                      </p:cBhvr>
                                      <p:to>
                                        <p:strVal val="visible"/>
                                      </p:to>
                                    </p:set>
                                    <p:anim calcmode="lin" valueType="num">
                                      <p:cBhvr additive="base">
                                        <p:cTn id="11" dur="500"/>
                                        <p:tgtEl>
                                          <p:spTgt spid="733"/>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739"/>
                                        </p:tgtEl>
                                        <p:attrNameLst>
                                          <p:attrName>style.visibility</p:attrName>
                                        </p:attrNameLst>
                                      </p:cBhvr>
                                      <p:to>
                                        <p:strVal val="visible"/>
                                      </p:to>
                                    </p:set>
                                    <p:anim calcmode="lin" valueType="num">
                                      <p:cBhvr additive="base">
                                        <p:cTn id="15" dur="1000"/>
                                        <p:tgtEl>
                                          <p:spTgt spid="73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734"/>
                                        </p:tgtEl>
                                        <p:attrNameLst>
                                          <p:attrName>style.visibility</p:attrName>
                                        </p:attrNameLst>
                                      </p:cBhvr>
                                      <p:to>
                                        <p:strVal val="visible"/>
                                      </p:to>
                                    </p:set>
                                    <p:anim calcmode="lin" valueType="num">
                                      <p:cBhvr additive="base">
                                        <p:cTn id="18" dur="500"/>
                                        <p:tgtEl>
                                          <p:spTgt spid="73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738"/>
                                        </p:tgtEl>
                                        <p:attrNameLst>
                                          <p:attrName>style.visibility</p:attrName>
                                        </p:attrNameLst>
                                      </p:cBhvr>
                                      <p:to>
                                        <p:strVal val="visible"/>
                                      </p:to>
                                    </p:set>
                                    <p:animEffect transition="in" filter="fade">
                                      <p:cBhvr>
                                        <p:cTn id="21" dur="1000"/>
                                        <p:tgtEl>
                                          <p:spTgt spid="7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40"/>
                                        </p:tgtEl>
                                        <p:attrNameLst>
                                          <p:attrName>style.visibility</p:attrName>
                                        </p:attrNameLst>
                                      </p:cBhvr>
                                      <p:to>
                                        <p:strVal val="visible"/>
                                      </p:to>
                                    </p:set>
                                    <p:animEffect transition="in" filter="fade">
                                      <p:cBhvr>
                                        <p:cTn id="26" dur="1000"/>
                                        <p:tgtEl>
                                          <p:spTgt spid="74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736"/>
                                        </p:tgtEl>
                                        <p:attrNameLst>
                                          <p:attrName>style.visibility</p:attrName>
                                        </p:attrNameLst>
                                      </p:cBhvr>
                                      <p:to>
                                        <p:strVal val="visible"/>
                                      </p:to>
                                    </p:set>
                                    <p:animEffect transition="in" filter="fade">
                                      <p:cBhvr>
                                        <p:cTn id="30" dur="500"/>
                                        <p:tgtEl>
                                          <p:spTgt spid="736"/>
                                        </p:tgtEl>
                                      </p:cBhvr>
                                    </p:animEffect>
                                  </p:childTnLst>
                                </p:cTn>
                              </p:par>
                              <p:par>
                                <p:cTn id="31" presetID="10" presetClass="entr" presetSubtype="0" fill="hold" nodeType="withEffect">
                                  <p:stCondLst>
                                    <p:cond delay="0"/>
                                  </p:stCondLst>
                                  <p:childTnLst>
                                    <p:set>
                                      <p:cBhvr>
                                        <p:cTn id="32" dur="1" fill="hold">
                                          <p:stCondLst>
                                            <p:cond delay="0"/>
                                          </p:stCondLst>
                                        </p:cTn>
                                        <p:tgtEl>
                                          <p:spTgt spid="737"/>
                                        </p:tgtEl>
                                        <p:attrNameLst>
                                          <p:attrName>style.visibility</p:attrName>
                                        </p:attrNameLst>
                                      </p:cBhvr>
                                      <p:to>
                                        <p:strVal val="visible"/>
                                      </p:to>
                                    </p:set>
                                    <p:animEffect transition="in" filter="fade">
                                      <p:cBhvr>
                                        <p:cTn id="33" dur="1000"/>
                                        <p:tgtEl>
                                          <p:spTgt spid="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Dortmund">
      <a:dk1>
        <a:srgbClr val="262626"/>
      </a:dk1>
      <a:lt1>
        <a:srgbClr val="FFFFFF"/>
      </a:lt1>
      <a:dk2>
        <a:srgbClr val="262626"/>
      </a:dk2>
      <a:lt2>
        <a:srgbClr val="FFFFFF"/>
      </a:lt2>
      <a:accent1>
        <a:srgbClr val="FDE000"/>
      </a:accent1>
      <a:accent2>
        <a:srgbClr val="D1D6DF"/>
      </a:accent2>
      <a:accent3>
        <a:srgbClr val="696763"/>
      </a:accent3>
      <a:accent4>
        <a:srgbClr val="F1D546"/>
      </a:accent4>
      <a:accent5>
        <a:srgbClr val="39A3A2"/>
      </a:accent5>
      <a:accent6>
        <a:srgbClr val="47C8C7"/>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On-screen Show (16:9)</PresentationFormat>
  <Paragraphs>107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1_Custom Design</vt:lpstr>
      <vt:lpstr>PowerPoint Presentation</vt:lpstr>
      <vt:lpstr>PowerPoint Presentation</vt:lpstr>
      <vt:lpstr>Let’s help Tommy! </vt:lpstr>
      <vt:lpstr>Executive Summary</vt:lpstr>
      <vt:lpstr>Overview</vt:lpstr>
      <vt:lpstr>PowerPoint Presentation</vt:lpstr>
      <vt:lpstr>PowerPoint Presentation</vt:lpstr>
      <vt:lpstr>PowerPoint Presentation</vt:lpstr>
      <vt:lpstr>Credit Score Comparison: Non-Churned vs. Churned Customers</vt:lpstr>
      <vt:lpstr>Churn Rate Across Countries</vt:lpstr>
      <vt:lpstr>PowerPoint Presentation</vt:lpstr>
      <vt:lpstr>Taking A Deeper Look At Germany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ENO</dc:creator>
  <cp:lastModifiedBy>enoyao@student.ubc.ca</cp:lastModifiedBy>
  <cp:revision>2</cp:revision>
  <dcterms:modified xsi:type="dcterms:W3CDTF">2024-02-20T01:04:55Z</dcterms:modified>
</cp:coreProperties>
</file>