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Crossy Road Game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HTML, CSS, and JavaScript (Three.js)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3: script.js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Contains the core game logic.</a:t>
            </a:r>
          </a:p>
          <a:p>
            <a:r>
              <a:t>• Builds chicken, vehicles, trees, and lanes using Three.js.</a:t>
            </a:r>
          </a:p>
          <a:p>
            <a:r>
              <a:t>• Handles movement, collisions, and animations.</a:t>
            </a:r>
          </a:p>
          <a:p>
            <a:r>
              <a:t>• Updates score and triggers Game Over.</a:t>
            </a:r>
          </a:p>
          <a:p/>
          <a:p>
            <a:r>
              <a:t>Below is the full code: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counterDOM = document.getElementById("counter");</a:t>
            </a:r>
          </a:p>
          <a:p>
            <a:r>
              <a:t>const endDOM = document.getElementById("end");</a:t>
            </a:r>
          </a:p>
          <a:p/>
          <a:p>
            <a:r>
              <a:t>const scene = new THREE.Scene();</a:t>
            </a:r>
          </a:p>
          <a:p/>
          <a:p>
            <a:r>
              <a:t>const distance = 500;</a:t>
            </a:r>
          </a:p>
          <a:p>
            <a:r>
              <a:t>const camera = new THREE.OrthographicCamera(</a:t>
            </a:r>
          </a:p>
          <a:p>
            <a:r>
              <a:t>  window.innerWidth / -2,</a:t>
            </a:r>
          </a:p>
          <a:p>
            <a:r>
              <a:t>  window.innerWidth / 2,</a:t>
            </a:r>
          </a:p>
          <a:p>
            <a:r>
              <a:t>  window.innerHeight / 2,</a:t>
            </a:r>
          </a:p>
          <a:p>
            <a:r>
              <a:t>  window.innerHeight / -2,</a:t>
            </a:r>
          </a:p>
          <a:p>
            <a:r>
              <a:t>  0.1,</a:t>
            </a:r>
          </a:p>
          <a:p>
            <a:r>
              <a:t>  10000</a:t>
            </a:r>
          </a:p>
          <a:p>
            <a:r>
              <a:t>);</a:t>
            </a:r>
          </a:p>
          <a:p/>
          <a:p>
            <a:r>
              <a:t>camera.rotation.x = (50 * Math.PI) / 180;</a:t>
            </a:r>
          </a:p>
          <a:p>
            <a:r>
              <a:t>camera.rotation.y = (20 * Math.PI) / 180;</a:t>
            </a:r>
          </a:p>
          <a:p>
            <a:r>
              <a:t>camera.rotation.z = (10 * Math.PI) / 180;</a:t>
            </a:r>
          </a:p>
          <a:p/>
          <a:p>
            <a:r>
              <a:t>const initialCameraPositionY = -Math.tan(camera.rotation.x) * distance;</a:t>
            </a:r>
          </a:p>
          <a:p>
            <a:r>
              <a:t>const initialCameraPositionX =</a:t>
            </a:r>
          </a:p>
          <a:p>
            <a:r>
              <a:t>  Math.tan(camera.rotation.y) *</a:t>
            </a:r>
          </a:p>
          <a:p>
            <a:r>
              <a:t>  Math.sqrt(distance ** 2 + initialCameraPositionY ** 2);</a:t>
            </a:r>
          </a:p>
          <a:p>
            <a:r>
              <a:t>camera.position.y = initialCameraPositionY;</a:t>
            </a:r>
          </a:p>
          <a:p>
            <a:r>
              <a:t>camera.position.x = initialCameraPositionX;</a:t>
            </a:r>
          </a:p>
          <a:p>
            <a:r>
              <a:t>camera.position.z = distance;</a:t>
            </a:r>
          </a:p>
          <a:p/>
          <a:p>
            <a:r>
              <a:t>const zoom = 2;</a:t>
            </a:r>
          </a:p>
          <a:p/>
          <a:p>
            <a:r>
              <a:t>const chickenSize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= 15;</a:t>
            </a:r>
          </a:p>
          <a:p/>
          <a:p>
            <a:r>
              <a:t>const positionWidth = 42;</a:t>
            </a:r>
          </a:p>
          <a:p>
            <a:r>
              <a:t>const columns = 17;</a:t>
            </a:r>
          </a:p>
          <a:p>
            <a:r>
              <a:t>const boardWidth = positionWidth * columns;</a:t>
            </a:r>
          </a:p>
          <a:p/>
          <a:p>
            <a:r>
              <a:t>const stepTime = 200; // Miliseconds it takes for the chicken to take a step forward, backward, left or right</a:t>
            </a:r>
          </a:p>
          <a:p/>
          <a:p>
            <a:r>
              <a:t>let lanes;</a:t>
            </a:r>
          </a:p>
          <a:p>
            <a:r>
              <a:t>let currentLane;</a:t>
            </a:r>
          </a:p>
          <a:p>
            <a:r>
              <a:t>let currentColumn;</a:t>
            </a:r>
          </a:p>
          <a:p/>
          <a:p>
            <a:r>
              <a:t>let previousTimestamp;</a:t>
            </a:r>
          </a:p>
          <a:p>
            <a:r>
              <a:t>let startMoving;</a:t>
            </a:r>
          </a:p>
          <a:p>
            <a:r>
              <a:t>let moves;</a:t>
            </a:r>
          </a:p>
          <a:p>
            <a:r>
              <a:t>let stepStartTimestamp;</a:t>
            </a:r>
          </a:p>
          <a:p/>
          <a:p>
            <a:r>
              <a:t>const carFrontTexture = new Texture(40, 80, [{ x: 0, y: 10, w: 30, h: 60 }]);</a:t>
            </a:r>
          </a:p>
          <a:p>
            <a:r>
              <a:t>const carBackTexture = new Texture(40, 80, [{ x: 10, y: 10, w: 30, h: 60 }]);</a:t>
            </a:r>
          </a:p>
          <a:p>
            <a:r>
              <a:t>const carRightSideTexture = new Texture(110, 40, [</a:t>
            </a:r>
          </a:p>
          <a:p>
            <a:r>
              <a:t>  { x: 10, y: 0, w: 50, h: 30 },</a:t>
            </a:r>
          </a:p>
          <a:p>
            <a:r>
              <a:t>  { x: 70, y: 0, w: 30, h: 30 },</a:t>
            </a:r>
          </a:p>
          <a:p>
            <a:r>
              <a:t>]);</a:t>
            </a:r>
          </a:p>
          <a:p>
            <a:r>
              <a:t>const carLeftSideTexture = new Texture(110, 40, [</a:t>
            </a:r>
          </a:p>
          <a:p>
            <a:r>
              <a:t>  { x: 10, y: 10, w: 50, h: 30 },</a:t>
            </a:r>
          </a:p>
          <a:p>
            <a:r>
              <a:t>  { x: 70, y: 10, w: 30, h: 30 },</a:t>
            </a:r>
          </a:p>
          <a:p>
            <a:r>
              <a:t>]);</a:t>
            </a:r>
          </a:p>
          <a:p/>
          <a:p>
            <a:r>
              <a:t>const truckFrontTexture = new Texture(30, 30, [{ x: 15, y: 0, w: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0, h: 30 }]);</a:t>
            </a:r>
          </a:p>
          <a:p>
            <a:r>
              <a:t>const truckRightSideTexture = new Texture(25, 30, [</a:t>
            </a:r>
          </a:p>
          <a:p>
            <a:r>
              <a:t>  { x: 0, y: 15, w: 10, h: 10 },</a:t>
            </a:r>
          </a:p>
          <a:p>
            <a:r>
              <a:t>]);</a:t>
            </a:r>
          </a:p>
          <a:p>
            <a:r>
              <a:t>const truckLeftSideTexture = new Texture(25, 30, [</a:t>
            </a:r>
          </a:p>
          <a:p>
            <a:r>
              <a:t>  { x: 0, y: 5, w: 10, h: 10 },</a:t>
            </a:r>
          </a:p>
          <a:p>
            <a:r>
              <a:t>]);</a:t>
            </a:r>
          </a:p>
          <a:p/>
          <a:p>
            <a:r>
              <a:t>const generateLanes = () =&gt;</a:t>
            </a:r>
          </a:p>
          <a:p>
            <a:r>
              <a:t>  [-9, -8, -7, -6, -5, -4, -3, -2, -1, 0, 1, 2, 3, 4, 5, 6, 7, 8, 9]</a:t>
            </a:r>
          </a:p>
          <a:p>
            <a:r>
              <a:t>    .map((index) =&gt; {</a:t>
            </a:r>
          </a:p>
          <a:p>
            <a:r>
              <a:t>      const lane = new Lane(index);</a:t>
            </a:r>
          </a:p>
          <a:p>
            <a:r>
              <a:t>      lane.mesh.position.y = index * positionWidth * zoom;</a:t>
            </a:r>
          </a:p>
          <a:p>
            <a:r>
              <a:t>      scene.add(lane.mesh);</a:t>
            </a:r>
          </a:p>
          <a:p>
            <a:r>
              <a:t>      return lane;</a:t>
            </a:r>
          </a:p>
          <a:p>
            <a:r>
              <a:t>    })</a:t>
            </a:r>
          </a:p>
          <a:p>
            <a:r>
              <a:t>    .filter((lane) =&gt; lane.index &gt;= 0);</a:t>
            </a:r>
          </a:p>
          <a:p/>
          <a:p>
            <a:r>
              <a:t>const addLane = () =&gt; {</a:t>
            </a:r>
          </a:p>
          <a:p>
            <a:r>
              <a:t>  const index = lanes.length;</a:t>
            </a:r>
          </a:p>
          <a:p>
            <a:r>
              <a:t>  const lane = new Lane(index);</a:t>
            </a:r>
          </a:p>
          <a:p>
            <a:r>
              <a:t>  lane.mesh.position.y = index * positionWidth * zoom;</a:t>
            </a:r>
          </a:p>
          <a:p>
            <a:r>
              <a:t>  scene.add(lane.mesh);</a:t>
            </a:r>
          </a:p>
          <a:p>
            <a:r>
              <a:t>  lanes.push(lane);</a:t>
            </a:r>
          </a:p>
          <a:p>
            <a:r>
              <a:t>};</a:t>
            </a:r>
          </a:p>
          <a:p/>
          <a:p>
            <a:r>
              <a:t>const chicken = new Chicken();</a:t>
            </a:r>
          </a:p>
          <a:p>
            <a:r>
              <a:t>scene.add(chicken);</a:t>
            </a:r>
          </a:p>
          <a:p/>
          <a:p>
            <a:r>
              <a:t>hemiLight = new THREE.HemisphereLight(0xffffff, 0xffffff,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.6);</a:t>
            </a:r>
          </a:p>
          <a:p>
            <a:r>
              <a:t>scene.add(hemiLight);</a:t>
            </a:r>
          </a:p>
          <a:p/>
          <a:p>
            <a:r>
              <a:t>const initialDirLightPositionX = -100;</a:t>
            </a:r>
          </a:p>
          <a:p>
            <a:r>
              <a:t>const initialDirLightPositionY = -100;</a:t>
            </a:r>
          </a:p>
          <a:p>
            <a:r>
              <a:t>dirLight = new THREE.DirectionalLight(0xffffff, 0.6);</a:t>
            </a:r>
          </a:p>
          <a:p>
            <a:r>
              <a:t>dirLight.position.set(initialDirLightPositionX, initialDirLightPositionY, 200);</a:t>
            </a:r>
          </a:p>
          <a:p>
            <a:r>
              <a:t>dirLight.castShadow = true;</a:t>
            </a:r>
          </a:p>
          <a:p>
            <a:r>
              <a:t>dirLight.target = chicken;</a:t>
            </a:r>
          </a:p>
          <a:p>
            <a:r>
              <a:t>scene.add(dirLight);</a:t>
            </a:r>
          </a:p>
          <a:p/>
          <a:p>
            <a:r>
              <a:t>dirLight.shadow.mapSize.width = 2048;</a:t>
            </a:r>
          </a:p>
          <a:p>
            <a:r>
              <a:t>dirLight.shadow.mapSize.height = 2048;</a:t>
            </a:r>
          </a:p>
          <a:p>
            <a:r>
              <a:t>var d = 500;</a:t>
            </a:r>
          </a:p>
          <a:p>
            <a:r>
              <a:t>dirLight.shadow.camera.left = -d;</a:t>
            </a:r>
          </a:p>
          <a:p>
            <a:r>
              <a:t>dirLight.shadow.camera.right = d;</a:t>
            </a:r>
          </a:p>
          <a:p>
            <a:r>
              <a:t>dirLight.shadow.camera.top = d;</a:t>
            </a:r>
          </a:p>
          <a:p>
            <a:r>
              <a:t>dirLight.shadow.camera.bottom = -d;</a:t>
            </a:r>
          </a:p>
          <a:p/>
          <a:p>
            <a:r>
              <a:t>// var helper = new THREE.CameraHelper( dirLight.shadow.camera );</a:t>
            </a:r>
          </a:p>
          <a:p>
            <a:r>
              <a:t>// var helper = new THREE.CameraHelper( camera );</a:t>
            </a:r>
          </a:p>
          <a:p>
            <a:r>
              <a:t>// scene.add(helper)</a:t>
            </a:r>
          </a:p>
          <a:p/>
          <a:p>
            <a:r>
              <a:t>backLight = new THREE.DirectionalLight(0x000000, 0.4);</a:t>
            </a:r>
          </a:p>
          <a:p>
            <a:r>
              <a:t>backLight.position.set(200, 200, 50);</a:t>
            </a:r>
          </a:p>
          <a:p>
            <a:r>
              <a:t>backLight.castShadow = tr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ue;</a:t>
            </a:r>
          </a:p>
          <a:p>
            <a:r>
              <a:t>scene.add(backLight);</a:t>
            </a:r>
          </a:p>
          <a:p/>
          <a:p>
            <a:r>
              <a:t>const laneTypes = ["car", "truck", "forest"];</a:t>
            </a:r>
          </a:p>
          <a:p>
            <a:r>
              <a:t>const laneSpeeds = [2, 2.5, 3];</a:t>
            </a:r>
          </a:p>
          <a:p>
            <a:r>
              <a:t>const vechicleColors = [0xa52523, 0xbdb638, 0x78b14b];</a:t>
            </a:r>
          </a:p>
          <a:p>
            <a:r>
              <a:t>const threeHeights = [20, 45, 60];</a:t>
            </a:r>
          </a:p>
          <a:p/>
          <a:p>
            <a:r>
              <a:t>const initaliseValues = () =&gt; {</a:t>
            </a:r>
          </a:p>
          <a:p>
            <a:r>
              <a:t>  lanes = generateLanes();</a:t>
            </a:r>
          </a:p>
          <a:p/>
          <a:p>
            <a:r>
              <a:t>  currentLane = 0;</a:t>
            </a:r>
          </a:p>
          <a:p>
            <a:r>
              <a:t>  currentColumn = Math.floor(columns / 2);</a:t>
            </a:r>
          </a:p>
          <a:p/>
          <a:p>
            <a:r>
              <a:t>  previousTimestamp = null;</a:t>
            </a:r>
          </a:p>
          <a:p/>
          <a:p>
            <a:r>
              <a:t>  startMoving = false;</a:t>
            </a:r>
          </a:p>
          <a:p>
            <a:r>
              <a:t>  moves = [];</a:t>
            </a:r>
          </a:p>
          <a:p>
            <a:r>
              <a:t>  stepStartTimestamp;</a:t>
            </a:r>
          </a:p>
          <a:p/>
          <a:p>
            <a:r>
              <a:t>  chicken.position.x = 0;</a:t>
            </a:r>
          </a:p>
          <a:p>
            <a:r>
              <a:t>  chicken.position.y = 0;</a:t>
            </a:r>
          </a:p>
          <a:p/>
          <a:p>
            <a:r>
              <a:t>  camera.position.y = initialCameraPositionY;</a:t>
            </a:r>
          </a:p>
          <a:p>
            <a:r>
              <a:t>  camera.position.x = initialCameraPositionX;</a:t>
            </a:r>
          </a:p>
          <a:p/>
          <a:p>
            <a:r>
              <a:t>  dirLight.position.x = initialDirLightPositionX;</a:t>
            </a:r>
          </a:p>
          <a:p>
            <a:r>
              <a:t>  dirLight.position.y = initialDirLightPositionY;</a:t>
            </a:r>
          </a:p>
          <a:p>
            <a:r>
              <a:t>};</a:t>
            </a:r>
          </a:p>
          <a:p/>
          <a:p>
            <a:r>
              <a:t>initaliseValues();</a:t>
            </a:r>
          </a:p>
          <a:p/>
          <a:p>
            <a:r>
              <a:t>const renderer = new THREE.WebGLRenderer({</a:t>
            </a:r>
          </a:p>
          <a:p>
            <a:r>
              <a:t>  alpha: true,</a:t>
            </a:r>
          </a:p>
          <a:p>
            <a:r>
              <a:t>  antialias: true,</a:t>
            </a:r>
          </a:p>
          <a:p>
            <a:r>
              <a:t>});</a:t>
            </a:r>
          </a:p>
          <a:p>
            <a:r>
              <a:t>renderer.shadowMap.enabled = true;</a:t>
            </a:r>
          </a:p>
          <a:p>
            <a:r>
              <a:t>render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er.shadowMap.type = THREE.PCFSoftShadowMap;</a:t>
            </a:r>
          </a:p>
          <a:p>
            <a:r>
              <a:t>renderer.setSize(window.innerWidth, window.innerHeight);</a:t>
            </a:r>
          </a:p>
          <a:p>
            <a:r>
              <a:t>document.body.appendChild(renderer.domElement);</a:t>
            </a:r>
          </a:p>
          <a:p/>
          <a:p>
            <a:r>
              <a:t>function Texture(width, height, rects) {</a:t>
            </a:r>
          </a:p>
          <a:p>
            <a:r>
              <a:t>  const canvas = document.createElement("canvas");</a:t>
            </a:r>
          </a:p>
          <a:p>
            <a:r>
              <a:t>  canvas.width = width;</a:t>
            </a:r>
          </a:p>
          <a:p>
            <a:r>
              <a:t>  canvas.height = height;</a:t>
            </a:r>
          </a:p>
          <a:p>
            <a:r>
              <a:t>  const context = canvas.getContext("2d");</a:t>
            </a:r>
          </a:p>
          <a:p>
            <a:r>
              <a:t>  context.fillStyle = "#ffffff";</a:t>
            </a:r>
          </a:p>
          <a:p>
            <a:r>
              <a:t>  context.fillRect(0, 0, width, height);</a:t>
            </a:r>
          </a:p>
          <a:p>
            <a:r>
              <a:t>  context.fillStyle = "rgba(0,0,0,0.6)";</a:t>
            </a:r>
          </a:p>
          <a:p>
            <a:r>
              <a:t>  rects.forEach((rect) =&gt; {</a:t>
            </a:r>
          </a:p>
          <a:p>
            <a:r>
              <a:t>    context.fillRect(rect.x, rect.y, rect.w, rect.h);</a:t>
            </a:r>
          </a:p>
          <a:p>
            <a:r>
              <a:t>  });</a:t>
            </a:r>
          </a:p>
          <a:p>
            <a:r>
              <a:t>  return new THREE.CanvasTexture(canvas);</a:t>
            </a:r>
          </a:p>
          <a:p>
            <a:r>
              <a:t>}</a:t>
            </a:r>
          </a:p>
          <a:p/>
          <a:p>
            <a:r>
              <a:t>function Wheel() {</a:t>
            </a:r>
          </a:p>
          <a:p>
            <a:r>
              <a:t>  const wheel = new THREE.Mesh(</a:t>
            </a:r>
          </a:p>
          <a:p>
            <a:r>
              <a:t>    new THREE.BoxBufferGeometry(12 * zoom, 33 * zoom, 12 * zoom),</a:t>
            </a:r>
          </a:p>
          <a:p>
            <a:r>
              <a:t>    new THREE.MeshLambertMaterial({ color: 0x333333, flatShading: true })</a:t>
            </a:r>
          </a:p>
          <a:p>
            <a:r>
              <a:t>  );</a:t>
            </a:r>
          </a:p>
          <a:p>
            <a:r>
              <a:t>  wheel.position.z =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 * zoom;</a:t>
            </a:r>
          </a:p>
          <a:p>
            <a:r>
              <a:t>  return wheel;</a:t>
            </a:r>
          </a:p>
          <a:p>
            <a:r>
              <a:t>}</a:t>
            </a:r>
          </a:p>
          <a:p/>
          <a:p>
            <a:r>
              <a:t>function Car() {</a:t>
            </a:r>
          </a:p>
          <a:p>
            <a:r>
              <a:t>  const car = new THREE.Group();</a:t>
            </a:r>
          </a:p>
          <a:p>
            <a:r>
              <a:t>  const color =</a:t>
            </a:r>
          </a:p>
          <a:p>
            <a:r>
              <a:t>    vechicleColors[Math.floor(Math.random() * vechicleColors.length)];</a:t>
            </a:r>
          </a:p>
          <a:p/>
          <a:p>
            <a:r>
              <a:t>  const main = new THREE.Mesh(</a:t>
            </a:r>
          </a:p>
          <a:p>
            <a:r>
              <a:t>    new THREE.BoxBufferGeometry(60 * zoom, 30 * zoom, 15 * zoom),</a:t>
            </a:r>
          </a:p>
          <a:p>
            <a:r>
              <a:t>    new THREE.MeshPhongMaterial({ color, flatShading: true })</a:t>
            </a:r>
          </a:p>
          <a:p>
            <a:r>
              <a:t>  );</a:t>
            </a:r>
          </a:p>
          <a:p>
            <a:r>
              <a:t>  main.position.z = 12 * zoom;</a:t>
            </a:r>
          </a:p>
          <a:p>
            <a:r>
              <a:t>  main.castShadow = true;</a:t>
            </a:r>
          </a:p>
          <a:p>
            <a:r>
              <a:t>  main.receiveShadow = true;</a:t>
            </a:r>
          </a:p>
          <a:p>
            <a:r>
              <a:t>  car.add(main);</a:t>
            </a:r>
          </a:p>
          <a:p/>
          <a:p>
            <a:r>
              <a:t>  const cabin = new THREE.Mesh(</a:t>
            </a:r>
          </a:p>
          <a:p>
            <a:r>
              <a:t>    new THREE.BoxBufferGeometry(33 * zoom, 24 * zoom, 12 * zoom),</a:t>
            </a:r>
          </a:p>
          <a:p>
            <a:r>
              <a:t>    [</a:t>
            </a:r>
          </a:p>
          <a:p>
            <a:r>
              <a:t>      new THREE.MeshPhongMaterial({</a:t>
            </a:r>
          </a:p>
          <a:p>
            <a:r>
              <a:t>        color: 0xcccccc,</a:t>
            </a:r>
          </a:p>
          <a:p>
            <a:r>
              <a:t>        flatShading: true,</a:t>
            </a:r>
          </a:p>
          <a:p>
            <a:r>
              <a:t>        map: carBackTexture,</a:t>
            </a:r>
          </a:p>
          <a:p>
            <a:r>
              <a:t>      }),</a:t>
            </a:r>
          </a:p>
          <a:p>
            <a:r>
              <a:t>      new THREE.MeshPhongMaterial({</a:t>
            </a:r>
          </a:p>
          <a:p>
            <a:r>
              <a:t>        color: 0xcccccc,</a:t>
            </a:r>
          </a:p>
          <a:p>
            <a:r>
              <a:t>        flatShading: true,</a:t>
            </a:r>
          </a:p>
          <a:p>
            <a:r>
              <a:t>        map: carFrontTexture,</a:t>
            </a:r>
          </a:p>
          <a:p>
            <a:r>
              <a:t>      }),</a:t>
            </a:r>
          </a:p>
          <a:p>
            <a:r>
              <a:t>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THREE.MeshPhongMaterial({</a:t>
            </a:r>
          </a:p>
          <a:p>
            <a:r>
              <a:t>        color: 0xcccccc,</a:t>
            </a:r>
          </a:p>
          <a:p>
            <a:r>
              <a:t>        flatShading: true,</a:t>
            </a:r>
          </a:p>
          <a:p>
            <a:r>
              <a:t>        map: carRightSideTexture,</a:t>
            </a:r>
          </a:p>
          <a:p>
            <a:r>
              <a:t>      }),</a:t>
            </a:r>
          </a:p>
          <a:p>
            <a:r>
              <a:t>      new THREE.MeshPhongMaterial({</a:t>
            </a:r>
          </a:p>
          <a:p>
            <a:r>
              <a:t>        color: 0xcccccc,</a:t>
            </a:r>
          </a:p>
          <a:p>
            <a:r>
              <a:t>        flatShading: true,</a:t>
            </a:r>
          </a:p>
          <a:p>
            <a:r>
              <a:t>        map: carLeftSideTexture,</a:t>
            </a:r>
          </a:p>
          <a:p>
            <a:r>
              <a:t>      }),</a:t>
            </a:r>
          </a:p>
          <a:p>
            <a:r>
              <a:t>      new THREE.MeshPhongMaterial({ color: 0xcccccc, flatShading: true }), // top</a:t>
            </a:r>
          </a:p>
          <a:p>
            <a:r>
              <a:t>      new THREE.MeshPhongMaterial({ color: 0xcccccc, flatShading: true }), // bottom</a:t>
            </a:r>
          </a:p>
          <a:p>
            <a:r>
              <a:t>    ]</a:t>
            </a:r>
          </a:p>
          <a:p>
            <a:r>
              <a:t>  );</a:t>
            </a:r>
          </a:p>
          <a:p>
            <a:r>
              <a:t>  cabin.position.x = 6 * zoom;</a:t>
            </a:r>
          </a:p>
          <a:p>
            <a:r>
              <a:t>  cabin.position.z = 25.5 * zoom;</a:t>
            </a:r>
          </a:p>
          <a:p>
            <a:r>
              <a:t>  cabin.castShadow = true;</a:t>
            </a:r>
          </a:p>
          <a:p>
            <a:r>
              <a:t>  cabin.receiveShadow = true;</a:t>
            </a:r>
          </a:p>
          <a:p>
            <a:r>
              <a:t>  car.add(cabin);</a:t>
            </a:r>
          </a:p>
          <a:p/>
          <a:p>
            <a:r>
              <a:t>  const frontWheel = new Wheel();</a:t>
            </a:r>
          </a:p>
          <a:p>
            <a:r>
              <a:t>  frontWheel.position.x = -18 * zoom;</a:t>
            </a:r>
          </a:p>
          <a:p>
            <a:r>
              <a:t>  car.add(frontWheel);</a:t>
            </a:r>
          </a:p>
          <a:p/>
          <a:p>
            <a:r>
              <a:t>  const backWheel = new Wheel();</a:t>
            </a:r>
          </a:p>
          <a:p>
            <a:r>
              <a:t>  backWheel.position.x = 18 * zoom;</a:t>
            </a:r>
          </a:p>
          <a:p>
            <a:r>
              <a:t>  car.add(backWheel);</a:t>
            </a:r>
          </a:p>
          <a:p/>
          <a:p>
            <a:r>
              <a:t>  car.castShadow = true;</a:t>
            </a:r>
          </a:p>
          <a:p>
            <a:r>
              <a:t>  car.recei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veShadow = false;</a:t>
            </a:r>
          </a:p>
          <a:p/>
          <a:p>
            <a:r>
              <a:t>  return car;</a:t>
            </a:r>
          </a:p>
          <a:p>
            <a:r>
              <a:t>}</a:t>
            </a:r>
          </a:p>
          <a:p/>
          <a:p>
            <a:r>
              <a:t>function Truck() {</a:t>
            </a:r>
          </a:p>
          <a:p>
            <a:r>
              <a:t>  const truck = new THREE.Group();</a:t>
            </a:r>
          </a:p>
          <a:p>
            <a:r>
              <a:t>  const color =</a:t>
            </a:r>
          </a:p>
          <a:p>
            <a:r>
              <a:t>    vechicleColors[Math.floor(Math.random() * vechicleColors.length)];</a:t>
            </a:r>
          </a:p>
          <a:p/>
          <a:p>
            <a:r>
              <a:t>  const base = new THREE.Mesh(</a:t>
            </a:r>
          </a:p>
          <a:p>
            <a:r>
              <a:t>    new THREE.BoxBufferGeometry(100 * zoom, 25 * zoom, 5 * zoom),</a:t>
            </a:r>
          </a:p>
          <a:p>
            <a:r>
              <a:t>    new THREE.MeshLambertMaterial({ color: 0xb4c6fc, flatShading: true })</a:t>
            </a:r>
          </a:p>
          <a:p>
            <a:r>
              <a:t>  );</a:t>
            </a:r>
          </a:p>
          <a:p>
            <a:r>
              <a:t>  base.position.z = 10 * zoom;</a:t>
            </a:r>
          </a:p>
          <a:p>
            <a:r>
              <a:t>  truck.add(base);</a:t>
            </a:r>
          </a:p>
          <a:p/>
          <a:p>
            <a:r>
              <a:t>  const cargo = new THREE.Mesh(</a:t>
            </a:r>
          </a:p>
          <a:p>
            <a:r>
              <a:t>    new THREE.BoxBufferGeometry(75 * zoom, 35 * zoom, 40 * zoom),</a:t>
            </a:r>
          </a:p>
          <a:p>
            <a:r>
              <a:t>    new THREE.MeshPhongMaterial({ color: 0xb4c6fc, flatShading: true })</a:t>
            </a:r>
          </a:p>
          <a:p>
            <a:r>
              <a:t>  );</a:t>
            </a:r>
          </a:p>
          <a:p>
            <a:r>
              <a:t>  cargo.position.x = 15 * zoom;</a:t>
            </a:r>
          </a:p>
          <a:p>
            <a:r>
              <a:t>  cargo.position.z = 30 * zoom;</a:t>
            </a:r>
          </a:p>
          <a:p>
            <a:r>
              <a:t>  cargo.castShadow = true;</a:t>
            </a:r>
          </a:p>
          <a:p>
            <a:r>
              <a:t>  cargo.receiveShadow = true;</a:t>
            </a:r>
          </a:p>
          <a:p>
            <a:r>
              <a:t>  truck.add(cargo);</a:t>
            </a:r>
          </a:p>
          <a:p/>
          <a:p>
            <a:r>
              <a:t>  const cabin = new THREE.Mesh(</a:t>
            </a:r>
          </a:p>
          <a:p>
            <a:r>
              <a:t>    new THREE.BoxBufferGeometry(25 * zoom, 30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Crossy Road–style game built using:</a:t>
            </a:r>
          </a:p>
          <a:p/>
          <a:p>
            <a:r>
              <a:t>• index.html → Structure</a:t>
            </a:r>
          </a:p>
          <a:p>
            <a:r>
              <a:t>• style.css → Styling and Layout</a:t>
            </a:r>
          </a:p>
          <a:p>
            <a:r>
              <a:t>• script.js → Game logic with Three.js</a:t>
            </a:r>
          </a:p>
          <a:p/>
          <a:p>
            <a:r>
              <a:t>Together, they create a 3D interactive game in the browser.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zoom, 30 * zoom),</a:t>
            </a:r>
          </a:p>
          <a:p>
            <a:r>
              <a:t>    [</a:t>
            </a:r>
          </a:p>
          <a:p>
            <a:r>
              <a:t>      new THREE.MeshPhongMaterial({ color, flatShading: true }), // back</a:t>
            </a:r>
          </a:p>
          <a:p>
            <a:r>
              <a:t>      new THREE.MeshPhongMaterial({</a:t>
            </a:r>
          </a:p>
          <a:p>
            <a:r>
              <a:t>        color,</a:t>
            </a:r>
          </a:p>
          <a:p>
            <a:r>
              <a:t>        flatShading: true,</a:t>
            </a:r>
          </a:p>
          <a:p>
            <a:r>
              <a:t>        map: truckFrontTexture,</a:t>
            </a:r>
          </a:p>
          <a:p>
            <a:r>
              <a:t>      }),</a:t>
            </a:r>
          </a:p>
          <a:p>
            <a:r>
              <a:t>      new THREE.MeshPhongMaterial({</a:t>
            </a:r>
          </a:p>
          <a:p>
            <a:r>
              <a:t>        color,</a:t>
            </a:r>
          </a:p>
          <a:p>
            <a:r>
              <a:t>        flatShading: true,</a:t>
            </a:r>
          </a:p>
          <a:p>
            <a:r>
              <a:t>        map: truckRightSideTexture,</a:t>
            </a:r>
          </a:p>
          <a:p>
            <a:r>
              <a:t>      }),</a:t>
            </a:r>
          </a:p>
          <a:p>
            <a:r>
              <a:t>      new THREE.MeshPhongMaterial({</a:t>
            </a:r>
          </a:p>
          <a:p>
            <a:r>
              <a:t>        color,</a:t>
            </a:r>
          </a:p>
          <a:p>
            <a:r>
              <a:t>        flatShading: true,</a:t>
            </a:r>
          </a:p>
          <a:p>
            <a:r>
              <a:t>        map: truckLeftSideTexture,</a:t>
            </a:r>
          </a:p>
          <a:p>
            <a:r>
              <a:t>      }),</a:t>
            </a:r>
          </a:p>
          <a:p>
            <a:r>
              <a:t>      new THREE.MeshPhongMaterial({ color, flatShading: true }), // top</a:t>
            </a:r>
          </a:p>
          <a:p>
            <a:r>
              <a:t>      new THREE.MeshPhongMaterial({ color, flatShading: true }), // bottom</a:t>
            </a:r>
          </a:p>
          <a:p>
            <a:r>
              <a:t>    ]</a:t>
            </a:r>
          </a:p>
          <a:p>
            <a:r>
              <a:t>  );</a:t>
            </a:r>
          </a:p>
          <a:p>
            <a:r>
              <a:t>  cabin.position.x = -40 * zoom;</a:t>
            </a:r>
          </a:p>
          <a:p>
            <a:r>
              <a:t>  cabin.position.z = 20 * zoom;</a:t>
            </a:r>
          </a:p>
          <a:p>
            <a:r>
              <a:t>  cabin.castShadow = true;</a:t>
            </a:r>
          </a:p>
          <a:p>
            <a:r>
              <a:t>  cabin.receiveShadow = true;</a:t>
            </a:r>
          </a:p>
          <a:p>
            <a:r>
              <a:t>  truck.add(cabin);</a:t>
            </a:r>
          </a:p>
          <a:p/>
          <a:p>
            <a:r>
              <a:t>  const frontWheel = new Wheel();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frontWheel.position.x = -38 * zoom;</a:t>
            </a:r>
          </a:p>
          <a:p>
            <a:r>
              <a:t>  truck.add(frontWheel);</a:t>
            </a:r>
          </a:p>
          <a:p/>
          <a:p>
            <a:r>
              <a:t>  const middleWheel = new Wheel();</a:t>
            </a:r>
          </a:p>
          <a:p>
            <a:r>
              <a:t>  middleWheel.position.x = -10 * zoom;</a:t>
            </a:r>
          </a:p>
          <a:p>
            <a:r>
              <a:t>  truck.add(middleWheel);</a:t>
            </a:r>
          </a:p>
          <a:p/>
          <a:p>
            <a:r>
              <a:t>  const backWheel = new Wheel();</a:t>
            </a:r>
          </a:p>
          <a:p>
            <a:r>
              <a:t>  backWheel.position.x = 30 * zoom;</a:t>
            </a:r>
          </a:p>
          <a:p>
            <a:r>
              <a:t>  truck.add(backWheel);</a:t>
            </a:r>
          </a:p>
          <a:p/>
          <a:p>
            <a:r>
              <a:t>  return truck;</a:t>
            </a:r>
          </a:p>
          <a:p>
            <a:r>
              <a:t>}</a:t>
            </a:r>
          </a:p>
          <a:p/>
          <a:p>
            <a:r>
              <a:t>function Three() {</a:t>
            </a:r>
          </a:p>
          <a:p>
            <a:r>
              <a:t>  const three = new THREE.Group();</a:t>
            </a:r>
          </a:p>
          <a:p/>
          <a:p>
            <a:r>
              <a:t>  const trunk = new THREE.Mesh(</a:t>
            </a:r>
          </a:p>
          <a:p>
            <a:r>
              <a:t>    new THREE.BoxBufferGeometry(15 * zoom, 15 * zoom, 20 * zoom),</a:t>
            </a:r>
          </a:p>
          <a:p>
            <a:r>
              <a:t>    new THREE.MeshPhongMaterial({ color: 0x4d2926, flatShading: true })</a:t>
            </a:r>
          </a:p>
          <a:p>
            <a:r>
              <a:t>  );</a:t>
            </a:r>
          </a:p>
          <a:p>
            <a:r>
              <a:t>  trunk.position.z = 10 * zoom;</a:t>
            </a:r>
          </a:p>
          <a:p>
            <a:r>
              <a:t>  trunk.castShadow = true;</a:t>
            </a:r>
          </a:p>
          <a:p>
            <a:r>
              <a:t>  trunk.receiveShadow = true;</a:t>
            </a:r>
          </a:p>
          <a:p>
            <a:r>
              <a:t>  three.add(trunk);</a:t>
            </a:r>
          </a:p>
          <a:p/>
          <a:p>
            <a:r>
              <a:t>  height = threeHeights[Math.floor(Math.random() * threeHeights.length)];</a:t>
            </a:r>
          </a:p>
          <a:p/>
          <a:p>
            <a:r>
              <a:t>  const crown = new THREE.Mesh(</a:t>
            </a:r>
          </a:p>
          <a:p>
            <a:r>
              <a:t>    new THREE.BoxBufferGeometry(30 * zoom, 30 * zoom, height * zoom),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THREE.MeshLambertMaterial({ color: 0x7aa21d, flatShading: true })</a:t>
            </a:r>
          </a:p>
          <a:p>
            <a:r>
              <a:t>  );</a:t>
            </a:r>
          </a:p>
          <a:p>
            <a:r>
              <a:t>  crown.position.z = (height / 2 + 20) * zoom;</a:t>
            </a:r>
          </a:p>
          <a:p>
            <a:r>
              <a:t>  crown.castShadow = true;</a:t>
            </a:r>
          </a:p>
          <a:p>
            <a:r>
              <a:t>  crown.receiveShadow = false;</a:t>
            </a:r>
          </a:p>
          <a:p>
            <a:r>
              <a:t>  three.add(crown);</a:t>
            </a:r>
          </a:p>
          <a:p/>
          <a:p>
            <a:r>
              <a:t>  return three;</a:t>
            </a:r>
          </a:p>
          <a:p>
            <a:r>
              <a:t>}</a:t>
            </a:r>
          </a:p>
          <a:p/>
          <a:p>
            <a:r>
              <a:t>function Chicken() {</a:t>
            </a:r>
          </a:p>
          <a:p>
            <a:r>
              <a:t>  const chicken = new THREE.Group();</a:t>
            </a:r>
          </a:p>
          <a:p/>
          <a:p>
            <a:r>
              <a:t>  const body = new THREE.Mesh(</a:t>
            </a:r>
          </a:p>
          <a:p>
            <a:r>
              <a:t>    new THREE.BoxBufferGeometry(</a:t>
            </a:r>
          </a:p>
          <a:p>
            <a:r>
              <a:t>      chickenSize * zoom,</a:t>
            </a:r>
          </a:p>
          <a:p>
            <a:r>
              <a:t>      chickenSize * zoom,</a:t>
            </a:r>
          </a:p>
          <a:p>
            <a:r>
              <a:t>      20 * zoom</a:t>
            </a:r>
          </a:p>
          <a:p>
            <a:r>
              <a:t>    ),</a:t>
            </a:r>
          </a:p>
          <a:p>
            <a:r>
              <a:t>    new THREE.MeshPhongMaterial({ color: 0xffffff, flatShading: true })</a:t>
            </a:r>
          </a:p>
          <a:p>
            <a:r>
              <a:t>  );</a:t>
            </a:r>
          </a:p>
          <a:p>
            <a:r>
              <a:t>  body.position.z = 10 * zoom;</a:t>
            </a:r>
          </a:p>
          <a:p>
            <a:r>
              <a:t>  body.castShadow = true;</a:t>
            </a:r>
          </a:p>
          <a:p>
            <a:r>
              <a:t>  body.receiveShadow = true;</a:t>
            </a:r>
          </a:p>
          <a:p>
            <a:r>
              <a:t>  chicken.add(body);</a:t>
            </a:r>
          </a:p>
          <a:p/>
          <a:p>
            <a:r>
              <a:t>  const rowel = new THREE.Mesh(</a:t>
            </a:r>
          </a:p>
          <a:p>
            <a:r>
              <a:t>    new THREE.BoxBufferGeometry(2 * zoom, 4 * zoom, 2 * zoom),</a:t>
            </a:r>
          </a:p>
          <a:p>
            <a:r>
              <a:t>    new THREE.MeshLambertMaterial({ color: 0xf0619a, flatShading: true })</a:t>
            </a:r>
          </a:p>
          <a:p>
            <a:r>
              <a:t>  );</a:t>
            </a:r>
          </a:p>
          <a:p>
            <a:r>
              <a:t>  rowel.position.z = 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* zoom;</a:t>
            </a:r>
          </a:p>
          <a:p>
            <a:r>
              <a:t>  rowel.castShadow = true;</a:t>
            </a:r>
          </a:p>
          <a:p>
            <a:r>
              <a:t>  rowel.receiveShadow = false;</a:t>
            </a:r>
          </a:p>
          <a:p>
            <a:r>
              <a:t>  chicken.add(rowel);</a:t>
            </a:r>
          </a:p>
          <a:p/>
          <a:p>
            <a:r>
              <a:t>  return chicken;</a:t>
            </a:r>
          </a:p>
          <a:p>
            <a:r>
              <a:t>}</a:t>
            </a:r>
          </a:p>
          <a:p/>
          <a:p>
            <a:r>
              <a:t>function Road() {</a:t>
            </a:r>
          </a:p>
          <a:p>
            <a:r>
              <a:t>  const road = new THREE.Group();</a:t>
            </a:r>
          </a:p>
          <a:p/>
          <a:p>
            <a:r>
              <a:t>  const createSection = (color) =&gt;</a:t>
            </a:r>
          </a:p>
          <a:p>
            <a:r>
              <a:t>    new THREE.Mesh(</a:t>
            </a:r>
          </a:p>
          <a:p>
            <a:r>
              <a:t>      new THREE.PlaneBufferGeometry(boardWidth * zoom, positionWidth * zoom),</a:t>
            </a:r>
          </a:p>
          <a:p>
            <a:r>
              <a:t>      new THREE.MeshPhongMaterial({ color })</a:t>
            </a:r>
          </a:p>
          <a:p>
            <a:r>
              <a:t>    );</a:t>
            </a:r>
          </a:p>
          <a:p/>
          <a:p>
            <a:r>
              <a:t>  const middle = createSection(0x454a59);</a:t>
            </a:r>
          </a:p>
          <a:p>
            <a:r>
              <a:t>  middle.receiveShadow = true;</a:t>
            </a:r>
          </a:p>
          <a:p>
            <a:r>
              <a:t>  road.add(middle);</a:t>
            </a:r>
          </a:p>
          <a:p/>
          <a:p>
            <a:r>
              <a:t>  const left = createSection(0x393d49);</a:t>
            </a:r>
          </a:p>
          <a:p>
            <a:r>
              <a:t>  left.position.x = -boardWidth * zoom;</a:t>
            </a:r>
          </a:p>
          <a:p>
            <a:r>
              <a:t>  road.add(left);</a:t>
            </a:r>
          </a:p>
          <a:p/>
          <a:p>
            <a:r>
              <a:t>  const right = createSection(0x393d49);</a:t>
            </a:r>
          </a:p>
          <a:p>
            <a:r>
              <a:t>  right.position.x = boardWidth * zoom;</a:t>
            </a:r>
          </a:p>
          <a:p>
            <a:r>
              <a:t>  road.add(right);</a:t>
            </a:r>
          </a:p>
          <a:p/>
          <a:p>
            <a:r>
              <a:t>  return road;</a:t>
            </a:r>
          </a:p>
          <a:p>
            <a:r>
              <a:t>}</a:t>
            </a:r>
          </a:p>
          <a:p/>
          <a:p>
            <a:r>
              <a:t>function Grass() {</a:t>
            </a:r>
          </a:p>
          <a:p>
            <a:r>
              <a:t>  const grass = new THREE.Group();</a:t>
            </a:r>
          </a:p>
          <a:p/>
          <a:p>
            <a:r>
              <a:t>  const createSection = (color) =&gt;</a:t>
            </a:r>
          </a:p>
          <a:p>
            <a:r>
              <a:t>    new THREE.Mesh(</a:t>
            </a:r>
          </a:p>
          <a:p>
            <a:r>
              <a:t>      new THREE.BoxBufferGeo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metry(</a:t>
            </a:r>
          </a:p>
          <a:p>
            <a:r>
              <a:t>        boardWidth * zoom,</a:t>
            </a:r>
          </a:p>
          <a:p>
            <a:r>
              <a:t>        positionWidth * zoom,</a:t>
            </a:r>
          </a:p>
          <a:p>
            <a:r>
              <a:t>        3 * zoom</a:t>
            </a:r>
          </a:p>
          <a:p>
            <a:r>
              <a:t>      ),</a:t>
            </a:r>
          </a:p>
          <a:p>
            <a:r>
              <a:t>      new THREE.MeshPhongMaterial({ color })</a:t>
            </a:r>
          </a:p>
          <a:p>
            <a:r>
              <a:t>    );</a:t>
            </a:r>
          </a:p>
          <a:p/>
          <a:p>
            <a:r>
              <a:t>  const middle = createSection(0xbaf455);</a:t>
            </a:r>
          </a:p>
          <a:p>
            <a:r>
              <a:t>  middle.receiveShadow = true;</a:t>
            </a:r>
          </a:p>
          <a:p>
            <a:r>
              <a:t>  grass.add(middle);</a:t>
            </a:r>
          </a:p>
          <a:p/>
          <a:p>
            <a:r>
              <a:t>  const left = createSection(0x99c846);</a:t>
            </a:r>
          </a:p>
          <a:p>
            <a:r>
              <a:t>  left.position.x = -boardWidth * zoom;</a:t>
            </a:r>
          </a:p>
          <a:p>
            <a:r>
              <a:t>  grass.add(left);</a:t>
            </a:r>
          </a:p>
          <a:p/>
          <a:p>
            <a:r>
              <a:t>  const right = createSection(0x99c846);</a:t>
            </a:r>
          </a:p>
          <a:p>
            <a:r>
              <a:t>  right.position.x = boardWidth * zoom;</a:t>
            </a:r>
          </a:p>
          <a:p>
            <a:r>
              <a:t>  grass.add(right);</a:t>
            </a:r>
          </a:p>
          <a:p/>
          <a:p>
            <a:r>
              <a:t>  grass.position.z = 1.5 * zoom;</a:t>
            </a:r>
          </a:p>
          <a:p>
            <a:r>
              <a:t>  return grass;</a:t>
            </a:r>
          </a:p>
          <a:p>
            <a:r>
              <a:t>}</a:t>
            </a:r>
          </a:p>
          <a:p/>
          <a:p>
            <a:r>
              <a:t>function Lane(index) {</a:t>
            </a:r>
          </a:p>
          <a:p>
            <a:r>
              <a:t>  this.index = index;</a:t>
            </a:r>
          </a:p>
          <a:p>
            <a:r>
              <a:t>  this.type =</a:t>
            </a:r>
          </a:p>
          <a:p>
            <a:r>
              <a:t>    index &lt;= 0</a:t>
            </a:r>
          </a:p>
          <a:p>
            <a:r>
              <a:t>      ? "field"</a:t>
            </a:r>
          </a:p>
          <a:p>
            <a:r>
              <a:t>      : laneTypes[Math.floor(Math.random() * laneTypes.length)];</a:t>
            </a:r>
          </a:p>
          <a:p/>
          <a:p>
            <a:r>
              <a:t>  switch (this.type) {</a:t>
            </a:r>
          </a:p>
          <a:p>
            <a:r>
              <a:t>    case "field": {</a:t>
            </a:r>
          </a:p>
          <a:p>
            <a:r>
              <a:t>      this.type = "field";</a:t>
            </a:r>
          </a:p>
          <a:p>
            <a:r>
              <a:t>      this.mesh = new Grass();</a:t>
            </a:r>
          </a:p>
          <a:p>
            <a:r>
              <a:t>      break;</a:t>
            </a:r>
          </a:p>
          <a:p>
            <a:r>
              <a:t>    }</a:t>
            </a:r>
          </a:p>
          <a:p>
            <a:r>
              <a:t>    case "forest": {</a:t>
            </a:r>
          </a:p>
          <a:p>
            <a:r>
              <a:t>      this.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mesh = new Grass();</a:t>
            </a:r>
          </a:p>
          <a:p/>
          <a:p>
            <a:r>
              <a:t>      this.occupiedPositions = new Set();</a:t>
            </a:r>
          </a:p>
          <a:p>
            <a:r>
              <a:t>      this.threes = [1, 2, 3, 4].map(() =&gt; {</a:t>
            </a:r>
          </a:p>
          <a:p>
            <a:r>
              <a:t>        const three = new Three();</a:t>
            </a:r>
          </a:p>
          <a:p>
            <a:r>
              <a:t>        let position;</a:t>
            </a:r>
          </a:p>
          <a:p>
            <a:r>
              <a:t>        do {</a:t>
            </a:r>
          </a:p>
          <a:p>
            <a:r>
              <a:t>          position = Math.floor(Math.random() * columns);</a:t>
            </a:r>
          </a:p>
          <a:p>
            <a:r>
              <a:t>        } while (this.occupiedPositions.has(position));</a:t>
            </a:r>
          </a:p>
          <a:p>
            <a:r>
              <a:t>        this.occupiedPositions.add(position);</a:t>
            </a:r>
          </a:p>
          <a:p>
            <a:r>
              <a:t>        three.position.x =</a:t>
            </a:r>
          </a:p>
          <a:p>
            <a:r>
              <a:t>          (position * positionWidth + positionWidth / 2) * zoom -</a:t>
            </a:r>
          </a:p>
          <a:p>
            <a:r>
              <a:t>          (boardWidth * zoom) / 2;</a:t>
            </a:r>
          </a:p>
          <a:p>
            <a:r>
              <a:t>        this.mesh.add(three);</a:t>
            </a:r>
          </a:p>
          <a:p>
            <a:r>
              <a:t>        return three;</a:t>
            </a:r>
          </a:p>
          <a:p>
            <a:r>
              <a:t>      });</a:t>
            </a:r>
          </a:p>
          <a:p>
            <a:r>
              <a:t>      break;</a:t>
            </a:r>
          </a:p>
          <a:p>
            <a:r>
              <a:t>    }</a:t>
            </a:r>
          </a:p>
          <a:p>
            <a:r>
              <a:t>    case "car": {</a:t>
            </a:r>
          </a:p>
          <a:p>
            <a:r>
              <a:t>      this.mesh = new Road();</a:t>
            </a:r>
          </a:p>
          <a:p>
            <a:r>
              <a:t>      this.direction = Math.random() &gt;= 0.5;</a:t>
            </a:r>
          </a:p>
          <a:p/>
          <a:p>
            <a:r>
              <a:t>      const occupiedPositions = new Set();</a:t>
            </a:r>
          </a:p>
          <a:p>
            <a:r>
              <a:t>      this.vechicles = [1, 2, 3].map(() =&gt; {</a:t>
            </a:r>
          </a:p>
          <a:p>
            <a:r>
              <a:t>        const vechicle = new Car();</a:t>
            </a:r>
          </a:p>
          <a:p>
            <a:r>
              <a:t>        let position;</a:t>
            </a:r>
          </a:p>
          <a:p>
            <a:r>
              <a:t>        do {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      position = Math.floor((Math.random() * columns) / 2);</a:t>
            </a:r>
          </a:p>
          <a:p>
            <a:r>
              <a:t>        } while (occupiedPositions.has(position));</a:t>
            </a:r>
          </a:p>
          <a:p>
            <a:r>
              <a:t>        occupiedPositions.add(position);</a:t>
            </a:r>
          </a:p>
          <a:p>
            <a:r>
              <a:t>        vechicle.position.x =</a:t>
            </a:r>
          </a:p>
          <a:p>
            <a:r>
              <a:t>          (position * positionWidth * 2 + positionWidth / 2) * zoom -</a:t>
            </a:r>
          </a:p>
          <a:p>
            <a:r>
              <a:t>          (boardWidth * zoom) / 2;</a:t>
            </a:r>
          </a:p>
          <a:p>
            <a:r>
              <a:t>        if (!this.direction) vechicle.rotation.z = Math.PI;</a:t>
            </a:r>
          </a:p>
          <a:p>
            <a:r>
              <a:t>        this.mesh.add(vechicle);</a:t>
            </a:r>
          </a:p>
          <a:p>
            <a:r>
              <a:t>        return vechicle;</a:t>
            </a:r>
          </a:p>
          <a:p>
            <a:r>
              <a:t>      });</a:t>
            </a:r>
          </a:p>
          <a:p/>
          <a:p>
            <a:r>
              <a:t>      this.speed = laneSpeeds[Math.floor(Math.random() * laneSpeeds.length)];</a:t>
            </a:r>
          </a:p>
          <a:p>
            <a:r>
              <a:t>      break;</a:t>
            </a:r>
          </a:p>
          <a:p>
            <a:r>
              <a:t>    }</a:t>
            </a:r>
          </a:p>
          <a:p>
            <a:r>
              <a:t>    case "truck": {</a:t>
            </a:r>
          </a:p>
          <a:p>
            <a:r>
              <a:t>      this.mesh = new Road();</a:t>
            </a:r>
          </a:p>
          <a:p>
            <a:r>
              <a:t>      this.direction = Math.random() &gt;= 0.5;</a:t>
            </a:r>
          </a:p>
          <a:p/>
          <a:p>
            <a:r>
              <a:t>      const occupiedPositions = new Set();</a:t>
            </a:r>
          </a:p>
          <a:p>
            <a:r>
              <a:t>      this.vechicles = [1, 2].map(() =&gt; {</a:t>
            </a:r>
          </a:p>
          <a:p>
            <a:r>
              <a:t>        const vechicle = new Truck();</a:t>
            </a:r>
          </a:p>
          <a:p>
            <a:r>
              <a:t>        let position;</a:t>
            </a:r>
          </a:p>
          <a:p>
            <a:r>
              <a:t>        do {</a:t>
            </a:r>
          </a:p>
          <a:p>
            <a:r>
              <a:t>          position = Math.flo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or((Math.random() * columns) / 3);</a:t>
            </a:r>
          </a:p>
          <a:p>
            <a:r>
              <a:t>        } while (occupiedPositions.has(position));</a:t>
            </a:r>
          </a:p>
          <a:p>
            <a:r>
              <a:t>        occupiedPositions.add(position);</a:t>
            </a:r>
          </a:p>
          <a:p>
            <a:r>
              <a:t>        vechicle.position.x =</a:t>
            </a:r>
          </a:p>
          <a:p>
            <a:r>
              <a:t>          (position * positionWidth * 3 + positionWidth / 2) * zoom -</a:t>
            </a:r>
          </a:p>
          <a:p>
            <a:r>
              <a:t>          (boardWidth * zoom) / 2;</a:t>
            </a:r>
          </a:p>
          <a:p>
            <a:r>
              <a:t>        if (!this.direction) vechicle.rotation.z = Math.PI;</a:t>
            </a:r>
          </a:p>
          <a:p>
            <a:r>
              <a:t>        this.mesh.add(vechicle);</a:t>
            </a:r>
          </a:p>
          <a:p>
            <a:r>
              <a:t>        return vechicle;</a:t>
            </a:r>
          </a:p>
          <a:p>
            <a:r>
              <a:t>      });</a:t>
            </a:r>
          </a:p>
          <a:p/>
          <a:p>
            <a:r>
              <a:t>      this.speed = laneSpeeds[Math.floor(Math.random() * laneSpeeds.length)];</a:t>
            </a:r>
          </a:p>
          <a:p>
            <a:r>
              <a:t>      break;</a:t>
            </a:r>
          </a:p>
          <a:p>
            <a:r>
              <a:t>    }</a:t>
            </a:r>
          </a:p>
          <a:p>
            <a:r>
              <a:t>  }</a:t>
            </a:r>
          </a:p>
          <a:p>
            <a:r>
              <a:t>}</a:t>
            </a:r>
          </a:p>
          <a:p/>
          <a:p>
            <a:r>
              <a:t>document.querySelector("#retry").addEventListener("click", () =&gt; {</a:t>
            </a:r>
          </a:p>
          <a:p>
            <a:r>
              <a:t>  lanes.forEach((lane) =&gt; scene.remove(lane.mesh));</a:t>
            </a:r>
          </a:p>
          <a:p>
            <a:r>
              <a:t>  initaliseValues();</a:t>
            </a:r>
          </a:p>
          <a:p>
            <a:r>
              <a:t>  endDOM.style.visibility = "hidden";</a:t>
            </a:r>
          </a:p>
          <a:p>
            <a:r>
              <a:t>});</a:t>
            </a:r>
          </a:p>
          <a:p/>
          <a:p>
            <a:r>
              <a:t>document</a:t>
            </a:r>
          </a:p>
          <a:p>
            <a:r>
              <a:t>  .getElementById("forward")</a:t>
            </a:r>
          </a:p>
          <a:p>
            <a:r>
              <a:t>  .addEventListener("click", () =&gt; move("forward"));</a:t>
            </a:r>
          </a:p>
          <a:p/>
          <a:p>
            <a:r>
              <a:t>document</a:t>
            </a:r>
          </a:p>
          <a:p>
            <a:r>
              <a:t>  .getElementById("ba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ckward")</a:t>
            </a:r>
          </a:p>
          <a:p>
            <a:r>
              <a:t>  .addEventListener("click", () =&gt; move("backward"));</a:t>
            </a:r>
          </a:p>
          <a:p/>
          <a:p>
            <a:r>
              <a:t>document.getElementById("left").addEventListener("click", () =&gt; move("left"));</a:t>
            </a:r>
          </a:p>
          <a:p/>
          <a:p>
            <a:r>
              <a:t>document.getElementById("right").addEventListener("click", () =&gt; move("right"));</a:t>
            </a:r>
          </a:p>
          <a:p/>
          <a:p>
            <a:r>
              <a:t>window.addEventListener("keydown", (event) =&gt; {</a:t>
            </a:r>
          </a:p>
          <a:p>
            <a:r>
              <a:t>  if (event.keyCode == "38") {</a:t>
            </a:r>
          </a:p>
          <a:p>
            <a:r>
              <a:t>    // up arrow</a:t>
            </a:r>
          </a:p>
          <a:p>
            <a:r>
              <a:t>    move("forward");</a:t>
            </a:r>
          </a:p>
          <a:p>
            <a:r>
              <a:t>  } else if (event.keyCode == "40") {</a:t>
            </a:r>
          </a:p>
          <a:p>
            <a:r>
              <a:t>    // down arrow</a:t>
            </a:r>
          </a:p>
          <a:p>
            <a:r>
              <a:t>    move("backward");</a:t>
            </a:r>
          </a:p>
          <a:p>
            <a:r>
              <a:t>  } else if (event.keyCode == "37") {</a:t>
            </a:r>
          </a:p>
          <a:p>
            <a:r>
              <a:t>    // left arrow</a:t>
            </a:r>
          </a:p>
          <a:p>
            <a:r>
              <a:t>    move("left");</a:t>
            </a:r>
          </a:p>
          <a:p>
            <a:r>
              <a:t>  } else if (event.keyCode == "39") {</a:t>
            </a:r>
          </a:p>
          <a:p>
            <a:r>
              <a:t>    // right arrow</a:t>
            </a:r>
          </a:p>
          <a:p>
            <a:r>
              <a:t>    move("right");</a:t>
            </a:r>
          </a:p>
          <a:p>
            <a:r>
              <a:t>  }</a:t>
            </a:r>
          </a:p>
          <a:p>
            <a:r>
              <a:t>});</a:t>
            </a:r>
          </a:p>
          <a:p/>
          <a:p>
            <a:r>
              <a:t>function move(direction) {</a:t>
            </a:r>
          </a:p>
          <a:p>
            <a:r>
              <a:t>  const finalPositions = moves.reduce(</a:t>
            </a:r>
          </a:p>
          <a:p>
            <a:r>
              <a:t>    (position, move) =&gt; {</a:t>
            </a:r>
          </a:p>
          <a:p>
            <a:r>
              <a:t>      if (move === "forward")</a:t>
            </a:r>
          </a:p>
          <a:p>
            <a:r>
              <a:t>        return { lane: position.lane + 1, column: position.column };</a:t>
            </a:r>
          </a:p>
          <a:p>
            <a:r>
              <a:t>      if (move === "backward")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    return { lane: position.lane - 1, column: position.column };</a:t>
            </a:r>
          </a:p>
          <a:p>
            <a:r>
              <a:t>      if (move === "left")</a:t>
            </a:r>
          </a:p>
          <a:p>
            <a:r>
              <a:t>        return { lane: position.lane, column: position.column - 1 };</a:t>
            </a:r>
          </a:p>
          <a:p>
            <a:r>
              <a:t>      if (move === "right")</a:t>
            </a:r>
          </a:p>
          <a:p>
            <a:r>
              <a:t>        return { lane: position.lane, column: position.column + 1 };</a:t>
            </a:r>
          </a:p>
          <a:p>
            <a:r>
              <a:t>    },</a:t>
            </a:r>
          </a:p>
          <a:p>
            <a:r>
              <a:t>    { lane: currentLane, column: currentColumn }</a:t>
            </a:r>
          </a:p>
          <a:p>
            <a:r>
              <a:t>  );</a:t>
            </a:r>
          </a:p>
          <a:p/>
          <a:p>
            <a:r>
              <a:t>  if (direction === "forward") {</a:t>
            </a:r>
          </a:p>
          <a:p>
            <a:r>
              <a:t>    if (</a:t>
            </a:r>
          </a:p>
          <a:p>
            <a:r>
              <a:t>      lanes[finalPositions.lane + 1].type === "forest" &amp;&amp;</a:t>
            </a:r>
          </a:p>
          <a:p>
            <a:r>
              <a:t>      lanes[finalPositions.lane + 1].occupiedPositions.has(</a:t>
            </a:r>
          </a:p>
          <a:p>
            <a:r>
              <a:t>        finalPositions.column</a:t>
            </a:r>
          </a:p>
          <a:p>
            <a:r>
              <a:t>      )</a:t>
            </a:r>
          </a:p>
          <a:p>
            <a:r>
              <a:t>    )</a:t>
            </a:r>
          </a:p>
          <a:p>
            <a:r>
              <a:t>      return;</a:t>
            </a:r>
          </a:p>
          <a:p>
            <a:r>
              <a:t>    if (!stepStartTimestamp) startMoving = true;</a:t>
            </a:r>
          </a:p>
          <a:p>
            <a:r>
              <a:t>    addLane();</a:t>
            </a:r>
          </a:p>
          <a:p>
            <a:r>
              <a:t>  } else if (direction === "backward") {</a:t>
            </a:r>
          </a:p>
          <a:p>
            <a:r>
              <a:t>    if (finalPositions.lane === 0) return;</a:t>
            </a:r>
          </a:p>
          <a:p>
            <a:r>
              <a:t>    if (</a:t>
            </a:r>
          </a:p>
          <a:p>
            <a:r>
              <a:t>      lanes[finalPositions.lane - 1].type === "forest" &amp;&amp;</a:t>
            </a:r>
          </a:p>
          <a:p>
            <a:r>
              <a:t>      lanes[finalPositions.lane - 1].occup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1: index.html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Defines game structure.</a:t>
            </a:r>
          </a:p>
          <a:p>
            <a:r>
              <a:t>• Includes score counter, directional controls, retry button.</a:t>
            </a:r>
          </a:p>
          <a:p>
            <a:r>
              <a:t>• Links CSS, JS, and Three.js library.</a:t>
            </a:r>
          </a:p>
          <a:p/>
          <a:p>
            <a:r>
              <a:t>Below is the full code: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iedPositions.has(</a:t>
            </a:r>
          </a:p>
          <a:p>
            <a:r>
              <a:t>        finalPositions.column</a:t>
            </a:r>
          </a:p>
          <a:p>
            <a:r>
              <a:t>      )</a:t>
            </a:r>
          </a:p>
          <a:p>
            <a:r>
              <a:t>    )</a:t>
            </a:r>
          </a:p>
          <a:p>
            <a:r>
              <a:t>      return;</a:t>
            </a:r>
          </a:p>
          <a:p>
            <a:r>
              <a:t>    if (!stepStartTimestamp) startMoving = true;</a:t>
            </a:r>
          </a:p>
          <a:p>
            <a:r>
              <a:t>  } else if (direction === "left") {</a:t>
            </a:r>
          </a:p>
          <a:p>
            <a:r>
              <a:t>    if (finalPositions.column === 0) return;</a:t>
            </a:r>
          </a:p>
          <a:p>
            <a:r>
              <a:t>    if (</a:t>
            </a:r>
          </a:p>
          <a:p>
            <a:r>
              <a:t>      lanes[finalPositions.lane].type === "forest" &amp;&amp;</a:t>
            </a:r>
          </a:p>
          <a:p>
            <a:r>
              <a:t>      lanes[finalPositions.lane].occupiedPositions.has(</a:t>
            </a:r>
          </a:p>
          <a:p>
            <a:r>
              <a:t>        finalPositions.column - 1</a:t>
            </a:r>
          </a:p>
          <a:p>
            <a:r>
              <a:t>      )</a:t>
            </a:r>
          </a:p>
          <a:p>
            <a:r>
              <a:t>    )</a:t>
            </a:r>
          </a:p>
          <a:p>
            <a:r>
              <a:t>      return;</a:t>
            </a:r>
          </a:p>
          <a:p>
            <a:r>
              <a:t>    if (!stepStartTimestamp) startMoving = true;</a:t>
            </a:r>
          </a:p>
          <a:p>
            <a:r>
              <a:t>  } else if (direction === "right") {</a:t>
            </a:r>
          </a:p>
          <a:p>
            <a:r>
              <a:t>    if (finalPositions.column === columns - 1) return;</a:t>
            </a:r>
          </a:p>
          <a:p>
            <a:r>
              <a:t>    if (</a:t>
            </a:r>
          </a:p>
          <a:p>
            <a:r>
              <a:t>      lanes[finalPositions.lane].type === "forest" &amp;&amp;</a:t>
            </a:r>
          </a:p>
          <a:p>
            <a:r>
              <a:t>      lanes[finalPositions.lane].occupiedPositions.has(</a:t>
            </a:r>
          </a:p>
          <a:p>
            <a:r>
              <a:t>        finalPositions.column + 1</a:t>
            </a:r>
          </a:p>
          <a:p>
            <a:r>
              <a:t>      )</a:t>
            </a:r>
          </a:p>
          <a:p>
            <a:r>
              <a:t>    )</a:t>
            </a:r>
          </a:p>
          <a:p>
            <a:r>
              <a:t>      return;</a:t>
            </a:r>
          </a:p>
          <a:p>
            <a:r>
              <a:t>    if (!stepStartTimestamp) startMoving = true;</a:t>
            </a:r>
          </a:p>
          <a:p>
            <a:r>
              <a:t>  }</a:t>
            </a:r>
          </a:p>
          <a:p>
            <a:r>
              <a:t>  moves.push(direction);</a:t>
            </a:r>
          </a:p>
          <a:p>
            <a:r>
              <a:t>}</a:t>
            </a:r>
          </a:p>
          <a:p/>
          <a:p>
            <a:r>
              <a:t>function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animate(timestamp) {</a:t>
            </a:r>
          </a:p>
          <a:p>
            <a:r>
              <a:t>  requestAnimationFrame(animate);</a:t>
            </a:r>
          </a:p>
          <a:p/>
          <a:p>
            <a:r>
              <a:t>  if (!previousTimestamp) previousTimestamp = timestamp;</a:t>
            </a:r>
          </a:p>
          <a:p>
            <a:r>
              <a:t>  const delta = timestamp - previousTimestamp;</a:t>
            </a:r>
          </a:p>
          <a:p>
            <a:r>
              <a:t>  previousTimestamp = timestamp;</a:t>
            </a:r>
          </a:p>
          <a:p/>
          <a:p>
            <a:r>
              <a:t>  // Animate cars and trucks moving on the lane</a:t>
            </a:r>
          </a:p>
          <a:p>
            <a:r>
              <a:t>  lanes.forEach((lane) =&gt; {</a:t>
            </a:r>
          </a:p>
          <a:p>
            <a:r>
              <a:t>    if (lane.type === "car" || lane.type === "truck") {</a:t>
            </a:r>
          </a:p>
          <a:p>
            <a:r>
              <a:t>      const aBitBeforeTheBeginingOfLane =</a:t>
            </a:r>
          </a:p>
          <a:p>
            <a:r>
              <a:t>        (-boardWidth * zoom) / 2 - positionWidth * 2 * zoom;</a:t>
            </a:r>
          </a:p>
          <a:p>
            <a:r>
              <a:t>      const aBitAfterTheEndOFLane =</a:t>
            </a:r>
          </a:p>
          <a:p>
            <a:r>
              <a:t>        (boardWidth * zoom) / 2 + positionWidth * 2 * zoom;</a:t>
            </a:r>
          </a:p>
          <a:p>
            <a:r>
              <a:t>      lane.vechicles.forEach((vechicle) =&gt; {</a:t>
            </a:r>
          </a:p>
          <a:p>
            <a:r>
              <a:t>        if (lane.direction) {</a:t>
            </a:r>
          </a:p>
          <a:p>
            <a:r>
              <a:t>          vechicle.position.x =</a:t>
            </a:r>
          </a:p>
          <a:p>
            <a:r>
              <a:t>            vechicle.position.x &lt; aBitBeforeTheBeginingOfLane</a:t>
            </a:r>
          </a:p>
          <a:p>
            <a:r>
              <a:t>              ? aBitAfterTheEndOFLane</a:t>
            </a:r>
          </a:p>
          <a:p>
            <a:r>
              <a:t>              : (vechicle.position.x -= (lane.speed / 16) * delta);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    } else {</a:t>
            </a:r>
          </a:p>
          <a:p>
            <a:r>
              <a:t>          vechicle.position.x =</a:t>
            </a:r>
          </a:p>
          <a:p>
            <a:r>
              <a:t>            vechicle.position.x &gt; aBitAfterTheEndOFLane</a:t>
            </a:r>
          </a:p>
          <a:p>
            <a:r>
              <a:t>              ? aBitBeforeTheBeginingOfLane</a:t>
            </a:r>
          </a:p>
          <a:p>
            <a:r>
              <a:t>              : (vechicle.position.x += (lane.speed / 16) * delta);</a:t>
            </a:r>
          </a:p>
          <a:p>
            <a:r>
              <a:t>        }</a:t>
            </a:r>
          </a:p>
          <a:p>
            <a:r>
              <a:t>      });</a:t>
            </a:r>
          </a:p>
          <a:p>
            <a:r>
              <a:t>    }</a:t>
            </a:r>
          </a:p>
          <a:p>
            <a:r>
              <a:t>  });</a:t>
            </a:r>
          </a:p>
          <a:p/>
          <a:p>
            <a:r>
              <a:t>  if (startMoving) {</a:t>
            </a:r>
          </a:p>
          <a:p>
            <a:r>
              <a:t>    stepStartTimestamp = timestamp;</a:t>
            </a:r>
          </a:p>
          <a:p>
            <a:r>
              <a:t>    startMoving = false;</a:t>
            </a:r>
          </a:p>
          <a:p>
            <a:r>
              <a:t>  }</a:t>
            </a:r>
          </a:p>
          <a:p/>
          <a:p>
            <a:r>
              <a:t>  if (stepStartTimestamp) {</a:t>
            </a:r>
          </a:p>
          <a:p>
            <a:r>
              <a:t>    const moveDeltaTime = timestamp - stepStartTimestamp;</a:t>
            </a:r>
          </a:p>
          <a:p>
            <a:r>
              <a:t>    const moveDeltaDistance =</a:t>
            </a:r>
          </a:p>
          <a:p>
            <a:r>
              <a:t>      Math.min(moveDeltaTime / stepTime, 1) * positionWidth * zoom;</a:t>
            </a:r>
          </a:p>
          <a:p>
            <a:r>
              <a:t>    const jumpDeltaDistance =</a:t>
            </a:r>
          </a:p>
          <a:p>
            <a:r>
              <a:t>      Math.sin(Math.min(moveDeltaTime / stepTime, 1) * Math.PI) * 8 * zoom;</a:t>
            </a:r>
          </a:p>
          <a:p>
            <a:r>
              <a:t>    switch (moves[0]) {</a:t>
            </a:r>
          </a:p>
          <a:p>
            <a:r>
              <a:t>      case "forward": {</a:t>
            </a:r>
          </a:p>
          <a:p>
            <a:r>
              <a:t>        const positionY =</a:t>
            </a:r>
          </a:p>
          <a:p>
            <a:r>
              <a:t>          currentLane * positionWidth * zoom + moveDeltaDistance;</a:t>
            </a:r>
          </a:p>
          <a:p>
            <a:r>
              <a:t>        camera.position.y = init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ialCameraPositionY + positionY;</a:t>
            </a:r>
          </a:p>
          <a:p>
            <a:r>
              <a:t>        dirLight.position.y = initialDirLightPositionY + positionY;</a:t>
            </a:r>
          </a:p>
          <a:p>
            <a:r>
              <a:t>        chicken.position.y = positionY; // initial chicken position is 0</a:t>
            </a:r>
          </a:p>
          <a:p/>
          <a:p>
            <a:r>
              <a:t>        chicken.position.z = jumpDeltaDistance;</a:t>
            </a:r>
          </a:p>
          <a:p>
            <a:r>
              <a:t>        break;</a:t>
            </a:r>
          </a:p>
          <a:p>
            <a:r>
              <a:t>      }</a:t>
            </a:r>
          </a:p>
          <a:p>
            <a:r>
              <a:t>      case "backward": {</a:t>
            </a:r>
          </a:p>
          <a:p>
            <a:r>
              <a:t>        positionY = currentLane * positionWidth * zoom - moveDeltaDistance;</a:t>
            </a:r>
          </a:p>
          <a:p>
            <a:r>
              <a:t>        camera.position.y = initialCameraPositionY + positionY;</a:t>
            </a:r>
          </a:p>
          <a:p>
            <a:r>
              <a:t>        dirLight.position.y = initialDirLightPositionY + positionY;</a:t>
            </a:r>
          </a:p>
          <a:p>
            <a:r>
              <a:t>        chicken.position.y = positionY;</a:t>
            </a:r>
          </a:p>
          <a:p/>
          <a:p>
            <a:r>
              <a:t>        chicken.position.z = jumpDeltaDistance;</a:t>
            </a:r>
          </a:p>
          <a:p>
            <a:r>
              <a:t>        break;</a:t>
            </a:r>
          </a:p>
          <a:p>
            <a:r>
              <a:t>      }</a:t>
            </a:r>
          </a:p>
          <a:p>
            <a:r>
              <a:t>      case "left": {</a:t>
            </a:r>
          </a:p>
          <a:p>
            <a:r>
              <a:t>        const positionX =</a:t>
            </a:r>
          </a:p>
          <a:p>
            <a:r>
              <a:t>          (currentColumn * positionWidth + positionWidth / 2) * zoom -</a:t>
            </a:r>
          </a:p>
          <a:p>
            <a:r>
              <a:t>          (boardWidth * zoom) / 2 -</a:t>
            </a:r>
          </a:p>
          <a:p>
            <a:r>
              <a:t>          moveDeltaDistance;</a:t>
            </a:r>
          </a:p>
          <a:p>
            <a:r>
              <a:t>        camera.position.x =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initialCameraPositionX + positionX;</a:t>
            </a:r>
          </a:p>
          <a:p>
            <a:r>
              <a:t>        dirLight.position.x = initialDirLightPositionX + positionX;</a:t>
            </a:r>
          </a:p>
          <a:p>
            <a:r>
              <a:t>        chicken.position.x = positionX; // initial chicken position is 0</a:t>
            </a:r>
          </a:p>
          <a:p>
            <a:r>
              <a:t>        chicken.position.z = jumpDeltaDistance;</a:t>
            </a:r>
          </a:p>
          <a:p>
            <a:r>
              <a:t>        break;</a:t>
            </a:r>
          </a:p>
          <a:p>
            <a:r>
              <a:t>      }</a:t>
            </a:r>
          </a:p>
          <a:p>
            <a:r>
              <a:t>      case "right": {</a:t>
            </a:r>
          </a:p>
          <a:p>
            <a:r>
              <a:t>        const positionX =</a:t>
            </a:r>
          </a:p>
          <a:p>
            <a:r>
              <a:t>          (currentColumn * positionWidth + positionWidth / 2) * zoom -</a:t>
            </a:r>
          </a:p>
          <a:p>
            <a:r>
              <a:t>          (boardWidth * zoom) / 2 +</a:t>
            </a:r>
          </a:p>
          <a:p>
            <a:r>
              <a:t>          moveDeltaDistance;</a:t>
            </a:r>
          </a:p>
          <a:p>
            <a:r>
              <a:t>        camera.position.x = initialCameraPositionX + positionX;</a:t>
            </a:r>
          </a:p>
          <a:p>
            <a:r>
              <a:t>        dirLight.position.x = initialDirLightPositionX + positionX;</a:t>
            </a:r>
          </a:p>
          <a:p>
            <a:r>
              <a:t>        chicken.position.x = positionX;</a:t>
            </a:r>
          </a:p>
          <a:p/>
          <a:p>
            <a:r>
              <a:t>        chicken.position.z = jumpDeltaDistance;</a:t>
            </a:r>
          </a:p>
          <a:p>
            <a:r>
              <a:t>        break;</a:t>
            </a:r>
          </a:p>
          <a:p>
            <a:r>
              <a:t>      }</a:t>
            </a:r>
          </a:p>
          <a:p>
            <a:r>
              <a:t>    }</a:t>
            </a:r>
          </a:p>
          <a:p>
            <a:r>
              <a:t>    // Once a step has ended</a:t>
            </a:r>
          </a:p>
          <a:p>
            <a:r>
              <a:t>    if (moveDeltaTime &gt; stepTime) {</a:t>
            </a:r>
          </a:p>
          <a:p>
            <a:r>
              <a:t>      switch (moves[0]) {</a:t>
            </a:r>
          </a:p>
          <a:p>
            <a:r>
              <a:t>        case "forward": {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      currentLane++;</a:t>
            </a:r>
          </a:p>
          <a:p>
            <a:r>
              <a:t>          counterDOM.innerHTML = currentLane;</a:t>
            </a:r>
          </a:p>
          <a:p>
            <a:r>
              <a:t>          break;</a:t>
            </a:r>
          </a:p>
          <a:p>
            <a:r>
              <a:t>        }</a:t>
            </a:r>
          </a:p>
          <a:p>
            <a:r>
              <a:t>        case "backward": {</a:t>
            </a:r>
          </a:p>
          <a:p>
            <a:r>
              <a:t>          currentLane--;</a:t>
            </a:r>
          </a:p>
          <a:p>
            <a:r>
              <a:t>          counterDOM.innerHTML = currentLane;</a:t>
            </a:r>
          </a:p>
          <a:p>
            <a:r>
              <a:t>          break;</a:t>
            </a:r>
          </a:p>
          <a:p>
            <a:r>
              <a:t>        }</a:t>
            </a:r>
          </a:p>
          <a:p>
            <a:r>
              <a:t>        case "left": {</a:t>
            </a:r>
          </a:p>
          <a:p>
            <a:r>
              <a:t>          currentColumn--;</a:t>
            </a:r>
          </a:p>
          <a:p>
            <a:r>
              <a:t>          break;</a:t>
            </a:r>
          </a:p>
          <a:p>
            <a:r>
              <a:t>        }</a:t>
            </a:r>
          </a:p>
          <a:p>
            <a:r>
              <a:t>        case "right": {</a:t>
            </a:r>
          </a:p>
          <a:p>
            <a:r>
              <a:t>          currentColumn++;</a:t>
            </a:r>
          </a:p>
          <a:p>
            <a:r>
              <a:t>          break;</a:t>
            </a:r>
          </a:p>
          <a:p>
            <a:r>
              <a:t>        }</a:t>
            </a:r>
          </a:p>
          <a:p>
            <a:r>
              <a:t>      }</a:t>
            </a:r>
          </a:p>
          <a:p>
            <a:r>
              <a:t>      moves.shift();</a:t>
            </a:r>
          </a:p>
          <a:p>
            <a:r>
              <a:t>      // If more steps are to be taken then restart counter otherwise stop stepping</a:t>
            </a:r>
          </a:p>
          <a:p>
            <a:r>
              <a:t>      stepStartTimestamp = moves.length === 0 ? null : timestamp;</a:t>
            </a:r>
          </a:p>
          <a:p>
            <a:r>
              <a:t>    }</a:t>
            </a:r>
          </a:p>
          <a:p>
            <a:r>
              <a:t>  }</a:t>
            </a:r>
          </a:p>
          <a:p/>
          <a:p>
            <a:r>
              <a:t>  // Hit test</a:t>
            </a:r>
          </a:p>
          <a:p>
            <a:r>
              <a:t>  if (</a:t>
            </a:r>
          </a:p>
          <a:p>
            <a:r>
              <a:t>    lanes[currentLane].type === "car" ||</a:t>
            </a:r>
          </a:p>
          <a:p>
            <a:r>
              <a:t>    lanes[currentLane].type === "truck"</a:t>
            </a:r>
          </a:p>
          <a:p>
            <a:r>
              <a:t>  ) {</a:t>
            </a:r>
          </a:p>
          <a:p>
            <a:r>
              <a:t>    const chickenMinX = chicken.position.x - (chickenSize * zoom) / 2;</a:t>
            </a:r>
          </a:p>
          <a:p>
            <a:r>
              <a:t>    const chickenMaxX = chicken.position.x + (chicken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script.js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Size * zoom) / 2;</a:t>
            </a:r>
          </a:p>
          <a:p>
            <a:r>
              <a:t>    const vechicleLength = { car: 60, truck: 105 }[lanes[currentLane].type];</a:t>
            </a:r>
          </a:p>
          <a:p>
            <a:r>
              <a:t>    lanes[currentLane].vechicles.forEach((vechicle) =&gt; {</a:t>
            </a:r>
          </a:p>
          <a:p>
            <a:r>
              <a:t>      const carMinX = vechicle.position.x - (vechicleLength * zoom) / 2;</a:t>
            </a:r>
          </a:p>
          <a:p>
            <a:r>
              <a:t>      const carMaxX = vechicle.position.x + (vechicleLength * zoom) / 2;</a:t>
            </a:r>
          </a:p>
          <a:p>
            <a:r>
              <a:t>      if (chickenMaxX &gt; carMinX &amp;&amp; chickenMinX &lt; carMaxX) {</a:t>
            </a:r>
          </a:p>
          <a:p>
            <a:r>
              <a:t>        endDOM.style.visibility = "visible";</a:t>
            </a:r>
          </a:p>
          <a:p>
            <a:r>
              <a:t>      }</a:t>
            </a:r>
          </a:p>
          <a:p>
            <a:r>
              <a:t>    });</a:t>
            </a:r>
          </a:p>
          <a:p>
            <a:r>
              <a:t>  }</a:t>
            </a:r>
          </a:p>
          <a:p>
            <a:r>
              <a:t>  renderer.render(scene, camera);</a:t>
            </a:r>
          </a:p>
          <a:p>
            <a:r>
              <a:t>}</a:t>
            </a:r>
          </a:p>
          <a:p/>
          <a:p>
            <a:r>
              <a:t>requestAnimationFrame(animate);</a:t>
            </a:r>
          </a:p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created a Crossy Road–style game.</a:t>
            </a:r>
          </a:p>
          <a:p>
            <a:r>
              <a:t>• Chicken can move using arrow keys or buttons.</a:t>
            </a:r>
          </a:p>
          <a:p>
            <a:r>
              <a:t>• Vehicles and trees act as obstacles.</a:t>
            </a:r>
          </a:p>
          <a:p>
            <a:r>
              <a:t>• Score increases on each forward move.</a:t>
            </a:r>
          </a:p>
          <a:p>
            <a:r>
              <a:t>• Collision with a vehicle shows Game Over with Retry button.</a:t>
            </a:r>
          </a:p>
          <a:p>
            <a:r>
              <a:t>• HTML, CSS, and JS integrated into one working system.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index.html → structure</a:t>
            </a:r>
          </a:p>
          <a:p>
            <a:r>
              <a:t>• style.css → visual design</a:t>
            </a:r>
          </a:p>
          <a:p>
            <a:r>
              <a:t>• script.js → logic and interaction</a:t>
            </a:r>
          </a:p>
          <a:p/>
          <a:p>
            <a:r>
              <a:t>Together, they form a complete browser-based 3D game.</a:t>
            </a:r>
          </a:p>
          <a:p>
            <a:r>
              <a:t>Future work: sounds, high scores, difficulty levels.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index.html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&lt;!DOCTYPE html&gt;</a:t>
            </a:r>
          </a:p>
          <a:p>
            <a:r>
              <a:t>&lt;html lang="en"&gt;</a:t>
            </a:r>
          </a:p>
          <a:p>
            <a:r>
              <a:t>  &lt;head&gt;</a:t>
            </a:r>
          </a:p>
          <a:p>
            <a:r>
              <a:t>    &lt;title&gt;Talha - Crossy Road Game Clone&lt;/title&gt;</a:t>
            </a:r>
          </a:p>
          <a:p>
            <a:r>
              <a:t>    &lt;meta charset="UTF-8" /&gt;</a:t>
            </a:r>
          </a:p>
          <a:p>
            <a:r>
              <a:t>    &lt;meta name="viewport" content="width=device-width" /&gt;</a:t>
            </a:r>
          </a:p>
          <a:p>
            <a:r>
              <a:t>    &lt;link rel="stylesheet" href="style.css" /&gt;</a:t>
            </a:r>
          </a:p>
          <a:p>
            <a:r>
              <a:t>    &lt;link rel="icon" href="https://i.ibb.co/M6KTWnf/pic.jpg" /&gt;</a:t>
            </a:r>
          </a:p>
          <a:p/>
          <a:p>
            <a:r>
              <a:t>    &lt;!-- 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--&gt;</a:t>
            </a:r>
          </a:p>
          <a:p>
            <a:r>
              <a:t>    &lt;!-- Also uploaded the demo of this code in a gif : https://c.tenor.com/x8v1oNUOmg4AAAAd/tenor.gif--&gt;</a:t>
            </a:r>
          </a:p>
          <a:p>
            <a:r>
              <a:t>    &lt;!-- 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--&gt;</a:t>
            </a:r>
          </a:p>
          <a:p/>
          <a:p>
            <a:r>
              <a:t>    &lt;!-- 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👇🏻--&gt;</a:t>
            </a:r>
          </a:p>
          <a:p>
            <a:r>
              <a:t>    &lt;!-- More html-css-js Games Calculators Games Cards Elements Projects on https://www.github.com/he-is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index.html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-talha --&gt;</a:t>
            </a:r>
          </a:p>
          <a:p>
            <a:r>
              <a:t>    &lt;!-- 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👆🏻--&gt;</a:t>
            </a:r>
          </a:p>
          <a:p>
            <a:r>
              <a:t>  &lt;/head&gt;</a:t>
            </a:r>
          </a:p>
          <a:p>
            <a:r>
              <a:t>  &lt;body&gt;</a:t>
            </a:r>
          </a:p>
          <a:p>
            <a:r>
              <a:t>    &lt;div id="counter"&gt;0&lt;/div&gt;</a:t>
            </a:r>
          </a:p>
          <a:p/>
          <a:p>
            <a:r>
              <a:t>    &lt;div id="controlls"&gt;</a:t>
            </a:r>
          </a:p>
          <a:p>
            <a:r>
              <a:t>      &lt;div&gt;</a:t>
            </a:r>
          </a:p>
          <a:p>
            <a:r>
              <a:t>        &lt;button id="forward"&gt;</a:t>
            </a:r>
          </a:p>
          <a:p>
            <a:r>
              <a:t>          &lt;svg width="30" height="30" viewBox="0 0 10 10"&gt;</a:t>
            </a:r>
          </a:p>
          <a:p>
            <a:r>
              <a:t>            &lt;g transform="rotate(0, 5,5)"&gt;</a:t>
            </a:r>
          </a:p>
          <a:p>
            <a:r>
              <a:t>              &lt;path d="M5,4 L7,6 L3,6 L5,4" /&gt;</a:t>
            </a:r>
          </a:p>
          <a:p>
            <a:r>
              <a:t>            &lt;/g&gt;</a:t>
            </a:r>
          </a:p>
          <a:p>
            <a:r>
              <a:t>          &lt;/svg&gt;</a:t>
            </a:r>
          </a:p>
          <a:p>
            <a:r>
              <a:t>        &lt;/button&gt;</a:t>
            </a:r>
          </a:p>
          <a:p>
            <a:r>
              <a:t>        &lt;button id="left"&gt;</a:t>
            </a:r>
          </a:p>
          <a:p>
            <a:r>
              <a:t>          &lt;svg width="30" height="30" viewBox="0 0 10 10"&gt;</a:t>
            </a:r>
          </a:p>
          <a:p>
            <a:r>
              <a:t>            &lt;g transform="rotate(-90, 5,5)"&gt;</a:t>
            </a:r>
          </a:p>
          <a:p>
            <a:r>
              <a:t>              &lt;path d="M5,4 L7,6 L3,6 L5,4" /&gt;</a:t>
            </a:r>
          </a:p>
          <a:p>
            <a:r>
              <a:t>            &lt;/g&gt;</a:t>
            </a:r>
          </a:p>
          <a:p>
            <a:r>
              <a:t>          &lt;/svg&gt;</a:t>
            </a:r>
          </a:p>
          <a:p>
            <a:r>
              <a:t>        &lt;/button&gt;</a:t>
            </a:r>
          </a:p>
          <a:p>
            <a:r>
              <a:t>        &lt;button id="backward"&gt;</a:t>
            </a:r>
          </a:p>
          <a:p>
            <a:r>
              <a:t>          &lt;svg width="30" height="30" viewBox="0 0 10 10"&gt;</a:t>
            </a:r>
          </a:p>
          <a:p>
            <a:r>
              <a:t>            &lt;g transform="rotate(180, 5,5)"&gt;</a:t>
            </a:r>
          </a:p>
          <a:p>
            <a:r>
              <a:t>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index.html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   &lt;path d="M5,4 L7,6 L3,6 L5,4" /&gt;</a:t>
            </a:r>
          </a:p>
          <a:p>
            <a:r>
              <a:t>            &lt;/g&gt;</a:t>
            </a:r>
          </a:p>
          <a:p>
            <a:r>
              <a:t>          &lt;/svg&gt;</a:t>
            </a:r>
          </a:p>
          <a:p>
            <a:r>
              <a:t>        &lt;/button&gt;</a:t>
            </a:r>
          </a:p>
          <a:p>
            <a:r>
              <a:t>        &lt;button id="right"&gt;</a:t>
            </a:r>
          </a:p>
          <a:p>
            <a:r>
              <a:t>          &lt;svg width="30" height="30" viewBox="0 0 10 10"&gt;</a:t>
            </a:r>
          </a:p>
          <a:p>
            <a:r>
              <a:t>            &lt;g transform="rotate(90, 5,5)"&gt;</a:t>
            </a:r>
          </a:p>
          <a:p>
            <a:r>
              <a:t>              &lt;path d="M5,4 L7,6 L3,6 L5,4" /&gt;</a:t>
            </a:r>
          </a:p>
          <a:p>
            <a:r>
              <a:t>            &lt;/g&gt;</a:t>
            </a:r>
          </a:p>
          <a:p>
            <a:r>
              <a:t>          &lt;/svg&gt;</a:t>
            </a:r>
          </a:p>
          <a:p>
            <a:r>
              <a:t>        &lt;/button&gt;</a:t>
            </a:r>
          </a:p>
          <a:p>
            <a:r>
              <a:t>      &lt;/div&gt;</a:t>
            </a:r>
          </a:p>
          <a:p>
            <a:r>
              <a:t>    &lt;/div&gt;</a:t>
            </a:r>
          </a:p>
          <a:p/>
          <a:p>
            <a:r>
              <a:t>    &lt;div id="end"&gt;</a:t>
            </a:r>
          </a:p>
          <a:p>
            <a:r>
              <a:t>      &lt;button id="retry"&gt;Retry&lt;/button&gt;</a:t>
            </a:r>
          </a:p>
          <a:p>
            <a:r>
              <a:t>    &lt;/div&gt;</a:t>
            </a:r>
          </a:p>
          <a:p>
            <a:r>
              <a:t>    &lt;script src="https://cdnjs.cloudflare.com/ajax/libs/three.js/99/three.min.js"&gt;&lt;/script&gt;</a:t>
            </a:r>
          </a:p>
          <a:p>
            <a:r>
              <a:t>    &lt;script src="script.js"&gt;&lt;/script&gt;</a:t>
            </a:r>
          </a:p>
          <a:p>
            <a:r>
              <a:t>  &lt;/body&gt;</a:t>
            </a:r>
          </a:p>
          <a:p>
            <a:r>
              <a:t>&lt;/html&gt;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2: style.css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Adds styling and retro look.</a:t>
            </a:r>
          </a:p>
          <a:p>
            <a:r>
              <a:t>• Uses 'Press Start 2P' font.</a:t>
            </a:r>
          </a:p>
          <a:p>
            <a:r>
              <a:t>• Styles score counter, buttons, and retry screen.</a:t>
            </a:r>
          </a:p>
          <a:p/>
          <a:p>
            <a:r>
              <a:t>Below is the full code: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style.css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@import url("https://fonts.googleapis.com/css?family=Press+Start+2P");</a:t>
            </a:r>
          </a:p>
          <a:p/>
          <a:p>
            <a:r>
              <a:t>body {</a:t>
            </a:r>
          </a:p>
          <a:p>
            <a:r>
              <a:t>  margin: 0;</a:t>
            </a:r>
          </a:p>
          <a:p>
            <a:r>
              <a:t>  font-family: "Press Start 2P", cursive;</a:t>
            </a:r>
          </a:p>
          <a:p>
            <a:r>
              <a:t>  font-size: 2em;</a:t>
            </a:r>
          </a:p>
          <a:p>
            <a:r>
              <a:t>  color: white;</a:t>
            </a:r>
          </a:p>
          <a:p>
            <a:r>
              <a:t>}</a:t>
            </a:r>
          </a:p>
          <a:p>
            <a:r>
              <a:t>button {</a:t>
            </a:r>
          </a:p>
          <a:p>
            <a:r>
              <a:t>  outline: none;</a:t>
            </a:r>
          </a:p>
          <a:p>
            <a:r>
              <a:t>  cursor: pointer;</a:t>
            </a:r>
          </a:p>
          <a:p>
            <a:r>
              <a:t>  border: none;</a:t>
            </a:r>
          </a:p>
          <a:p>
            <a:r>
              <a:t>  box-shadow: 3px 5px 0px 0px rgba(0, 0, 0, 0.75);</a:t>
            </a:r>
          </a:p>
          <a:p>
            <a:r>
              <a:t>}</a:t>
            </a:r>
          </a:p>
          <a:p>
            <a:r>
              <a:t>#counter {</a:t>
            </a:r>
          </a:p>
          <a:p>
            <a:r>
              <a:t>  position: absolute;</a:t>
            </a:r>
          </a:p>
          <a:p>
            <a:r>
              <a:t>  top: 20px;</a:t>
            </a:r>
          </a:p>
          <a:p>
            <a:r>
              <a:t>  right: 20px;</a:t>
            </a:r>
          </a:p>
          <a:p>
            <a:r>
              <a:t>}</a:t>
            </a:r>
          </a:p>
          <a:p>
            <a:r>
              <a:t>#end {</a:t>
            </a:r>
          </a:p>
          <a:p>
            <a:r>
              <a:t>  position: absolute;</a:t>
            </a:r>
          </a:p>
          <a:p>
            <a:r>
              <a:t>  min-width: 100%;</a:t>
            </a:r>
          </a:p>
          <a:p>
            <a:r>
              <a:t>  min-height: 100%;</a:t>
            </a:r>
          </a:p>
          <a:p>
            <a:r>
              <a:t>  display: flex;</a:t>
            </a:r>
          </a:p>
          <a:p>
            <a:r>
              <a:t>  align-items: center;</a:t>
            </a:r>
          </a:p>
          <a:p>
            <a:r>
              <a:t>  justify-content: center;</a:t>
            </a:r>
          </a:p>
          <a:p>
            <a:r>
              <a:t>  visibility: hidden;</a:t>
            </a:r>
          </a:p>
          <a:p>
            <a:r>
              <a:t>}</a:t>
            </a:r>
          </a:p>
          <a:p>
            <a:r>
              <a:t>#end button {</a:t>
            </a:r>
          </a:p>
          <a:p>
            <a:r>
              <a:t>  background-color: red;</a:t>
            </a:r>
          </a:p>
          <a:p>
            <a:r>
              <a:t>  padding: 20px 50px 20px 50px;</a:t>
            </a:r>
          </a:p>
          <a:p>
            <a:r>
              <a:t>  font-family: inherit;</a:t>
            </a:r>
          </a:p>
          <a:p>
            <a:r>
              <a:t>  font-size: inherit;</a:t>
            </a:r>
          </a:p>
          <a:p>
            <a:r>
              <a:t>}</a:t>
            </a:r>
          </a:p>
          <a:p>
            <a:r>
              <a:t>#controlls {</a:t>
            </a:r>
          </a:p>
          <a:p>
            <a:r>
              <a:t>  position: absolute;</a:t>
            </a:r>
          </a:p>
          <a:p>
            <a:r>
              <a:t>  min-width: 100%;</a:t>
            </a:r>
          </a:p>
          <a:p>
            <a:r>
              <a:t>  min-height: 100%;</a:t>
            </a:r>
          </a:p>
          <a:p>
            <a:r>
              <a:t>  display: flex;</a:t>
            </a:r>
          </a:p>
          <a:p>
            <a:r>
              <a:t>  align-items: flex-end;</a:t>
            </a:r>
          </a:p>
          <a:p>
            <a:r>
              <a:t>  justify-content: center;</a:t>
            </a:r>
          </a:p>
          <a:p>
            <a:r>
              <a:t>}</a:t>
            </a:r>
          </a:p>
          <a:p>
            <a:r>
              <a:t>#controlls div {</a:t>
            </a:r>
          </a:p>
          <a:p>
            <a:r>
              <a:t>  display: gr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style.css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id;</a:t>
            </a:r>
          </a:p>
          <a:p>
            <a:r>
              <a:t>  grid-template-columns: 50px 50px 50px;</a:t>
            </a:r>
          </a:p>
          <a:p>
            <a:r>
              <a:t>  grid-template-rows: auto auto;</a:t>
            </a:r>
          </a:p>
          <a:p>
            <a:r>
              <a:t>  grid-column-gap: 10px;</a:t>
            </a:r>
          </a:p>
          <a:p>
            <a:r>
              <a:t>  grid-row-gap: 10px;</a:t>
            </a:r>
          </a:p>
          <a:p>
            <a:r>
              <a:t>  margin-bottom: 20px;</a:t>
            </a:r>
          </a:p>
          <a:p>
            <a:r>
              <a:t>}</a:t>
            </a:r>
          </a:p>
          <a:p>
            <a:r>
              <a:t>#controlls button {</a:t>
            </a:r>
          </a:p>
          <a:p>
            <a:r>
              <a:t>  width: 100%;</a:t>
            </a:r>
          </a:p>
          <a:p>
            <a:r>
              <a:t>  background-color: white;</a:t>
            </a:r>
          </a:p>
          <a:p>
            <a:r>
              <a:t>  border: 1px solid lightgray;</a:t>
            </a:r>
          </a:p>
          <a:p>
            <a:r>
              <a:t>}</a:t>
            </a:r>
          </a:p>
          <a:p>
            <a:r>
              <a:t>#controlls button:first-of-type {</a:t>
            </a:r>
          </a:p>
          <a:p>
            <a:r>
              <a:t>  grid-column: 1/-1;</a:t>
            </a:r>
          </a:p>
          <a:p>
            <a:r>
              <a:t>}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