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671"/>
  </p:normalViewPr>
  <p:slideViewPr>
    <p:cSldViewPr snapToGrid="0" snapToObjects="1" showGuides="1">
      <p:cViewPr varScale="1">
        <p:scale>
          <a:sx n="100" d="100"/>
          <a:sy n="100" d="100"/>
        </p:scale>
        <p:origin x="360"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12502;&#12483;&#12463;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ja-JP"/>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ja-JP"/>
                </a:p>
              </c:txPr>
              <c:dLblPos val="outEnd"/>
              <c:showLegendKey val="0"/>
              <c:showVal val="0"/>
              <c:showCatName val="1"/>
              <c:showSerName val="0"/>
              <c:showPercent val="1"/>
              <c:showBubbleSize val="0"/>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Sheet1!$C$17:$C$18</c:f>
              <c:strCache>
                <c:ptCount val="2"/>
                <c:pt idx="0">
                  <c:v>はい</c:v>
                </c:pt>
                <c:pt idx="1">
                  <c:v>いいえ</c:v>
                </c:pt>
              </c:strCache>
            </c:strRef>
          </c:cat>
          <c:val>
            <c:numRef>
              <c:f>Sheet1!$D$17:$D$18</c:f>
              <c:numCache>
                <c:formatCode>General</c:formatCode>
                <c:ptCount val="2"/>
                <c:pt idx="0">
                  <c:v>5.0</c:v>
                </c:pt>
                <c:pt idx="1">
                  <c:v>5.0</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B4A34-32E7-6D4D-8EE6-045453DA93E6}" type="datetimeFigureOut">
              <a:rPr kumimoji="1" lang="ja-JP" altLang="en-US" smtClean="0"/>
              <a:t>2016/12/19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64411-A928-CC45-A5C4-CFC580661788}" type="slidenum">
              <a:rPr kumimoji="1" lang="ja-JP" altLang="en-US" smtClean="0"/>
              <a:t>‹#›</a:t>
            </a:fld>
            <a:endParaRPr kumimoji="1" lang="ja-JP" altLang="en-US"/>
          </a:p>
        </p:txBody>
      </p:sp>
    </p:spTree>
    <p:extLst>
      <p:ext uri="{BB962C8B-B14F-4D97-AF65-F5344CB8AC3E}">
        <p14:creationId xmlns:p14="http://schemas.microsoft.com/office/powerpoint/2010/main" val="18294417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8064411-A928-CC45-A5C4-CFC580661788}" type="slidenum">
              <a:rPr kumimoji="1" lang="ja-JP" altLang="en-US" smtClean="0"/>
              <a:t>2</a:t>
            </a:fld>
            <a:endParaRPr kumimoji="1" lang="ja-JP" altLang="en-US"/>
          </a:p>
        </p:txBody>
      </p:sp>
    </p:spTree>
    <p:extLst>
      <p:ext uri="{BB962C8B-B14F-4D97-AF65-F5344CB8AC3E}">
        <p14:creationId xmlns:p14="http://schemas.microsoft.com/office/powerpoint/2010/main" val="190398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82355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61376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19769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04552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11923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1198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34784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49296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11663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35839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97B833-8E30-4242-A204-A325ED98DC94}"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20676619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7B833-8E30-4242-A204-A325ED98DC94}" type="datetimeFigureOut">
              <a:rPr kumimoji="1" lang="ja-JP" altLang="en-US" smtClean="0"/>
              <a:t>2016/12/19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F97C5-0394-8047-9849-6911839C0620}" type="slidenum">
              <a:rPr kumimoji="1" lang="ja-JP" altLang="en-US" smtClean="0"/>
              <a:t>‹#›</a:t>
            </a:fld>
            <a:endParaRPr kumimoji="1" lang="ja-JP" altLang="en-US"/>
          </a:p>
        </p:txBody>
      </p:sp>
    </p:spTree>
    <p:extLst>
      <p:ext uri="{BB962C8B-B14F-4D97-AF65-F5344CB8AC3E}">
        <p14:creationId xmlns:p14="http://schemas.microsoft.com/office/powerpoint/2010/main" val="14053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436813"/>
            <a:ext cx="9144000" cy="2387600"/>
          </a:xfrm>
        </p:spPr>
        <p:txBody>
          <a:bodyPr>
            <a:normAutofit fontScale="90000"/>
          </a:bodyPr>
          <a:lstStyle/>
          <a:p>
            <a:r>
              <a:rPr lang="en-US" altLang="ja-JP" dirty="0" err="1" smtClean="0"/>
              <a:t>WiT</a:t>
            </a:r>
            <a:r>
              <a:rPr lang="en-US" altLang="ja-JP" dirty="0" smtClean="0"/>
              <a:t> </a:t>
            </a:r>
            <a:r>
              <a:rPr lang="ja-JP" altLang="en-US" dirty="0" smtClean="0"/>
              <a:t>第７回定例会</a:t>
            </a:r>
            <a:r>
              <a:rPr lang="en-US" altLang="ja-JP" dirty="0" smtClean="0"/>
              <a:t/>
            </a:r>
            <a:br>
              <a:rPr lang="en-US" altLang="ja-JP" dirty="0" smtClean="0"/>
            </a:br>
            <a:r>
              <a:rPr lang="ja-JP" altLang="en-US" dirty="0" smtClean="0"/>
              <a:t>「女性</a:t>
            </a:r>
            <a:r>
              <a:rPr lang="en-US" altLang="ja-JP" dirty="0" smtClean="0"/>
              <a:t>IT</a:t>
            </a:r>
            <a:r>
              <a:rPr lang="ja-JP" altLang="en-US" dirty="0" smtClean="0"/>
              <a:t>技術者・研究者のロールモデル」</a:t>
            </a:r>
            <a:r>
              <a:rPr lang="en-US" altLang="ja-JP" dirty="0" smtClean="0"/>
              <a:t/>
            </a:r>
            <a:br>
              <a:rPr lang="en-US" altLang="ja-JP" dirty="0" smtClean="0"/>
            </a:br>
            <a:r>
              <a:rPr lang="en-US" altLang="ja-JP" dirty="0"/>
              <a:t/>
            </a:r>
            <a:br>
              <a:rPr lang="en-US" altLang="ja-JP" dirty="0"/>
            </a:br>
            <a:r>
              <a:rPr lang="ja-JP" altLang="en-US" dirty="0" smtClean="0"/>
              <a:t>事前アンケート結果</a:t>
            </a:r>
            <a:endParaRPr kumimoji="1" lang="ja-JP" altLang="en-US" dirty="0"/>
          </a:p>
        </p:txBody>
      </p:sp>
    </p:spTree>
    <p:extLst>
      <p:ext uri="{BB962C8B-B14F-4D97-AF65-F5344CB8AC3E}">
        <p14:creationId xmlns:p14="http://schemas.microsoft.com/office/powerpoint/2010/main" val="169985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Q1.</a:t>
            </a:r>
            <a:r>
              <a:rPr lang="ja-JP" altLang="en-US" dirty="0"/>
              <a:t>女性</a:t>
            </a:r>
            <a:r>
              <a:rPr lang="en-US" altLang="ja-JP" dirty="0"/>
              <a:t>IT</a:t>
            </a:r>
            <a:r>
              <a:rPr lang="ja-JP" altLang="en-US" dirty="0"/>
              <a:t>技術者・研究者の活躍に、ロールモデルは必要だと思いますか？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回答数</a:t>
            </a:r>
            <a:r>
              <a:rPr kumimoji="1" lang="en-US" altLang="ja-JP" dirty="0" smtClean="0"/>
              <a:t> 10</a:t>
            </a:r>
            <a:r>
              <a:rPr kumimoji="1" lang="ja-JP" altLang="en-US" dirty="0" smtClean="0"/>
              <a:t>件</a:t>
            </a:r>
            <a:endParaRPr kumimoji="1" lang="ja-JP" altLang="en-US" dirty="0"/>
          </a:p>
        </p:txBody>
      </p:sp>
      <p:pic>
        <p:nvPicPr>
          <p:cNvPr id="4" name="図 3"/>
          <p:cNvPicPr>
            <a:picLocks noChangeAspect="1"/>
          </p:cNvPicPr>
          <p:nvPr/>
        </p:nvPicPr>
        <p:blipFill>
          <a:blip r:embed="rId3"/>
          <a:stretch>
            <a:fillRect/>
          </a:stretch>
        </p:blipFill>
        <p:spPr>
          <a:xfrm>
            <a:off x="3295650" y="2305785"/>
            <a:ext cx="5600700" cy="4119836"/>
          </a:xfrm>
          <a:prstGeom prst="rect">
            <a:avLst/>
          </a:prstGeom>
        </p:spPr>
      </p:pic>
    </p:spTree>
    <p:extLst>
      <p:ext uri="{BB962C8B-B14F-4D97-AF65-F5344CB8AC3E}">
        <p14:creationId xmlns:p14="http://schemas.microsoft.com/office/powerpoint/2010/main" val="149566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Q2-1. </a:t>
            </a:r>
            <a:r>
              <a:rPr lang="ja-JP" altLang="en-US" dirty="0"/>
              <a:t>ロールモデルが</a:t>
            </a:r>
            <a:r>
              <a:rPr lang="ja-JP" altLang="en-US" dirty="0" smtClean="0"/>
              <a:t>必要だと</a:t>
            </a:r>
            <a:r>
              <a:rPr lang="ja-JP" altLang="en-US" dirty="0"/>
              <a:t>思う理由を考えてください</a:t>
            </a:r>
            <a:endParaRPr kumimoji="1" lang="ja-JP" altLang="en-US" dirty="0"/>
          </a:p>
        </p:txBody>
      </p:sp>
      <p:sp>
        <p:nvSpPr>
          <p:cNvPr id="3" name="コンテンツ プレースホルダー 2"/>
          <p:cNvSpPr>
            <a:spLocks noGrp="1"/>
          </p:cNvSpPr>
          <p:nvPr>
            <p:ph idx="1"/>
          </p:nvPr>
        </p:nvSpPr>
        <p:spPr>
          <a:xfrm>
            <a:off x="838200" y="1825624"/>
            <a:ext cx="10515600" cy="4803775"/>
          </a:xfrm>
        </p:spPr>
        <p:txBody>
          <a:bodyPr>
            <a:normAutofit lnSpcReduction="10000"/>
          </a:bodyPr>
          <a:lstStyle/>
          <a:p>
            <a:r>
              <a:rPr lang="ja-JP" altLang="en-US" dirty="0"/>
              <a:t>指標があると迷わないですよね。多くのモデルに触れることで、ゴールが大きく変化すると思う。それが、自己発見に役立つと</a:t>
            </a:r>
            <a:r>
              <a:rPr lang="ja-JP" altLang="en-US" dirty="0" smtClean="0"/>
              <a:t>思う</a:t>
            </a:r>
            <a:endParaRPr lang="en-US" altLang="ja-JP" dirty="0" smtClean="0"/>
          </a:p>
          <a:p>
            <a:r>
              <a:rPr lang="ja-JP" altLang="en-US" dirty="0"/>
              <a:t>ライフステージの変化がキャリア形成に及ぼす影響が大きいため参考にするロールモデルが</a:t>
            </a:r>
            <a:r>
              <a:rPr lang="ja-JP" altLang="en-US" dirty="0" smtClean="0"/>
              <a:t>ほしい</a:t>
            </a:r>
            <a:endParaRPr lang="en-US" altLang="ja-JP" dirty="0" smtClean="0"/>
          </a:p>
          <a:p>
            <a:r>
              <a:rPr lang="ja-JP" altLang="en-US" dirty="0"/>
              <a:t>活躍のために、というより、技術者や研究者が増えるきっかけに</a:t>
            </a:r>
            <a:r>
              <a:rPr lang="ja-JP" altLang="en-US" dirty="0" smtClean="0"/>
              <a:t>なる</a:t>
            </a:r>
            <a:endParaRPr lang="en-US" altLang="ja-JP" dirty="0" smtClean="0"/>
          </a:p>
          <a:p>
            <a:r>
              <a:rPr lang="ja-JP" altLang="en-US" dirty="0"/>
              <a:t>自分がそうなるとは限らないけど、いくつかの事例は参考になると思う</a:t>
            </a:r>
            <a:r>
              <a:rPr lang="ja-JP" altLang="en-US" dirty="0" smtClean="0"/>
              <a:t>から</a:t>
            </a:r>
            <a:endParaRPr lang="en-US" altLang="ja-JP" dirty="0" smtClean="0"/>
          </a:p>
          <a:p>
            <a:r>
              <a:rPr lang="ja-JP" altLang="en-US" dirty="0"/>
              <a:t>男女問わず目指す人が居た方が前に進みやすい人はいると思う</a:t>
            </a:r>
            <a:r>
              <a:rPr lang="ja-JP" altLang="en-US" dirty="0" smtClean="0"/>
              <a:t>ので</a:t>
            </a:r>
            <a:endParaRPr kumimoji="1" lang="ja-JP" altLang="en-US" dirty="0"/>
          </a:p>
        </p:txBody>
      </p:sp>
    </p:spTree>
    <p:extLst>
      <p:ext uri="{BB962C8B-B14F-4D97-AF65-F5344CB8AC3E}">
        <p14:creationId xmlns:p14="http://schemas.microsoft.com/office/powerpoint/2010/main" val="1610860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Q2-2. </a:t>
            </a:r>
            <a:r>
              <a:rPr kumimoji="1" lang="ja-JP" altLang="en-US" dirty="0" smtClean="0"/>
              <a:t>ロールモデルが必要ないと思う理由を考えてください</a:t>
            </a:r>
            <a:endParaRPr kumimoji="1" lang="ja-JP" altLang="en-US" dirty="0"/>
          </a:p>
        </p:txBody>
      </p:sp>
      <p:sp>
        <p:nvSpPr>
          <p:cNvPr id="3" name="コンテンツ プレースホルダー 2"/>
          <p:cNvSpPr>
            <a:spLocks noGrp="1"/>
          </p:cNvSpPr>
          <p:nvPr>
            <p:ph idx="1"/>
          </p:nvPr>
        </p:nvSpPr>
        <p:spPr/>
        <p:txBody>
          <a:bodyPr/>
          <a:lstStyle/>
          <a:p>
            <a:r>
              <a:rPr lang="ja-JP" altLang="en-US" dirty="0"/>
              <a:t>別にいなかったし。いても、女性の場合ライフステージによって様々なことを取捨選択しているし、同じレールの上に乗って行けるわけじゃないので</a:t>
            </a:r>
            <a:r>
              <a:rPr lang="ja-JP" altLang="en-US" dirty="0" smtClean="0"/>
              <a:t>。</a:t>
            </a:r>
            <a:endParaRPr lang="en-US" altLang="ja-JP" dirty="0" smtClean="0"/>
          </a:p>
          <a:p>
            <a:r>
              <a:rPr lang="ja-JP" altLang="en-US" dirty="0" smtClean="0"/>
              <a:t>結局人それぞれ考え方や生き方が違うから</a:t>
            </a:r>
            <a:endParaRPr lang="en-US" altLang="ja-JP" dirty="0" smtClean="0"/>
          </a:p>
          <a:p>
            <a:r>
              <a:rPr lang="ja-JP" altLang="en-US" dirty="0" smtClean="0"/>
              <a:t>経験上「ロールモデルがいない」ことを理由にする人は結局残らず、悪い意味でのエクスキューズになりがちなのでロールモデルありきにしたくない。</a:t>
            </a:r>
            <a:endParaRPr lang="en-US" altLang="ja-JP" dirty="0" smtClean="0"/>
          </a:p>
          <a:p>
            <a:r>
              <a:rPr lang="ja-JP" altLang="en-US" dirty="0" smtClean="0"/>
              <a:t>仕事の立場や、環境や、価値観が違うから。いてもいいけどあくまでもリファレンスのひとつに留める気持ちが大事と思います。</a:t>
            </a:r>
            <a:endParaRPr lang="en-US" altLang="ja-JP" dirty="0" smtClean="0"/>
          </a:p>
          <a:p>
            <a:endParaRPr kumimoji="1" lang="ja-JP" altLang="en-US" dirty="0"/>
          </a:p>
        </p:txBody>
      </p:sp>
    </p:spTree>
    <p:extLst>
      <p:ext uri="{BB962C8B-B14F-4D97-AF65-F5344CB8AC3E}">
        <p14:creationId xmlns:p14="http://schemas.microsoft.com/office/powerpoint/2010/main" val="190996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Q3.</a:t>
            </a:r>
            <a:r>
              <a:rPr lang="ja-JP" altLang="en-US" dirty="0"/>
              <a:t>あなたにはロールモデルがいますか？</a:t>
            </a:r>
            <a:endParaRPr kumimoji="1" lang="ja-JP" altLang="en-US" dirty="0"/>
          </a:p>
        </p:txBody>
      </p:sp>
      <p:sp>
        <p:nvSpPr>
          <p:cNvPr id="3" name="コンテンツ プレースホルダー 2"/>
          <p:cNvSpPr>
            <a:spLocks noGrp="1"/>
          </p:cNvSpPr>
          <p:nvPr>
            <p:ph idx="1"/>
          </p:nvPr>
        </p:nvSpPr>
        <p:spPr/>
        <p:txBody>
          <a:bodyPr/>
          <a:lstStyle/>
          <a:p>
            <a:r>
              <a:rPr lang="ja-JP" altLang="en-US" dirty="0"/>
              <a:t>回答数</a:t>
            </a:r>
            <a:r>
              <a:rPr lang="en-US" altLang="ja-JP" dirty="0"/>
              <a:t> 10</a:t>
            </a:r>
            <a:r>
              <a:rPr lang="ja-JP" altLang="en-US" dirty="0"/>
              <a:t>件</a:t>
            </a:r>
          </a:p>
          <a:p>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1944703145"/>
              </p:ext>
            </p:extLst>
          </p:nvPr>
        </p:nvGraphicFramePr>
        <p:xfrm>
          <a:off x="2871787" y="2111375"/>
          <a:ext cx="6448425"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68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Q4.</a:t>
            </a:r>
            <a:r>
              <a:rPr lang="ja-JP" altLang="en-US" dirty="0" smtClean="0"/>
              <a:t>それはどんな人ですか？</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en-US" dirty="0"/>
              <a:t>だいたいのひとが、私のロールモデル</a:t>
            </a:r>
            <a:r>
              <a:rPr lang="ja-JP" altLang="en-US" dirty="0" smtClean="0"/>
              <a:t>です</a:t>
            </a:r>
            <a:endParaRPr lang="en-US" altLang="ja-JP" dirty="0" smtClean="0"/>
          </a:p>
          <a:p>
            <a:r>
              <a:rPr lang="ja-JP" altLang="en-US" dirty="0"/>
              <a:t>二児の母で育児と仕事を両立している同級生、専業主婦からライフハック関係で講師事業を始めた友人など、身近な先輩、同級生、</a:t>
            </a:r>
            <a:r>
              <a:rPr lang="ja-JP" altLang="en-US" dirty="0" smtClean="0"/>
              <a:t>後輩</a:t>
            </a:r>
            <a:endParaRPr lang="en-US" altLang="ja-JP" dirty="0" smtClean="0"/>
          </a:p>
          <a:p>
            <a:r>
              <a:rPr lang="ja-JP" altLang="en-US" dirty="0"/>
              <a:t>仕事と生活と旅の境目が曖昧でグローバルで活躍している</a:t>
            </a:r>
            <a:r>
              <a:rPr lang="ja-JP" altLang="en-US" dirty="0" smtClean="0"/>
              <a:t>人</a:t>
            </a:r>
            <a:endParaRPr lang="en-US" altLang="ja-JP" dirty="0" smtClean="0"/>
          </a:p>
          <a:p>
            <a:r>
              <a:rPr lang="ja-JP" altLang="en-US" dirty="0"/>
              <a:t>上記回答とは矛盾するんですが、仕事もプライベートもどちらも全力で愉しんでいる先輩（全くの他業種）がいて、こういうのありだな、と思った</a:t>
            </a:r>
            <a:r>
              <a:rPr lang="ja-JP" altLang="en-US" dirty="0" smtClean="0"/>
              <a:t>。</a:t>
            </a:r>
            <a:endParaRPr lang="en-US" altLang="ja-JP" dirty="0" smtClean="0"/>
          </a:p>
          <a:p>
            <a:r>
              <a:rPr lang="en-US" altLang="ja-JP" dirty="0"/>
              <a:t>1</a:t>
            </a:r>
            <a:r>
              <a:rPr lang="ja-JP" altLang="en-US" dirty="0"/>
              <a:t>人の人物ではなくて、人としての在り方や接し方、物事の考え方などは色んな人から影響を受けました。こうはなりたくないなという反面教師としてのロールモデルというのはたくさんある。どちらかというと私は人との違いの方に注目しがちなので、他人と同調するためのロールモデルはあまり持ってないかもしれない。あの人がこうだから、自分はこっちの方を担当する役がやりたいとか思う。コミュニティのバランスを考えがち。</a:t>
            </a:r>
            <a:endParaRPr kumimoji="1" lang="ja-JP" altLang="en-US" dirty="0"/>
          </a:p>
        </p:txBody>
      </p:sp>
    </p:spTree>
    <p:extLst>
      <p:ext uri="{BB962C8B-B14F-4D97-AF65-F5344CB8AC3E}">
        <p14:creationId xmlns:p14="http://schemas.microsoft.com/office/powerpoint/2010/main" val="61924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Q5. </a:t>
            </a:r>
            <a:r>
              <a:rPr kumimoji="1" lang="ja-JP" altLang="en-US" dirty="0" smtClean="0"/>
              <a:t>あなたにとってのロールモデルとは何ですか？</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lstStyle/>
          <a:p>
            <a:r>
              <a:rPr lang="ja-JP" altLang="en-US" dirty="0"/>
              <a:t>前述のとおり、同じレールを通ってそこまでたどり着ける相手はいないと思っています。なので、マイルストーンとして目指せるような働き方仕事ぶりの女性をロールモデルとして、そこまでのたどり着き方は自分で獣道をつくらないと行けない相手と思っています。逆も又しかりで、あなたがロールモデルですと言われると、時代もスキルも性格もライフステージも違うのになあとモヤモヤして</a:t>
            </a:r>
            <a:r>
              <a:rPr lang="ja-JP" altLang="en-US" dirty="0" smtClean="0"/>
              <a:t>しまいます</a:t>
            </a:r>
            <a:endParaRPr lang="en-US" altLang="ja-JP" dirty="0" smtClean="0"/>
          </a:p>
          <a:p>
            <a:r>
              <a:rPr lang="en-US" altLang="ja-JP" dirty="0"/>
              <a:t>xx</a:t>
            </a:r>
            <a:r>
              <a:rPr lang="ja-JP" altLang="en-US" dirty="0"/>
              <a:t>になりたいと思う人。純粋に</a:t>
            </a:r>
            <a:r>
              <a:rPr lang="en-US" altLang="ja-JP" dirty="0"/>
              <a:t>xxx</a:t>
            </a:r>
            <a:r>
              <a:rPr lang="ja-JP" altLang="en-US" dirty="0"/>
              <a:t>そのものを体現している人。それらに対する関係による変化</a:t>
            </a:r>
            <a:r>
              <a:rPr lang="ja-JP" altLang="en-US" dirty="0" smtClean="0"/>
              <a:t>。</a:t>
            </a:r>
            <a:endParaRPr lang="en-US" altLang="ja-JP" dirty="0" smtClean="0"/>
          </a:p>
          <a:p>
            <a:r>
              <a:rPr lang="ja-JP" altLang="en-US" dirty="0"/>
              <a:t>自分が生活していく上で参考になる活動をしている人。</a:t>
            </a:r>
            <a:endParaRPr kumimoji="1" lang="ja-JP" altLang="en-US" dirty="0"/>
          </a:p>
        </p:txBody>
      </p:sp>
    </p:spTree>
    <p:extLst>
      <p:ext uri="{BB962C8B-B14F-4D97-AF65-F5344CB8AC3E}">
        <p14:creationId xmlns:p14="http://schemas.microsoft.com/office/powerpoint/2010/main" val="197322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Q5. </a:t>
            </a:r>
            <a:r>
              <a:rPr lang="ja-JP" altLang="en-US" dirty="0"/>
              <a:t>あなたにとってのロールモデルとは何ですか？</a:t>
            </a:r>
            <a:r>
              <a:rPr lang="en-US" altLang="ja-JP" dirty="0" smtClean="0"/>
              <a:t>(2/2</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その人の真似をしようとは思わないが新しい働き方や新しい生き方の可能性を示してくれる人（ロールモデルとは呼ばないかも</a:t>
            </a:r>
            <a:r>
              <a:rPr lang="ja-JP" altLang="en-US" dirty="0" smtClean="0"/>
              <a:t>）</a:t>
            </a:r>
            <a:endParaRPr lang="en-US" altLang="ja-JP" dirty="0" smtClean="0"/>
          </a:p>
          <a:p>
            <a:r>
              <a:rPr lang="ja-JP" altLang="en-US" dirty="0"/>
              <a:t>こんな生き方もいいな、こんな人生の選択もあるんだな、と思わせてくれるリファレンスモデルのひとつ</a:t>
            </a:r>
            <a:r>
              <a:rPr lang="ja-JP" altLang="en-US" dirty="0" smtClean="0"/>
              <a:t>。</a:t>
            </a:r>
            <a:endParaRPr lang="en-US" altLang="ja-JP" dirty="0" smtClean="0"/>
          </a:p>
          <a:p>
            <a:r>
              <a:rPr lang="ja-JP" altLang="en-US" dirty="0"/>
              <a:t>こうなりたいという理想像（そうならなくてもいいやという距離感もありつつ）。</a:t>
            </a:r>
            <a:endParaRPr kumimoji="1" lang="ja-JP" altLang="en-US" dirty="0"/>
          </a:p>
        </p:txBody>
      </p:sp>
    </p:spTree>
    <p:extLst>
      <p:ext uri="{BB962C8B-B14F-4D97-AF65-F5344CB8AC3E}">
        <p14:creationId xmlns:p14="http://schemas.microsoft.com/office/powerpoint/2010/main" val="1680021600"/>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714</Words>
  <Application>Microsoft Macintosh PowerPoint</Application>
  <PresentationFormat>ワイド画面</PresentationFormat>
  <Paragraphs>33</Paragraphs>
  <Slides>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Yu Gothic</vt:lpstr>
      <vt:lpstr>Yu Gothic Light</vt:lpstr>
      <vt:lpstr>Arial</vt:lpstr>
      <vt:lpstr>ホワイト</vt:lpstr>
      <vt:lpstr>WiT 第７回定例会 「女性IT技術者・研究者のロールモデル」  事前アンケート結果</vt:lpstr>
      <vt:lpstr>Q1.女性IT技術者・研究者の活躍に、ロールモデルは必要だと思いますか？</vt:lpstr>
      <vt:lpstr>Q2-1. ロールモデルが必要だと思う理由を考えてください</vt:lpstr>
      <vt:lpstr>Q2-2. ロールモデルが必要ないと思う理由を考えてください</vt:lpstr>
      <vt:lpstr>Q3.あなたにはロールモデルがいますか？</vt:lpstr>
      <vt:lpstr>Q4.それはどんな人ですか？</vt:lpstr>
      <vt:lpstr>Q5. あなたにとってのロールモデルとは何ですか？(1/2)</vt:lpstr>
      <vt:lpstr>Q5. あなたにとってのロールモデルとは何ですか？(2/2)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第７回定例会 「女性IT技術者・研究者のロールモデル」  事前アンケート結果</dc:title>
  <dc:creator>Chiemi Watanabe</dc:creator>
  <cp:lastModifiedBy>Chiemi Watanabe</cp:lastModifiedBy>
  <cp:revision>3</cp:revision>
  <cp:lastPrinted>2016-12-19T05:51:39Z</cp:lastPrinted>
  <dcterms:created xsi:type="dcterms:W3CDTF">2016-12-19T04:16:58Z</dcterms:created>
  <dcterms:modified xsi:type="dcterms:W3CDTF">2016-12-19T06:06:25Z</dcterms:modified>
</cp:coreProperties>
</file>