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3431"/>
  </p:normalViewPr>
  <p:slideViewPr>
    <p:cSldViewPr snapToGrid="0" snapToObjects="1">
      <p:cViewPr>
        <p:scale>
          <a:sx n="56" d="100"/>
          <a:sy n="56" d="100"/>
        </p:scale>
        <p:origin x="13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14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23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09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5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9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レーム 2"/>
          <p:cNvSpPr/>
          <p:nvPr/>
        </p:nvSpPr>
        <p:spPr>
          <a:xfrm>
            <a:off x="2438400" y="325119"/>
            <a:ext cx="7112000" cy="6286123"/>
          </a:xfrm>
          <a:prstGeom prst="frame">
            <a:avLst>
              <a:gd name="adj1" fmla="val 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4800" y="609600"/>
            <a:ext cx="629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つくしのこ保育園　園児名簿登録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住所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電話番号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緊急連絡先</a:t>
            </a:r>
            <a:r>
              <a:rPr kumimoji="1" lang="en-US" altLang="ja-JP" sz="2000" dirty="0" smtClean="0"/>
              <a:t>)</a:t>
            </a:r>
          </a:p>
          <a:p>
            <a:endParaRPr lang="en-US" altLang="ja-JP" sz="2000" dirty="0"/>
          </a:p>
          <a:p>
            <a:r>
              <a:rPr lang="ja-JP" altLang="en-US" sz="2000" dirty="0" smtClean="0"/>
              <a:t>卒園年度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在園中の方は卒園予定年度</a:t>
            </a:r>
            <a:r>
              <a:rPr lang="en-US" altLang="ja-JP" sz="2000" dirty="0" smtClean="0"/>
              <a:t>)</a:t>
            </a:r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メールアドレス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任意</a:t>
            </a:r>
            <a:r>
              <a:rPr kumimoji="1" lang="en-US" altLang="ja-JP" sz="2000" dirty="0" smtClean="0"/>
              <a:t>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94250" y="5417820"/>
            <a:ext cx="2400300" cy="878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確認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レーム 2"/>
          <p:cNvSpPr/>
          <p:nvPr/>
        </p:nvSpPr>
        <p:spPr>
          <a:xfrm>
            <a:off x="2438400" y="325119"/>
            <a:ext cx="7112000" cy="6286123"/>
          </a:xfrm>
          <a:prstGeom prst="frame">
            <a:avLst>
              <a:gd name="adj1" fmla="val 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4800" y="609600"/>
            <a:ext cx="629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つくしのこ保育園　園児名簿登録　確認画面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住所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電話番号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緊急連絡先</a:t>
            </a:r>
            <a:r>
              <a:rPr kumimoji="1" lang="en-US" altLang="ja-JP" sz="2000" dirty="0" smtClean="0"/>
              <a:t>)</a:t>
            </a:r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メールアドレス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任意</a:t>
            </a:r>
            <a:r>
              <a:rPr kumimoji="1" lang="en-US" altLang="ja-JP" sz="2000" dirty="0" smtClean="0"/>
              <a:t>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54470" y="5052060"/>
            <a:ext cx="24003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smtClean="0">
                <a:solidFill>
                  <a:schemeClr val="tx1"/>
                </a:solidFill>
              </a:rPr>
              <a:t>登録する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3420" y="5052060"/>
            <a:ext cx="24003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smtClean="0">
                <a:solidFill>
                  <a:schemeClr val="tx1"/>
                </a:solidFill>
              </a:rPr>
              <a:t>戻る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レーム 2"/>
          <p:cNvSpPr/>
          <p:nvPr/>
        </p:nvSpPr>
        <p:spPr>
          <a:xfrm>
            <a:off x="2438400" y="325119"/>
            <a:ext cx="7112000" cy="6286123"/>
          </a:xfrm>
          <a:prstGeom prst="frame">
            <a:avLst>
              <a:gd name="adj1" fmla="val 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4800" y="609600"/>
            <a:ext cx="629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登録ありがとうございました。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794250" y="2086928"/>
            <a:ext cx="24003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終了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4644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Macintosh PowerPoint</Application>
  <PresentationFormat>ワイド画面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2016-08-22T05:55:31Z</dcterms:created>
  <dcterms:modified xsi:type="dcterms:W3CDTF">2016-08-22T06:35:48Z</dcterms:modified>
</cp:coreProperties>
</file>