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58" r:id="rId3"/>
    <p:sldId id="260" r:id="rId4"/>
    <p:sldId id="257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1012189" initials="b" lastIdx="1" clrIdx="0">
    <p:extLst>
      <p:ext uri="{19B8F6BF-5375-455C-9EA6-DF929625EA0E}">
        <p15:presenceInfo xmlns:p15="http://schemas.microsoft.com/office/powerpoint/2012/main" userId="b1012189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74" d="100"/>
          <a:sy n="74" d="100"/>
        </p:scale>
        <p:origin x="56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78019-DA33-459C-B11D-4D7913DCCD0E}" type="datetimeFigureOut">
              <a:rPr kumimoji="1" lang="ja-JP" altLang="en-US" smtClean="0"/>
              <a:t>2016/8/23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34E70-B49C-4B9B-BFAD-1131A00257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6569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78019-DA33-459C-B11D-4D7913DCCD0E}" type="datetimeFigureOut">
              <a:rPr kumimoji="1" lang="ja-JP" altLang="en-US" smtClean="0"/>
              <a:t>2016/8/23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34E70-B49C-4B9B-BFAD-1131A00257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9778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78019-DA33-459C-B11D-4D7913DCCD0E}" type="datetimeFigureOut">
              <a:rPr kumimoji="1" lang="ja-JP" altLang="en-US" smtClean="0"/>
              <a:t>2016/8/23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34E70-B49C-4B9B-BFAD-1131A00257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7803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78019-DA33-459C-B11D-4D7913DCCD0E}" type="datetimeFigureOut">
              <a:rPr kumimoji="1" lang="ja-JP" altLang="en-US" smtClean="0"/>
              <a:t>2016/8/23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34E70-B49C-4B9B-BFAD-1131A00257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5432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78019-DA33-459C-B11D-4D7913DCCD0E}" type="datetimeFigureOut">
              <a:rPr kumimoji="1" lang="ja-JP" altLang="en-US" smtClean="0"/>
              <a:t>2016/8/23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34E70-B49C-4B9B-BFAD-1131A00257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7456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78019-DA33-459C-B11D-4D7913DCCD0E}" type="datetimeFigureOut">
              <a:rPr kumimoji="1" lang="ja-JP" altLang="en-US" smtClean="0"/>
              <a:t>2016/8/23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34E70-B49C-4B9B-BFAD-1131A00257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1065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78019-DA33-459C-B11D-4D7913DCCD0E}" type="datetimeFigureOut">
              <a:rPr kumimoji="1" lang="ja-JP" altLang="en-US" smtClean="0"/>
              <a:t>2016/8/23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34E70-B49C-4B9B-BFAD-1131A00257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5353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78019-DA33-459C-B11D-4D7913DCCD0E}" type="datetimeFigureOut">
              <a:rPr kumimoji="1" lang="ja-JP" altLang="en-US" smtClean="0"/>
              <a:t>2016/8/23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34E70-B49C-4B9B-BFAD-1131A00257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2704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78019-DA33-459C-B11D-4D7913DCCD0E}" type="datetimeFigureOut">
              <a:rPr kumimoji="1" lang="ja-JP" altLang="en-US" smtClean="0"/>
              <a:t>2016/8/23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34E70-B49C-4B9B-BFAD-1131A00257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7965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78019-DA33-459C-B11D-4D7913DCCD0E}" type="datetimeFigureOut">
              <a:rPr kumimoji="1" lang="ja-JP" altLang="en-US" smtClean="0"/>
              <a:t>2016/8/23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34E70-B49C-4B9B-BFAD-1131A00257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0712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78019-DA33-459C-B11D-4D7913DCCD0E}" type="datetimeFigureOut">
              <a:rPr kumimoji="1" lang="ja-JP" altLang="en-US" smtClean="0"/>
              <a:t>2016/8/23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34E70-B49C-4B9B-BFAD-1131A00257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131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78019-DA33-459C-B11D-4D7913DCCD0E}" type="datetimeFigureOut">
              <a:rPr kumimoji="1" lang="ja-JP" altLang="en-US" smtClean="0"/>
              <a:t>2016/8/23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34E70-B49C-4B9B-BFAD-1131A00257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017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242318" y="197418"/>
            <a:ext cx="5856736" cy="636955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/>
              <a:t>現在の問題点</a:t>
            </a:r>
          </a:p>
        </p:txBody>
      </p:sp>
      <p:cxnSp>
        <p:nvCxnSpPr>
          <p:cNvPr id="5" name="直線コネクタ 4"/>
          <p:cNvCxnSpPr/>
          <p:nvPr/>
        </p:nvCxnSpPr>
        <p:spPr>
          <a:xfrm>
            <a:off x="0" y="871898"/>
            <a:ext cx="9138793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/>
          <p:cNvCxnSpPr/>
          <p:nvPr/>
        </p:nvCxnSpPr>
        <p:spPr>
          <a:xfrm>
            <a:off x="803626" y="977093"/>
            <a:ext cx="8335167" cy="11656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タイトル 1"/>
          <p:cNvSpPr txBox="1">
            <a:spLocks/>
          </p:cNvSpPr>
          <p:nvPr/>
        </p:nvSpPr>
        <p:spPr>
          <a:xfrm>
            <a:off x="7090658" y="462404"/>
            <a:ext cx="2559048" cy="4217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/>
              <a:t>チーム</a:t>
            </a:r>
            <a:r>
              <a:rPr lang="en-US" altLang="ja-JP" dirty="0"/>
              <a:t>C</a:t>
            </a:r>
            <a:r>
              <a:rPr lang="ja-JP" altLang="en-US" dirty="0"/>
              <a:t>班</a:t>
            </a:r>
          </a:p>
        </p:txBody>
      </p:sp>
    </p:spTree>
    <p:extLst>
      <p:ext uri="{BB962C8B-B14F-4D97-AF65-F5344CB8AC3E}">
        <p14:creationId xmlns:p14="http://schemas.microsoft.com/office/powerpoint/2010/main" val="821836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42318" y="197418"/>
            <a:ext cx="5856736" cy="636955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/>
              <a:t>想定する情報登録の流れ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5653" y="5637959"/>
            <a:ext cx="936278" cy="3581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ja-JP" altLang="en-US" sz="1800" dirty="0"/>
              <a:t>入園者</a:t>
            </a:r>
          </a:p>
        </p:txBody>
      </p:sp>
      <p:grpSp>
        <p:nvGrpSpPr>
          <p:cNvPr id="6" name="グループ化 5"/>
          <p:cNvGrpSpPr/>
          <p:nvPr/>
        </p:nvGrpSpPr>
        <p:grpSpPr>
          <a:xfrm>
            <a:off x="317010" y="1431054"/>
            <a:ext cx="513567" cy="800616"/>
            <a:chOff x="605946" y="1540702"/>
            <a:chExt cx="536271" cy="970764"/>
          </a:xfrm>
        </p:grpSpPr>
        <p:sp>
          <p:nvSpPr>
            <p:cNvPr id="5" name="二等辺三角形 4"/>
            <p:cNvSpPr/>
            <p:nvPr/>
          </p:nvSpPr>
          <p:spPr>
            <a:xfrm>
              <a:off x="605946" y="1947795"/>
              <a:ext cx="513567" cy="56367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楕円 3"/>
            <p:cNvSpPr/>
            <p:nvPr/>
          </p:nvSpPr>
          <p:spPr>
            <a:xfrm>
              <a:off x="605946" y="1540702"/>
              <a:ext cx="536271" cy="5386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7" name="グループ化 6"/>
          <p:cNvGrpSpPr/>
          <p:nvPr/>
        </p:nvGrpSpPr>
        <p:grpSpPr>
          <a:xfrm>
            <a:off x="317009" y="3128896"/>
            <a:ext cx="513567" cy="801642"/>
            <a:chOff x="605946" y="1540702"/>
            <a:chExt cx="536271" cy="970764"/>
          </a:xfrm>
        </p:grpSpPr>
        <p:sp>
          <p:nvSpPr>
            <p:cNvPr id="8" name="二等辺三角形 7"/>
            <p:cNvSpPr/>
            <p:nvPr/>
          </p:nvSpPr>
          <p:spPr>
            <a:xfrm>
              <a:off x="605946" y="1947795"/>
              <a:ext cx="513567" cy="56367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楕円 8"/>
            <p:cNvSpPr/>
            <p:nvPr/>
          </p:nvSpPr>
          <p:spPr>
            <a:xfrm>
              <a:off x="605946" y="1540702"/>
              <a:ext cx="536271" cy="5386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0" name="グループ化 9"/>
          <p:cNvGrpSpPr/>
          <p:nvPr/>
        </p:nvGrpSpPr>
        <p:grpSpPr>
          <a:xfrm>
            <a:off x="327881" y="4707554"/>
            <a:ext cx="513567" cy="800265"/>
            <a:chOff x="605946" y="1540702"/>
            <a:chExt cx="536271" cy="970764"/>
          </a:xfrm>
        </p:grpSpPr>
        <p:sp>
          <p:nvSpPr>
            <p:cNvPr id="11" name="二等辺三角形 10"/>
            <p:cNvSpPr/>
            <p:nvPr/>
          </p:nvSpPr>
          <p:spPr>
            <a:xfrm>
              <a:off x="605946" y="1947795"/>
              <a:ext cx="513567" cy="56367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楕円 11"/>
            <p:cNvSpPr/>
            <p:nvPr/>
          </p:nvSpPr>
          <p:spPr>
            <a:xfrm>
              <a:off x="605946" y="1540702"/>
              <a:ext cx="536271" cy="5386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9" name="コンテンツ プレースホルダー 2"/>
          <p:cNvSpPr txBox="1">
            <a:spLocks/>
          </p:cNvSpPr>
          <p:nvPr/>
        </p:nvSpPr>
        <p:spPr>
          <a:xfrm>
            <a:off x="121138" y="2355801"/>
            <a:ext cx="927052" cy="358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ja-JP" altLang="en-US" sz="1800" dirty="0"/>
              <a:t>卒園者</a:t>
            </a:r>
          </a:p>
        </p:txBody>
      </p:sp>
      <p:sp>
        <p:nvSpPr>
          <p:cNvPr id="20" name="コンテンツ プレースホルダー 2"/>
          <p:cNvSpPr txBox="1">
            <a:spLocks/>
          </p:cNvSpPr>
          <p:nvPr/>
        </p:nvSpPr>
        <p:spPr>
          <a:xfrm>
            <a:off x="114706" y="4046124"/>
            <a:ext cx="939915" cy="358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ja-JP" altLang="en-US" sz="1800" dirty="0"/>
              <a:t>在園者</a:t>
            </a:r>
          </a:p>
        </p:txBody>
      </p:sp>
      <p:sp>
        <p:nvSpPr>
          <p:cNvPr id="21" name="右矢印 20"/>
          <p:cNvSpPr/>
          <p:nvPr/>
        </p:nvSpPr>
        <p:spPr>
          <a:xfrm>
            <a:off x="1028058" y="2308443"/>
            <a:ext cx="1929011" cy="3476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右矢印 21"/>
          <p:cNvSpPr/>
          <p:nvPr/>
        </p:nvSpPr>
        <p:spPr>
          <a:xfrm>
            <a:off x="1028060" y="5631186"/>
            <a:ext cx="1929009" cy="3476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右矢印 22"/>
          <p:cNvSpPr/>
          <p:nvPr/>
        </p:nvSpPr>
        <p:spPr>
          <a:xfrm>
            <a:off x="1028061" y="3978953"/>
            <a:ext cx="1929008" cy="3476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角丸四角形吹き出し 23"/>
          <p:cNvSpPr/>
          <p:nvPr/>
        </p:nvSpPr>
        <p:spPr>
          <a:xfrm>
            <a:off x="1745811" y="1403573"/>
            <a:ext cx="1211258" cy="546671"/>
          </a:xfrm>
          <a:prstGeom prst="wedgeRoundRectCallout">
            <a:avLst>
              <a:gd name="adj1" fmla="val -47926"/>
              <a:gd name="adj2" fmla="val 8083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QR</a:t>
            </a:r>
            <a:r>
              <a:rPr kumimoji="1" lang="ja-JP" altLang="en-US" dirty="0"/>
              <a:t>コード添付</a:t>
            </a:r>
          </a:p>
        </p:txBody>
      </p:sp>
      <p:sp>
        <p:nvSpPr>
          <p:cNvPr id="27" name="正方形/長方形 26"/>
          <p:cNvSpPr/>
          <p:nvPr/>
        </p:nvSpPr>
        <p:spPr>
          <a:xfrm>
            <a:off x="1051922" y="1413794"/>
            <a:ext cx="626301" cy="867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年賀状</a:t>
            </a:r>
          </a:p>
        </p:txBody>
      </p:sp>
      <p:sp>
        <p:nvSpPr>
          <p:cNvPr id="28" name="正方形/長方形 27"/>
          <p:cNvSpPr/>
          <p:nvPr/>
        </p:nvSpPr>
        <p:spPr>
          <a:xfrm>
            <a:off x="1042584" y="3081650"/>
            <a:ext cx="626301" cy="867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案内状</a:t>
            </a:r>
          </a:p>
        </p:txBody>
      </p:sp>
      <p:sp>
        <p:nvSpPr>
          <p:cNvPr id="31" name="角丸四角形吹き出し 30"/>
          <p:cNvSpPr/>
          <p:nvPr/>
        </p:nvSpPr>
        <p:spPr>
          <a:xfrm>
            <a:off x="1745811" y="3081650"/>
            <a:ext cx="1211258" cy="546671"/>
          </a:xfrm>
          <a:prstGeom prst="wedgeRoundRectCallout">
            <a:avLst>
              <a:gd name="adj1" fmla="val -47926"/>
              <a:gd name="adj2" fmla="val 8083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QR</a:t>
            </a:r>
            <a:r>
              <a:rPr kumimoji="1" lang="ja-JP" altLang="en-US" dirty="0"/>
              <a:t>コード添付</a:t>
            </a:r>
          </a:p>
        </p:txBody>
      </p:sp>
      <p:sp>
        <p:nvSpPr>
          <p:cNvPr id="32" name="正方形/長方形 31"/>
          <p:cNvSpPr/>
          <p:nvPr/>
        </p:nvSpPr>
        <p:spPr>
          <a:xfrm>
            <a:off x="1051922" y="4715635"/>
            <a:ext cx="626301" cy="867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案内状</a:t>
            </a:r>
          </a:p>
        </p:txBody>
      </p:sp>
      <p:sp>
        <p:nvSpPr>
          <p:cNvPr id="33" name="角丸四角形吹き出し 32"/>
          <p:cNvSpPr/>
          <p:nvPr/>
        </p:nvSpPr>
        <p:spPr>
          <a:xfrm>
            <a:off x="1745811" y="4705566"/>
            <a:ext cx="1211258" cy="546671"/>
          </a:xfrm>
          <a:prstGeom prst="wedgeRoundRectCallout">
            <a:avLst>
              <a:gd name="adj1" fmla="val -47926"/>
              <a:gd name="adj2" fmla="val 8083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QR</a:t>
            </a:r>
            <a:r>
              <a:rPr kumimoji="1" lang="ja-JP" altLang="en-US" dirty="0"/>
              <a:t>コード添付</a:t>
            </a:r>
          </a:p>
        </p:txBody>
      </p:sp>
      <p:sp>
        <p:nvSpPr>
          <p:cNvPr id="36" name="右矢印 35"/>
          <p:cNvSpPr/>
          <p:nvPr/>
        </p:nvSpPr>
        <p:spPr>
          <a:xfrm>
            <a:off x="5657259" y="3573680"/>
            <a:ext cx="546952" cy="4724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コンテンツ プレースホルダー 2"/>
          <p:cNvSpPr txBox="1">
            <a:spLocks/>
          </p:cNvSpPr>
          <p:nvPr/>
        </p:nvSpPr>
        <p:spPr>
          <a:xfrm>
            <a:off x="6373399" y="6108990"/>
            <a:ext cx="2329841" cy="358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ja-JP" altLang="en-US" sz="1800" dirty="0"/>
              <a:t>入力データの保存</a:t>
            </a:r>
          </a:p>
        </p:txBody>
      </p:sp>
      <p:sp>
        <p:nvSpPr>
          <p:cNvPr id="39" name="コンテンツ プレースホルダー 2"/>
          <p:cNvSpPr txBox="1">
            <a:spLocks/>
          </p:cNvSpPr>
          <p:nvPr/>
        </p:nvSpPr>
        <p:spPr>
          <a:xfrm>
            <a:off x="3126287" y="1641033"/>
            <a:ext cx="2329841" cy="358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ja-JP" altLang="en-US" sz="1800" dirty="0"/>
              <a:t>システムの入力画面</a:t>
            </a:r>
          </a:p>
        </p:txBody>
      </p:sp>
      <p:sp>
        <p:nvSpPr>
          <p:cNvPr id="40" name="コンテンツ プレースホルダー 2"/>
          <p:cNvSpPr txBox="1">
            <a:spLocks/>
          </p:cNvSpPr>
          <p:nvPr/>
        </p:nvSpPr>
        <p:spPr>
          <a:xfrm>
            <a:off x="121138" y="6108990"/>
            <a:ext cx="2851479" cy="358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ja-JP" altLang="en-US" sz="1800" dirty="0"/>
              <a:t>ユーザのシステム遭遇？</a:t>
            </a:r>
          </a:p>
        </p:txBody>
      </p:sp>
      <p:sp>
        <p:nvSpPr>
          <p:cNvPr id="41" name="コンテンツ プレースホルダー 2"/>
          <p:cNvSpPr txBox="1">
            <a:spLocks/>
          </p:cNvSpPr>
          <p:nvPr/>
        </p:nvSpPr>
        <p:spPr>
          <a:xfrm>
            <a:off x="2783422" y="6108989"/>
            <a:ext cx="3315632" cy="358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ja-JP" altLang="en-US" sz="1800" dirty="0"/>
              <a:t>ユーザによるシステムの入力</a:t>
            </a:r>
          </a:p>
        </p:txBody>
      </p:sp>
      <p:grpSp>
        <p:nvGrpSpPr>
          <p:cNvPr id="17" name="グループ化 16"/>
          <p:cNvGrpSpPr/>
          <p:nvPr/>
        </p:nvGrpSpPr>
        <p:grpSpPr>
          <a:xfrm>
            <a:off x="3153253" y="2025960"/>
            <a:ext cx="2464396" cy="3766668"/>
            <a:chOff x="3112235" y="2025960"/>
            <a:chExt cx="2464396" cy="3766668"/>
          </a:xfrm>
        </p:grpSpPr>
        <p:sp>
          <p:nvSpPr>
            <p:cNvPr id="46" name="フレーム 45"/>
            <p:cNvSpPr/>
            <p:nvPr/>
          </p:nvSpPr>
          <p:spPr>
            <a:xfrm>
              <a:off x="3112235" y="2025960"/>
              <a:ext cx="2403882" cy="3766668"/>
            </a:xfrm>
            <a:prstGeom prst="frame">
              <a:avLst>
                <a:gd name="adj1" fmla="val 58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7" name="テキスト ボックス 3"/>
            <p:cNvSpPr txBox="1"/>
            <p:nvPr/>
          </p:nvSpPr>
          <p:spPr>
            <a:xfrm>
              <a:off x="3167543" y="2058435"/>
              <a:ext cx="2409088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ja-JP" altLang="en-US" dirty="0"/>
                <a:t>つくしのこ保育園　</a:t>
              </a:r>
              <a:r>
                <a:rPr lang="en-US" altLang="ja-JP" dirty="0"/>
                <a:t> </a:t>
              </a:r>
              <a:br>
                <a:rPr lang="en-US" altLang="ja-JP" dirty="0"/>
              </a:br>
              <a:r>
                <a:rPr kumimoji="1" lang="ja-JP" altLang="en-US" dirty="0"/>
                <a:t>園児名簿登録 </a:t>
              </a:r>
              <a:endParaRPr kumimoji="1" lang="en-US" altLang="ja-JP" dirty="0"/>
            </a:p>
            <a:p>
              <a:endParaRPr lang="en-US" altLang="ja-JP" dirty="0"/>
            </a:p>
            <a:p>
              <a:r>
                <a:rPr kumimoji="1" lang="ja-JP" altLang="en-US" dirty="0"/>
                <a:t>名前</a:t>
              </a:r>
              <a:endParaRPr kumimoji="1" lang="en-US" altLang="ja-JP" dirty="0"/>
            </a:p>
            <a:p>
              <a:endParaRPr lang="en-US" altLang="ja-JP" dirty="0"/>
            </a:p>
            <a:p>
              <a:r>
                <a:rPr kumimoji="1" lang="ja-JP" altLang="en-US" dirty="0"/>
                <a:t>住所</a:t>
              </a:r>
              <a:endParaRPr kumimoji="1" lang="en-US" altLang="ja-JP" dirty="0"/>
            </a:p>
            <a:p>
              <a:endParaRPr lang="en-US" altLang="ja-JP" dirty="0"/>
            </a:p>
            <a:p>
              <a:r>
                <a:rPr kumimoji="1" lang="ja-JP" altLang="en-US" dirty="0"/>
                <a:t>電話番号</a:t>
              </a:r>
              <a:r>
                <a:rPr kumimoji="1" lang="en-US" altLang="ja-JP" dirty="0"/>
                <a:t>(</a:t>
              </a:r>
              <a:r>
                <a:rPr kumimoji="1" lang="ja-JP" altLang="en-US" dirty="0"/>
                <a:t>緊急連絡先</a:t>
              </a:r>
              <a:r>
                <a:rPr kumimoji="1" lang="en-US" altLang="ja-JP" dirty="0"/>
                <a:t>)</a:t>
              </a:r>
              <a:endParaRPr lang="en-US" altLang="ja-JP" dirty="0"/>
            </a:p>
            <a:p>
              <a:endParaRPr lang="en-US" altLang="ja-JP" dirty="0"/>
            </a:p>
            <a:p>
              <a:r>
                <a:rPr kumimoji="1" lang="ja-JP" altLang="en-US" dirty="0"/>
                <a:t>メールアドレス</a:t>
              </a:r>
              <a:r>
                <a:rPr kumimoji="1" lang="en-US" altLang="ja-JP" dirty="0"/>
                <a:t>(</a:t>
              </a:r>
              <a:r>
                <a:rPr kumimoji="1" lang="ja-JP" altLang="en-US" dirty="0"/>
                <a:t>任意</a:t>
              </a:r>
              <a:r>
                <a:rPr kumimoji="1" lang="en-US" altLang="ja-JP" dirty="0"/>
                <a:t>)</a:t>
              </a:r>
            </a:p>
          </p:txBody>
        </p:sp>
        <p:sp>
          <p:nvSpPr>
            <p:cNvPr id="48" name="正方形/長方形 47"/>
            <p:cNvSpPr/>
            <p:nvPr/>
          </p:nvSpPr>
          <p:spPr>
            <a:xfrm>
              <a:off x="4400220" y="5135291"/>
              <a:ext cx="772328" cy="45601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ja-JP" altLang="en-US" dirty="0">
                  <a:solidFill>
                    <a:schemeClr val="tx1"/>
                  </a:solidFill>
                </a:rPr>
                <a:t>登録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正方形/長方形 48"/>
            <p:cNvSpPr/>
            <p:nvPr/>
          </p:nvSpPr>
          <p:spPr>
            <a:xfrm>
              <a:off x="3364206" y="5130153"/>
              <a:ext cx="743261" cy="46629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ja-JP" altLang="en-US" dirty="0">
                  <a:solidFill>
                    <a:schemeClr val="tx1"/>
                  </a:solidFill>
                </a:rPr>
                <a:t>戻る</a:t>
              </a:r>
            </a:p>
          </p:txBody>
        </p:sp>
      </p:grpSp>
      <p:sp>
        <p:nvSpPr>
          <p:cNvPr id="51" name="コンテンツ プレースホルダー 2"/>
          <p:cNvSpPr txBox="1">
            <a:spLocks/>
          </p:cNvSpPr>
          <p:nvPr/>
        </p:nvSpPr>
        <p:spPr>
          <a:xfrm>
            <a:off x="6439443" y="1653161"/>
            <a:ext cx="2329841" cy="358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ja-JP" altLang="en-US" sz="1800" dirty="0"/>
              <a:t>サーバ？</a:t>
            </a:r>
          </a:p>
        </p:txBody>
      </p:sp>
      <p:grpSp>
        <p:nvGrpSpPr>
          <p:cNvPr id="56" name="グループ化 55"/>
          <p:cNvGrpSpPr/>
          <p:nvPr/>
        </p:nvGrpSpPr>
        <p:grpSpPr>
          <a:xfrm>
            <a:off x="6236044" y="2025960"/>
            <a:ext cx="2902750" cy="3840938"/>
            <a:chOff x="6236044" y="2025960"/>
            <a:chExt cx="2902750" cy="3840938"/>
          </a:xfrm>
        </p:grpSpPr>
        <p:sp>
          <p:nvSpPr>
            <p:cNvPr id="50" name="フレーム 49"/>
            <p:cNvSpPr/>
            <p:nvPr/>
          </p:nvSpPr>
          <p:spPr>
            <a:xfrm>
              <a:off x="6241251" y="2025960"/>
              <a:ext cx="2726226" cy="3766668"/>
            </a:xfrm>
            <a:prstGeom prst="frame">
              <a:avLst>
                <a:gd name="adj1" fmla="val 58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52" name="コンテンツ プレースホルダー 2"/>
            <p:cNvSpPr txBox="1">
              <a:spLocks/>
            </p:cNvSpPr>
            <p:nvPr/>
          </p:nvSpPr>
          <p:spPr>
            <a:xfrm>
              <a:off x="6236045" y="2139931"/>
              <a:ext cx="2902749" cy="94172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ja-JP" sz="1400" dirty="0"/>
                <a:t>ID|</a:t>
              </a:r>
              <a:r>
                <a:rPr lang="ja-JP" altLang="en-US" sz="1400" dirty="0"/>
                <a:t>名前</a:t>
              </a:r>
              <a:r>
                <a:rPr lang="en-US" altLang="ja-JP" sz="1400" dirty="0"/>
                <a:t>|</a:t>
              </a:r>
              <a:r>
                <a:rPr lang="ja-JP" altLang="en-US" sz="1400" dirty="0"/>
                <a:t>住所</a:t>
              </a:r>
              <a:r>
                <a:rPr lang="en-US" altLang="ja-JP" sz="1400" dirty="0"/>
                <a:t>|</a:t>
              </a:r>
              <a:r>
                <a:rPr lang="ja-JP" altLang="en-US" sz="1400" dirty="0"/>
                <a:t>電話番号</a:t>
              </a:r>
              <a:r>
                <a:rPr lang="en-US" altLang="ja-JP" sz="1400" dirty="0"/>
                <a:t>|</a:t>
              </a:r>
              <a:r>
                <a:rPr lang="ja-JP" altLang="en-US" sz="1400" dirty="0"/>
                <a:t>アドレス</a:t>
              </a:r>
              <a:endParaRPr lang="en-US" altLang="ja-JP" sz="1400" dirty="0"/>
            </a:p>
            <a:p>
              <a:pPr marL="0" indent="0">
                <a:buNone/>
              </a:pPr>
              <a:r>
                <a:rPr lang="en-US" altLang="ja-JP" sz="1400" dirty="0"/>
                <a:t>ID|</a:t>
              </a:r>
              <a:r>
                <a:rPr lang="ja-JP" altLang="en-US" sz="1400" dirty="0"/>
                <a:t>名前</a:t>
              </a:r>
              <a:r>
                <a:rPr lang="en-US" altLang="ja-JP" sz="1400" dirty="0"/>
                <a:t>|</a:t>
              </a:r>
              <a:r>
                <a:rPr lang="ja-JP" altLang="en-US" sz="1400" dirty="0"/>
                <a:t>住所</a:t>
              </a:r>
              <a:r>
                <a:rPr lang="en-US" altLang="ja-JP" sz="1400" dirty="0"/>
                <a:t>|</a:t>
              </a:r>
              <a:r>
                <a:rPr lang="ja-JP" altLang="en-US" sz="1400" dirty="0"/>
                <a:t>電話番号</a:t>
              </a:r>
              <a:r>
                <a:rPr lang="en-US" altLang="ja-JP" sz="1400" dirty="0"/>
                <a:t>|</a:t>
              </a:r>
              <a:r>
                <a:rPr lang="ja-JP" altLang="en-US" sz="1400" dirty="0"/>
                <a:t>アドレス</a:t>
              </a:r>
            </a:p>
            <a:p>
              <a:pPr marL="0" indent="0">
                <a:buNone/>
              </a:pPr>
              <a:r>
                <a:rPr lang="en-US" altLang="ja-JP" sz="1400" dirty="0"/>
                <a:t>ID|</a:t>
              </a:r>
              <a:r>
                <a:rPr lang="ja-JP" altLang="en-US" sz="1400" dirty="0"/>
                <a:t>名前</a:t>
              </a:r>
              <a:r>
                <a:rPr lang="en-US" altLang="ja-JP" sz="1400" dirty="0"/>
                <a:t>|</a:t>
              </a:r>
              <a:r>
                <a:rPr lang="ja-JP" altLang="en-US" sz="1400" dirty="0"/>
                <a:t>住所</a:t>
              </a:r>
              <a:r>
                <a:rPr lang="en-US" altLang="ja-JP" sz="1400" dirty="0"/>
                <a:t>|</a:t>
              </a:r>
              <a:r>
                <a:rPr lang="ja-JP" altLang="en-US" sz="1400" dirty="0"/>
                <a:t>電話番号</a:t>
              </a:r>
              <a:r>
                <a:rPr lang="en-US" altLang="ja-JP" sz="1400" dirty="0"/>
                <a:t>|</a:t>
              </a:r>
              <a:r>
                <a:rPr lang="ja-JP" altLang="en-US" sz="1400" dirty="0"/>
                <a:t>アドレス</a:t>
              </a:r>
            </a:p>
            <a:p>
              <a:pPr marL="0" indent="0">
                <a:buNone/>
              </a:pPr>
              <a:endParaRPr lang="ja-JP" altLang="en-US" sz="1400" dirty="0"/>
            </a:p>
          </p:txBody>
        </p:sp>
        <p:sp>
          <p:nvSpPr>
            <p:cNvPr id="53" name="コンテンツ プレースホルダー 2"/>
            <p:cNvSpPr txBox="1">
              <a:spLocks/>
            </p:cNvSpPr>
            <p:nvPr/>
          </p:nvSpPr>
          <p:spPr>
            <a:xfrm>
              <a:off x="6236044" y="4859700"/>
              <a:ext cx="2902749" cy="100719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ja-JP" sz="1400" dirty="0"/>
                <a:t>ID|</a:t>
              </a:r>
              <a:r>
                <a:rPr lang="ja-JP" altLang="en-US" sz="1400" dirty="0"/>
                <a:t>名前</a:t>
              </a:r>
              <a:r>
                <a:rPr lang="en-US" altLang="ja-JP" sz="1400" dirty="0"/>
                <a:t>|</a:t>
              </a:r>
              <a:r>
                <a:rPr lang="ja-JP" altLang="en-US" sz="1400" dirty="0"/>
                <a:t>住所</a:t>
              </a:r>
              <a:r>
                <a:rPr lang="en-US" altLang="ja-JP" sz="1400" dirty="0"/>
                <a:t>|</a:t>
              </a:r>
              <a:r>
                <a:rPr lang="ja-JP" altLang="en-US" sz="1400" dirty="0"/>
                <a:t>電話番号</a:t>
              </a:r>
              <a:r>
                <a:rPr lang="en-US" altLang="ja-JP" sz="1400" dirty="0"/>
                <a:t>|</a:t>
              </a:r>
              <a:r>
                <a:rPr lang="ja-JP" altLang="en-US" sz="1400" dirty="0"/>
                <a:t>アドレス</a:t>
              </a:r>
              <a:endParaRPr lang="en-US" altLang="ja-JP" sz="1400" dirty="0"/>
            </a:p>
            <a:p>
              <a:pPr marL="0" indent="0">
                <a:buNone/>
              </a:pPr>
              <a:r>
                <a:rPr lang="en-US" altLang="ja-JP" sz="1400" dirty="0"/>
                <a:t>ID|</a:t>
              </a:r>
              <a:r>
                <a:rPr lang="ja-JP" altLang="en-US" sz="1400" dirty="0"/>
                <a:t>名前</a:t>
              </a:r>
              <a:r>
                <a:rPr lang="en-US" altLang="ja-JP" sz="1400" dirty="0"/>
                <a:t>|</a:t>
              </a:r>
              <a:r>
                <a:rPr lang="ja-JP" altLang="en-US" sz="1400" dirty="0"/>
                <a:t>住所</a:t>
              </a:r>
              <a:r>
                <a:rPr lang="en-US" altLang="ja-JP" sz="1400" dirty="0"/>
                <a:t>|</a:t>
              </a:r>
              <a:r>
                <a:rPr lang="ja-JP" altLang="en-US" sz="1400" dirty="0"/>
                <a:t>電話番号</a:t>
              </a:r>
              <a:r>
                <a:rPr lang="en-US" altLang="ja-JP" sz="1400" dirty="0"/>
                <a:t>|</a:t>
              </a:r>
              <a:r>
                <a:rPr lang="ja-JP" altLang="en-US" sz="1400" dirty="0"/>
                <a:t>アドレス</a:t>
              </a:r>
            </a:p>
            <a:p>
              <a:pPr marL="0" indent="0">
                <a:buNone/>
              </a:pPr>
              <a:r>
                <a:rPr lang="en-US" altLang="ja-JP" sz="1400" dirty="0"/>
                <a:t>ID|</a:t>
              </a:r>
              <a:r>
                <a:rPr lang="ja-JP" altLang="en-US" sz="1400" dirty="0"/>
                <a:t>名前</a:t>
              </a:r>
              <a:r>
                <a:rPr lang="en-US" altLang="ja-JP" sz="1400" dirty="0"/>
                <a:t>|</a:t>
              </a:r>
              <a:r>
                <a:rPr lang="ja-JP" altLang="en-US" sz="1400" dirty="0"/>
                <a:t>住所</a:t>
              </a:r>
              <a:r>
                <a:rPr lang="en-US" altLang="ja-JP" sz="1400" dirty="0"/>
                <a:t>|</a:t>
              </a:r>
              <a:r>
                <a:rPr lang="ja-JP" altLang="en-US" sz="1400" dirty="0"/>
                <a:t>電話番号</a:t>
              </a:r>
              <a:r>
                <a:rPr lang="en-US" altLang="ja-JP" sz="1400" dirty="0"/>
                <a:t>|</a:t>
              </a:r>
              <a:r>
                <a:rPr lang="ja-JP" altLang="en-US" sz="1400" dirty="0"/>
                <a:t>アドレス</a:t>
              </a:r>
            </a:p>
            <a:p>
              <a:pPr marL="0" indent="0">
                <a:buNone/>
              </a:pPr>
              <a:endParaRPr lang="ja-JP" altLang="en-US" sz="1400" dirty="0"/>
            </a:p>
            <a:p>
              <a:pPr marL="0" indent="0">
                <a:buNone/>
              </a:pPr>
              <a:endParaRPr lang="ja-JP" altLang="en-US" sz="1400" dirty="0"/>
            </a:p>
          </p:txBody>
        </p:sp>
        <p:sp>
          <p:nvSpPr>
            <p:cNvPr id="55" name="コンテンツ プレースホルダー 2"/>
            <p:cNvSpPr txBox="1">
              <a:spLocks/>
            </p:cNvSpPr>
            <p:nvPr/>
          </p:nvSpPr>
          <p:spPr>
            <a:xfrm>
              <a:off x="6440508" y="3263422"/>
              <a:ext cx="2279307" cy="139393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ja-JP" altLang="en-US" sz="600" dirty="0"/>
                <a:t>●</a:t>
              </a:r>
              <a:endParaRPr lang="en-US" altLang="ja-JP" sz="600" dirty="0"/>
            </a:p>
            <a:p>
              <a:pPr marL="0" indent="0" algn="ctr">
                <a:buNone/>
              </a:pPr>
              <a:r>
                <a:rPr lang="ja-JP" altLang="en-US" sz="600" dirty="0"/>
                <a:t>●</a:t>
              </a:r>
              <a:endParaRPr lang="en-US" altLang="ja-JP" sz="600" dirty="0"/>
            </a:p>
            <a:p>
              <a:pPr marL="0" indent="0" algn="ctr">
                <a:buNone/>
              </a:pPr>
              <a:r>
                <a:rPr lang="ja-JP" altLang="en-US" sz="600" dirty="0"/>
                <a:t>●</a:t>
              </a:r>
            </a:p>
            <a:p>
              <a:pPr marL="0" indent="0" algn="ctr">
                <a:buNone/>
              </a:pPr>
              <a:r>
                <a:rPr lang="ja-JP" altLang="en-US" sz="600" dirty="0"/>
                <a:t>●</a:t>
              </a:r>
            </a:p>
            <a:p>
              <a:pPr marL="0" indent="0" algn="ctr">
                <a:buNone/>
              </a:pPr>
              <a:r>
                <a:rPr lang="ja-JP" altLang="en-US" sz="600" dirty="0"/>
                <a:t>●</a:t>
              </a:r>
            </a:p>
            <a:p>
              <a:pPr marL="0" indent="0" algn="ctr">
                <a:buNone/>
              </a:pPr>
              <a:r>
                <a:rPr lang="ja-JP" altLang="en-US" sz="600" dirty="0"/>
                <a:t>●</a:t>
              </a:r>
              <a:endParaRPr lang="en-US" altLang="ja-JP" sz="600" dirty="0"/>
            </a:p>
            <a:p>
              <a:pPr marL="0" indent="0" algn="ctr">
                <a:buNone/>
              </a:pPr>
              <a:r>
                <a:rPr lang="ja-JP" altLang="en-US" sz="600" dirty="0"/>
                <a:t>●</a:t>
              </a:r>
            </a:p>
            <a:p>
              <a:pPr marL="0" indent="0" algn="ctr">
                <a:buNone/>
              </a:pPr>
              <a:endParaRPr lang="ja-JP" altLang="en-US" sz="600" dirty="0"/>
            </a:p>
            <a:p>
              <a:pPr marL="0" indent="0" algn="ctr">
                <a:buNone/>
              </a:pPr>
              <a:endParaRPr lang="ja-JP" altLang="en-US" sz="600" dirty="0"/>
            </a:p>
          </p:txBody>
        </p:sp>
      </p:grpSp>
      <p:cxnSp>
        <p:nvCxnSpPr>
          <p:cNvPr id="58" name="直線コネクタ 57"/>
          <p:cNvCxnSpPr/>
          <p:nvPr/>
        </p:nvCxnSpPr>
        <p:spPr>
          <a:xfrm>
            <a:off x="0" y="871898"/>
            <a:ext cx="9138793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/>
          <p:cNvCxnSpPr/>
          <p:nvPr/>
        </p:nvCxnSpPr>
        <p:spPr>
          <a:xfrm>
            <a:off x="803626" y="977093"/>
            <a:ext cx="8335167" cy="11656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タイトル 1"/>
          <p:cNvSpPr txBox="1">
            <a:spLocks/>
          </p:cNvSpPr>
          <p:nvPr/>
        </p:nvSpPr>
        <p:spPr>
          <a:xfrm>
            <a:off x="7090658" y="462404"/>
            <a:ext cx="2559048" cy="4217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/>
              <a:t>チーム</a:t>
            </a:r>
            <a:r>
              <a:rPr lang="en-US" altLang="ja-JP" dirty="0"/>
              <a:t>C</a:t>
            </a:r>
            <a:r>
              <a:rPr lang="ja-JP" altLang="en-US" dirty="0"/>
              <a:t>班</a:t>
            </a:r>
          </a:p>
        </p:txBody>
      </p:sp>
    </p:spTree>
    <p:extLst>
      <p:ext uri="{BB962C8B-B14F-4D97-AF65-F5344CB8AC3E}">
        <p14:creationId xmlns:p14="http://schemas.microsoft.com/office/powerpoint/2010/main" val="4292248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535022" y="826717"/>
            <a:ext cx="2202483" cy="34235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レーム 8"/>
          <p:cNvSpPr/>
          <p:nvPr/>
        </p:nvSpPr>
        <p:spPr>
          <a:xfrm>
            <a:off x="4534422" y="826718"/>
            <a:ext cx="3106455" cy="4108538"/>
          </a:xfrm>
          <a:prstGeom prst="frame">
            <a:avLst>
              <a:gd name="adj1" fmla="val 5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テキスト ボックス 3"/>
          <p:cNvSpPr txBox="1"/>
          <p:nvPr/>
        </p:nvSpPr>
        <p:spPr>
          <a:xfrm>
            <a:off x="4655506" y="964504"/>
            <a:ext cx="307305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2000" dirty="0"/>
              <a:t>つくしのこ保育園　　</a:t>
            </a:r>
            <a:r>
              <a:rPr kumimoji="1" lang="en-US" altLang="ja-JP" sz="2000" dirty="0"/>
              <a:t>	</a:t>
            </a:r>
            <a:r>
              <a:rPr kumimoji="1" lang="ja-JP" altLang="en-US" sz="2000" dirty="0"/>
              <a:t>　園児名簿登録　確認画面</a:t>
            </a:r>
            <a:endParaRPr kumimoji="1" lang="en-US" altLang="ja-JP" sz="2000" dirty="0"/>
          </a:p>
          <a:p>
            <a:endParaRPr lang="en-US" altLang="ja-JP" sz="2000" dirty="0"/>
          </a:p>
          <a:p>
            <a:r>
              <a:rPr kumimoji="1" lang="ja-JP" altLang="en-US" sz="2000" dirty="0"/>
              <a:t>名前</a:t>
            </a:r>
            <a:endParaRPr kumimoji="1" lang="en-US" altLang="ja-JP" sz="2000" dirty="0"/>
          </a:p>
          <a:p>
            <a:endParaRPr lang="en-US" altLang="ja-JP" sz="2000" dirty="0"/>
          </a:p>
          <a:p>
            <a:r>
              <a:rPr kumimoji="1" lang="ja-JP" altLang="en-US" sz="2000" dirty="0"/>
              <a:t>住所</a:t>
            </a:r>
            <a:endParaRPr kumimoji="1" lang="en-US" altLang="ja-JP" sz="2000" dirty="0"/>
          </a:p>
          <a:p>
            <a:endParaRPr lang="en-US" altLang="ja-JP" sz="2000" dirty="0"/>
          </a:p>
          <a:p>
            <a:r>
              <a:rPr kumimoji="1" lang="ja-JP" altLang="en-US" sz="2000" dirty="0"/>
              <a:t>電話番号</a:t>
            </a:r>
            <a:r>
              <a:rPr kumimoji="1" lang="en-US" altLang="ja-JP" sz="2000" dirty="0"/>
              <a:t>(</a:t>
            </a:r>
            <a:r>
              <a:rPr kumimoji="1" lang="ja-JP" altLang="en-US" sz="2000" dirty="0"/>
              <a:t>緊急連絡先</a:t>
            </a:r>
            <a:r>
              <a:rPr kumimoji="1" lang="en-US" altLang="ja-JP" sz="2000" dirty="0"/>
              <a:t>)</a:t>
            </a:r>
            <a:endParaRPr lang="en-US" altLang="ja-JP" sz="2000" dirty="0"/>
          </a:p>
          <a:p>
            <a:endParaRPr lang="en-US" altLang="ja-JP" sz="2000" dirty="0"/>
          </a:p>
          <a:p>
            <a:r>
              <a:rPr kumimoji="1" lang="ja-JP" altLang="en-US" sz="2000" dirty="0"/>
              <a:t>メールアドレス</a:t>
            </a:r>
            <a:r>
              <a:rPr kumimoji="1" lang="en-US" altLang="ja-JP" sz="2000" dirty="0"/>
              <a:t>(</a:t>
            </a:r>
            <a:r>
              <a:rPr kumimoji="1" lang="ja-JP" altLang="en-US" sz="2000" dirty="0"/>
              <a:t>任意</a:t>
            </a:r>
            <a:r>
              <a:rPr kumimoji="1" lang="en-US" altLang="ja-JP" sz="2000" dirty="0"/>
              <a:t>)</a:t>
            </a:r>
          </a:p>
        </p:txBody>
      </p:sp>
      <p:sp>
        <p:nvSpPr>
          <p:cNvPr id="11" name="正方形/長方形 10"/>
          <p:cNvSpPr/>
          <p:nvPr/>
        </p:nvSpPr>
        <p:spPr>
          <a:xfrm>
            <a:off x="6153628" y="4237782"/>
            <a:ext cx="1244304" cy="5750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2000" dirty="0">
                <a:solidFill>
                  <a:schemeClr val="tx1"/>
                </a:solidFill>
              </a:rPr>
              <a:t>登録する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4655506" y="4237783"/>
            <a:ext cx="1255178" cy="57504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戻る</a:t>
            </a:r>
          </a:p>
        </p:txBody>
      </p:sp>
    </p:spTree>
    <p:extLst>
      <p:ext uri="{BB962C8B-B14F-4D97-AF65-F5344CB8AC3E}">
        <p14:creationId xmlns:p14="http://schemas.microsoft.com/office/powerpoint/2010/main" val="2550325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3032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146</TotalTime>
  <Words>128</Words>
  <Application>Microsoft Office PowerPoint</Application>
  <PresentationFormat>画面に合わせる (4:3)</PresentationFormat>
  <Paragraphs>53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0" baseType="lpstr">
      <vt:lpstr>游ゴシック</vt:lpstr>
      <vt:lpstr>游ゴシック Light</vt:lpstr>
      <vt:lpstr>Arial</vt:lpstr>
      <vt:lpstr>Calibri</vt:lpstr>
      <vt:lpstr>Calibri Light</vt:lpstr>
      <vt:lpstr>Office テーマ</vt:lpstr>
      <vt:lpstr>現在の問題点</vt:lpstr>
      <vt:lpstr>想定する情報登録の流れ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b1012189</dc:creator>
  <cp:lastModifiedBy>b1012189</cp:lastModifiedBy>
  <cp:revision>15</cp:revision>
  <dcterms:created xsi:type="dcterms:W3CDTF">2016-08-22T16:10:13Z</dcterms:created>
  <dcterms:modified xsi:type="dcterms:W3CDTF">2016-08-23T01:30:49Z</dcterms:modified>
</cp:coreProperties>
</file>