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2"/>
    <p:restoredTop sz="93431"/>
  </p:normalViewPr>
  <p:slideViewPr>
    <p:cSldViewPr snapToGrid="0" snapToObjects="1">
      <p:cViewPr>
        <p:scale>
          <a:sx n="47" d="100"/>
          <a:sy n="47" d="100"/>
        </p:scale>
        <p:origin x="73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5B62-D5AB-4242-ADFF-C72630277D2F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7BEC-B6A3-3040-A8DD-3C87470B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14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5B62-D5AB-4242-ADFF-C72630277D2F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7BEC-B6A3-3040-A8DD-3C87470B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8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5B62-D5AB-4242-ADFF-C72630277D2F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7BEC-B6A3-3040-A8DD-3C87470B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45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5B62-D5AB-4242-ADFF-C72630277D2F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7BEC-B6A3-3040-A8DD-3C87470B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23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5B62-D5AB-4242-ADFF-C72630277D2F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7BEC-B6A3-3040-A8DD-3C87470B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59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5B62-D5AB-4242-ADFF-C72630277D2F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7BEC-B6A3-3040-A8DD-3C87470B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40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5B62-D5AB-4242-ADFF-C72630277D2F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7BEC-B6A3-3040-A8DD-3C87470B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09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5B62-D5AB-4242-ADFF-C72630277D2F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7BEC-B6A3-3040-A8DD-3C87470B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6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5B62-D5AB-4242-ADFF-C72630277D2F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7BEC-B6A3-3040-A8DD-3C87470B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54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5B62-D5AB-4242-ADFF-C72630277D2F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7BEC-B6A3-3040-A8DD-3C87470B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59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5B62-D5AB-4242-ADFF-C72630277D2F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7BEC-B6A3-3040-A8DD-3C87470B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80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F5B62-D5AB-4242-ADFF-C72630277D2F}" type="datetimeFigureOut">
              <a:rPr kumimoji="1" lang="ja-JP" altLang="en-US" smtClean="0"/>
              <a:t>2016/8/22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A7BEC-B6A3-3040-A8DD-3C87470B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97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レーム 2"/>
          <p:cNvSpPr/>
          <p:nvPr/>
        </p:nvSpPr>
        <p:spPr>
          <a:xfrm>
            <a:off x="2438400" y="325119"/>
            <a:ext cx="7112000" cy="6286123"/>
          </a:xfrm>
          <a:prstGeom prst="frame">
            <a:avLst>
              <a:gd name="adj1" fmla="val 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44800" y="609600"/>
            <a:ext cx="62992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つくしのこ保育園　園児名簿登録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r>
              <a:rPr kumimoji="1" lang="ja-JP" altLang="en-US" sz="2000" dirty="0" smtClean="0"/>
              <a:t>名前</a:t>
            </a:r>
            <a:endParaRPr kumimoji="1" lang="en-US" altLang="ja-JP" sz="2000" dirty="0" smtClean="0"/>
          </a:p>
          <a:p>
            <a:endParaRPr kumimoji="1" lang="en-US" altLang="ja-JP" sz="2000" dirty="0" smtClean="0"/>
          </a:p>
          <a:p>
            <a:endParaRPr lang="en-US" altLang="ja-JP" sz="2000" dirty="0"/>
          </a:p>
          <a:p>
            <a:r>
              <a:rPr kumimoji="1" lang="ja-JP" altLang="en-US" sz="2000" dirty="0" smtClean="0"/>
              <a:t>住所</a:t>
            </a:r>
            <a:endParaRPr kumimoji="1" lang="en-US" altLang="ja-JP" sz="2000" dirty="0" smtClean="0"/>
          </a:p>
          <a:p>
            <a:endParaRPr lang="en-US" altLang="ja-JP" sz="2000" dirty="0" smtClean="0"/>
          </a:p>
          <a:p>
            <a:endParaRPr lang="en-US" altLang="ja-JP" sz="2000" dirty="0" smtClean="0"/>
          </a:p>
          <a:p>
            <a:r>
              <a:rPr kumimoji="1" lang="ja-JP" altLang="en-US" sz="2000" dirty="0" smtClean="0"/>
              <a:t>電話番号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緊急連絡先</a:t>
            </a:r>
            <a:r>
              <a:rPr kumimoji="1" lang="en-US" altLang="ja-JP" sz="2000" dirty="0" smtClean="0"/>
              <a:t>)</a:t>
            </a:r>
          </a:p>
          <a:p>
            <a:endParaRPr lang="en-US" altLang="ja-JP" sz="2000" dirty="0"/>
          </a:p>
          <a:p>
            <a:r>
              <a:rPr lang="ja-JP" altLang="en-US" sz="2000" dirty="0" smtClean="0"/>
              <a:t>卒園年度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在園中の方は卒園予定年度</a:t>
            </a:r>
            <a:r>
              <a:rPr lang="en-US" altLang="ja-JP" sz="2000" dirty="0" smtClean="0"/>
              <a:t>)</a:t>
            </a:r>
          </a:p>
          <a:p>
            <a:endParaRPr lang="en-US" altLang="ja-JP" sz="2000" dirty="0"/>
          </a:p>
          <a:p>
            <a:r>
              <a:rPr kumimoji="1" lang="ja-JP" altLang="en-US" sz="2000" dirty="0" smtClean="0"/>
              <a:t>メールアドレス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任意</a:t>
            </a:r>
            <a:r>
              <a:rPr kumimoji="1" lang="en-US" altLang="ja-JP" sz="2000" dirty="0" smtClean="0"/>
              <a:t>)</a:t>
            </a:r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794250" y="5417820"/>
            <a:ext cx="2400300" cy="8788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solidFill>
                  <a:schemeClr val="tx1"/>
                </a:solidFill>
              </a:rPr>
              <a:t>確認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2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レーム 2"/>
          <p:cNvSpPr/>
          <p:nvPr/>
        </p:nvSpPr>
        <p:spPr>
          <a:xfrm>
            <a:off x="2438400" y="325119"/>
            <a:ext cx="7112000" cy="6286123"/>
          </a:xfrm>
          <a:prstGeom prst="frame">
            <a:avLst>
              <a:gd name="adj1" fmla="val 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44800" y="609600"/>
            <a:ext cx="629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つくしのこ保育園　園児名簿登録　確認画面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r>
              <a:rPr kumimoji="1" lang="ja-JP" altLang="en-US" sz="2000" dirty="0" smtClean="0"/>
              <a:t>名前</a:t>
            </a:r>
            <a:endParaRPr kumimoji="1" lang="en-US" altLang="ja-JP" sz="2000" dirty="0" smtClean="0"/>
          </a:p>
          <a:p>
            <a:endParaRPr kumimoji="1" lang="en-US" altLang="ja-JP" sz="2000" dirty="0" smtClean="0"/>
          </a:p>
          <a:p>
            <a:endParaRPr lang="en-US" altLang="ja-JP" sz="2000" dirty="0"/>
          </a:p>
          <a:p>
            <a:r>
              <a:rPr kumimoji="1" lang="ja-JP" altLang="en-US" sz="2000" dirty="0" smtClean="0"/>
              <a:t>住所</a:t>
            </a:r>
            <a:endParaRPr kumimoji="1" lang="en-US" altLang="ja-JP" sz="2000" dirty="0" smtClean="0"/>
          </a:p>
          <a:p>
            <a:endParaRPr lang="en-US" altLang="ja-JP" sz="2000" dirty="0" smtClean="0"/>
          </a:p>
          <a:p>
            <a:endParaRPr lang="en-US" altLang="ja-JP" sz="2000" dirty="0" smtClean="0"/>
          </a:p>
          <a:p>
            <a:r>
              <a:rPr kumimoji="1" lang="ja-JP" altLang="en-US" sz="2000" dirty="0" smtClean="0"/>
              <a:t>電話番号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緊急連絡先</a:t>
            </a:r>
            <a:r>
              <a:rPr kumimoji="1" lang="en-US" altLang="ja-JP" sz="2000" dirty="0" smtClean="0"/>
              <a:t>)</a:t>
            </a:r>
            <a:endParaRPr lang="en-US" altLang="ja-JP" sz="2000" dirty="0" smtClean="0"/>
          </a:p>
          <a:p>
            <a:endParaRPr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 dirty="0" smtClean="0"/>
              <a:t>メールアドレス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任意</a:t>
            </a:r>
            <a:r>
              <a:rPr kumimoji="1" lang="en-US" altLang="ja-JP" sz="2000" dirty="0" smtClean="0"/>
              <a:t>)</a:t>
            </a:r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554470" y="5052060"/>
            <a:ext cx="2400300" cy="1198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smtClean="0">
                <a:solidFill>
                  <a:schemeClr val="tx1"/>
                </a:solidFill>
              </a:rPr>
              <a:t>登録する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233420" y="5052060"/>
            <a:ext cx="2400300" cy="1198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smtClean="0">
                <a:solidFill>
                  <a:schemeClr val="tx1"/>
                </a:solidFill>
              </a:rPr>
              <a:t>戻る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2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レーム 2"/>
          <p:cNvSpPr/>
          <p:nvPr/>
        </p:nvSpPr>
        <p:spPr>
          <a:xfrm>
            <a:off x="2438400" y="325119"/>
            <a:ext cx="7112000" cy="6286123"/>
          </a:xfrm>
          <a:prstGeom prst="frame">
            <a:avLst>
              <a:gd name="adj1" fmla="val 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44800" y="609600"/>
            <a:ext cx="629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登録ありがとうございました。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794250" y="2086928"/>
            <a:ext cx="2400300" cy="1198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solidFill>
                  <a:schemeClr val="tx1"/>
                </a:solidFill>
              </a:rPr>
              <a:t>終了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4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図形グループ 56"/>
          <p:cNvGrpSpPr/>
          <p:nvPr/>
        </p:nvGrpSpPr>
        <p:grpSpPr>
          <a:xfrm>
            <a:off x="4116926" y="164194"/>
            <a:ext cx="4023360" cy="6601446"/>
            <a:chOff x="4116926" y="28007"/>
            <a:chExt cx="4023360" cy="6601446"/>
          </a:xfrm>
        </p:grpSpPr>
        <p:grpSp>
          <p:nvGrpSpPr>
            <p:cNvPr id="18" name="図形グループ 17"/>
            <p:cNvGrpSpPr/>
            <p:nvPr/>
          </p:nvGrpSpPr>
          <p:grpSpPr>
            <a:xfrm>
              <a:off x="4116926" y="28007"/>
              <a:ext cx="4023360" cy="6601446"/>
              <a:chOff x="4085590" y="-876760"/>
              <a:chExt cx="3778250" cy="9844384"/>
            </a:xfrm>
          </p:grpSpPr>
          <p:sp>
            <p:nvSpPr>
              <p:cNvPr id="2" name="正方形/長方形 1"/>
              <p:cNvSpPr/>
              <p:nvPr/>
            </p:nvSpPr>
            <p:spPr>
              <a:xfrm>
                <a:off x="4085590" y="-876760"/>
                <a:ext cx="3778250" cy="115683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dirty="0" smtClean="0">
                    <a:solidFill>
                      <a:schemeClr val="tx1"/>
                    </a:solidFill>
                  </a:rPr>
                  <a:t>QR</a:t>
                </a:r>
                <a:r>
                  <a:rPr lang="ja-JP" altLang="en-US" sz="2000" dirty="0" smtClean="0">
                    <a:solidFill>
                      <a:schemeClr val="tx1"/>
                    </a:solidFill>
                  </a:rPr>
                  <a:t>コードから登録フォームへ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正方形/長方形 2"/>
              <p:cNvSpPr/>
              <p:nvPr/>
            </p:nvSpPr>
            <p:spPr>
              <a:xfrm>
                <a:off x="4512940" y="747764"/>
                <a:ext cx="2912475" cy="112442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 smtClean="0">
                    <a:solidFill>
                      <a:schemeClr val="tx1"/>
                    </a:solidFill>
                  </a:rPr>
                  <a:t>必要事項記入・変更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4800501" y="4766710"/>
                <a:ext cx="2348426" cy="9651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dirty="0" smtClean="0">
                    <a:solidFill>
                      <a:schemeClr val="tx1"/>
                    </a:solidFill>
                  </a:rPr>
                  <a:t>確認</a:t>
                </a:r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正方形/長方形 4"/>
              <p:cNvSpPr/>
              <p:nvPr/>
            </p:nvSpPr>
            <p:spPr>
              <a:xfrm>
                <a:off x="5128959" y="8116610"/>
                <a:ext cx="1698719" cy="85101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dirty="0" smtClean="0">
                    <a:solidFill>
                      <a:schemeClr val="tx1"/>
                    </a:solidFill>
                  </a:rPr>
                  <a:t>終了</a:t>
                </a:r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直線矢印コネクタ 7"/>
              <p:cNvCxnSpPr>
                <a:stCxn id="2" idx="2"/>
                <a:endCxn id="3" idx="0"/>
              </p:cNvCxnSpPr>
              <p:nvPr/>
            </p:nvCxnSpPr>
            <p:spPr>
              <a:xfrm flipH="1">
                <a:off x="5969178" y="280075"/>
                <a:ext cx="5537" cy="46768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線矢印コネクタ 8"/>
              <p:cNvCxnSpPr>
                <a:stCxn id="3" idx="2"/>
                <a:endCxn id="31" idx="0"/>
              </p:cNvCxnSpPr>
              <p:nvPr/>
            </p:nvCxnSpPr>
            <p:spPr>
              <a:xfrm>
                <a:off x="5969178" y="1872188"/>
                <a:ext cx="5537" cy="64521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/>
              <p:cNvCxnSpPr>
                <a:stCxn id="4" idx="2"/>
                <a:endCxn id="21" idx="0"/>
              </p:cNvCxnSpPr>
              <p:nvPr/>
            </p:nvCxnSpPr>
            <p:spPr>
              <a:xfrm>
                <a:off x="5974714" y="5731909"/>
                <a:ext cx="1" cy="31887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カギ線コネクタ 19"/>
            <p:cNvCxnSpPr>
              <a:stCxn id="21" idx="3"/>
              <a:endCxn id="3" idx="3"/>
            </p:cNvCxnSpPr>
            <p:nvPr/>
          </p:nvCxnSpPr>
          <p:spPr>
            <a:xfrm flipV="1">
              <a:off x="7378995" y="1494388"/>
              <a:ext cx="294424" cy="3723774"/>
            </a:xfrm>
            <a:prstGeom prst="bentConnector3">
              <a:avLst>
                <a:gd name="adj1" fmla="val 17764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フローチャート: 判断 20"/>
            <p:cNvSpPr/>
            <p:nvPr/>
          </p:nvSpPr>
          <p:spPr>
            <a:xfrm>
              <a:off x="4878216" y="4673475"/>
              <a:ext cx="2500779" cy="1089373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mtClean="0"/>
                <a:t>変更事項がある</a:t>
              </a:r>
              <a:endParaRPr kumimoji="1" lang="ja-JP" altLang="en-US"/>
            </a:p>
          </p:txBody>
        </p:sp>
        <p:cxnSp>
          <p:nvCxnSpPr>
            <p:cNvPr id="24" name="直線矢印コネクタ 23"/>
            <p:cNvCxnSpPr>
              <a:stCxn id="21" idx="2"/>
              <a:endCxn id="5" idx="0"/>
            </p:cNvCxnSpPr>
            <p:nvPr/>
          </p:nvCxnSpPr>
          <p:spPr>
            <a:xfrm>
              <a:off x="6128606" y="5762848"/>
              <a:ext cx="3837" cy="2959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フローチャート: 判断 30"/>
            <p:cNvSpPr/>
            <p:nvPr/>
          </p:nvSpPr>
          <p:spPr>
            <a:xfrm>
              <a:off x="4718729" y="2304061"/>
              <a:ext cx="2819754" cy="1116250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入力に不備が</a:t>
              </a:r>
              <a:r>
                <a:rPr lang="ja-JP" altLang="en-US" dirty="0" smtClean="0"/>
                <a:t>ある</a:t>
              </a:r>
              <a:endParaRPr kumimoji="1" lang="ja-JP" altLang="en-US" dirty="0"/>
            </a:p>
          </p:txBody>
        </p:sp>
        <p:cxnSp>
          <p:nvCxnSpPr>
            <p:cNvPr id="44" name="直線矢印コネクタ 43"/>
            <p:cNvCxnSpPr>
              <a:stCxn id="31" idx="2"/>
              <a:endCxn id="4" idx="0"/>
            </p:cNvCxnSpPr>
            <p:nvPr/>
          </p:nvCxnSpPr>
          <p:spPr>
            <a:xfrm flipH="1">
              <a:off x="6128605" y="3420311"/>
              <a:ext cx="1" cy="39209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カギ線コネクタ 46"/>
            <p:cNvCxnSpPr>
              <a:stCxn id="31" idx="1"/>
              <a:endCxn id="3" idx="1"/>
            </p:cNvCxnSpPr>
            <p:nvPr/>
          </p:nvCxnSpPr>
          <p:spPr>
            <a:xfrm rot="10800000">
              <a:off x="4572001" y="1494388"/>
              <a:ext cx="146729" cy="1367798"/>
            </a:xfrm>
            <a:prstGeom prst="bentConnector3">
              <a:avLst>
                <a:gd name="adj1" fmla="val 25579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テキスト ボックス 51"/>
            <p:cNvSpPr txBox="1"/>
            <p:nvPr/>
          </p:nvSpPr>
          <p:spPr>
            <a:xfrm>
              <a:off x="4379420" y="228929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yes</a:t>
              </a:r>
              <a:endParaRPr kumimoji="1" lang="ja-JP" altLang="en-US" dirty="0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6163107" y="3374628"/>
              <a:ext cx="532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mtClean="0"/>
                <a:t>no</a:t>
              </a:r>
              <a:endParaRPr kumimoji="1" lang="ja-JP" altLang="en-US" dirty="0"/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7378994" y="48073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mtClean="0"/>
                <a:t>yes</a:t>
              </a:r>
              <a:endParaRPr kumimoji="1" lang="ja-JP" altLang="en-US" dirty="0"/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6233160" y="5672435"/>
              <a:ext cx="532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mtClean="0"/>
                <a:t>no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71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45</Words>
  <Application>Microsoft Macintosh PowerPoint</Application>
  <PresentationFormat>ワイド画面</PresentationFormat>
  <Paragraphs>54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5</cp:revision>
  <dcterms:created xsi:type="dcterms:W3CDTF">2016-08-22T05:55:31Z</dcterms:created>
  <dcterms:modified xsi:type="dcterms:W3CDTF">2016-08-22T06:51:54Z</dcterms:modified>
</cp:coreProperties>
</file>