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ctrTitle" sz="quarter"/>
          </p:nvPr>
        </p:nvSpPr>
        <p:spPr>
          <a:xfrm>
            <a:off x="685800" y="2822575"/>
            <a:ext cx="7772400" cy="1470025"/>
          </a:xfrm>
        </p:spPr>
        <p:txBody>
          <a:bodyPr/>
          <a:lstStyle>
            <a:lvl1pPr>
              <a:defRPr sz="4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zh-CN" altLang="ja-JP" noProof="0"/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sz="quarter" idx="1"/>
          </p:nvPr>
        </p:nvSpPr>
        <p:spPr>
          <a:xfrm>
            <a:off x="1403350" y="4365625"/>
            <a:ext cx="6400800" cy="122396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zh-CN" altLang="ja-JP" noProof="0"/>
          </a:p>
        </p:txBody>
      </p:sp>
      <p:sp>
        <p:nvSpPr>
          <p:cNvPr id="2052" name="Rectangle 4"/>
          <p:cNvSpPr>
            <a:spLocks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2053" name="Rectangle 5"/>
          <p:cNvSpPr>
            <a:spLocks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2054" name="Rectangle 6"/>
          <p:cNvSpPr>
            <a:spLocks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5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14338"/>
            <a:ext cx="2057400" cy="58229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19800" cy="58229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7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61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5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71132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71132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6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/>
              <a:t>マスタ　 タイトルの書式設定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7113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ja-JP"/>
              <a:t>マスタ　テキストの書式設定</a:t>
            </a:r>
          </a:p>
          <a:p>
            <a:pPr lvl="1"/>
            <a:r>
              <a:rPr lang="zh-CN" altLang="ja-JP"/>
              <a:t>第</a:t>
            </a:r>
            <a:r>
              <a:rPr lang="ja-JP" altLang="zh-CN"/>
              <a:t>2</a:t>
            </a:r>
            <a:r>
              <a:rPr lang="zh-CN" altLang="ja-JP"/>
              <a:t>レベル</a:t>
            </a:r>
          </a:p>
          <a:p>
            <a:pPr lvl="2"/>
            <a:r>
              <a:rPr lang="zh-CN" altLang="ja-JP"/>
              <a:t>第</a:t>
            </a:r>
            <a:r>
              <a:rPr lang="ja-JP" altLang="zh-CN"/>
              <a:t>3</a:t>
            </a:r>
            <a:r>
              <a:rPr lang="zh-CN" altLang="ja-JP"/>
              <a:t>レベル</a:t>
            </a:r>
          </a:p>
          <a:p>
            <a:pPr lvl="3"/>
            <a:r>
              <a:rPr lang="zh-CN" altLang="ja-JP"/>
              <a:t>第</a:t>
            </a:r>
            <a:r>
              <a:rPr lang="ja-JP" altLang="zh-CN"/>
              <a:t>4</a:t>
            </a:r>
            <a:r>
              <a:rPr lang="zh-CN" altLang="ja-JP"/>
              <a:t>レベル</a:t>
            </a:r>
          </a:p>
          <a:p>
            <a:pPr lvl="4"/>
            <a:r>
              <a:rPr lang="zh-CN" altLang="ja-JP"/>
              <a:t>第</a:t>
            </a:r>
            <a:r>
              <a:rPr lang="ja-JP" altLang="zh-CN"/>
              <a:t>5</a:t>
            </a:r>
            <a:r>
              <a:rPr lang="zh-CN" altLang="ja-JP"/>
              <a:t>レベル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658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fld id="{28BCC68E-1503-4DD4-9441-28F2C61083EE}" type="datetimeFigureOut">
              <a:rPr kumimoji="1" lang="ja-JP" altLang="en-US" smtClean="0"/>
              <a:t>2016/11/30</a:t>
            </a:fld>
            <a:endParaRPr kumimoji="1" lang="ja-JP" altLang="en-US"/>
          </a:p>
        </p:txBody>
      </p:sp>
      <p:sp>
        <p:nvSpPr>
          <p:cNvPr id="1029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6586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658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EFE88AD3-784A-4C85-BA93-9464EF1A9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ＭＳ Ｐゴシック" panose="020B0600070205080204" pitchFamily="50" charset="-128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ja-JP" altLang="en-US" dirty="0"/>
              <a:t>○○へのおねがい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4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9657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かっこいい腕時計をつけたスタイルで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○○をデートに誘える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77796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40230" y="3396810"/>
            <a:ext cx="812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自分の皿だけでなく家族みんなの分を洗い，○○の負担を減らす</a:t>
            </a:r>
          </a:p>
        </p:txBody>
      </p:sp>
      <p:sp>
        <p:nvSpPr>
          <p:cNvPr id="4" name="下矢印 3"/>
          <p:cNvSpPr/>
          <p:nvPr/>
        </p:nvSpPr>
        <p:spPr>
          <a:xfrm>
            <a:off x="4267201" y="4709294"/>
            <a:ext cx="1074058" cy="595086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0230" y="5539646"/>
            <a:ext cx="812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○○が作ってくれた夕飯を食べたときは</a:t>
            </a:r>
            <a:endParaRPr kumimoji="1" lang="en-US" altLang="ja-JP" sz="32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必ずする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誓約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6399" y="2331192"/>
            <a:ext cx="4934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食器洗いをします</a:t>
            </a:r>
          </a:p>
        </p:txBody>
      </p:sp>
    </p:spTree>
    <p:extLst>
      <p:ext uri="{BB962C8B-B14F-4D97-AF65-F5344CB8AC3E}">
        <p14:creationId xmlns:p14="http://schemas.microsoft.com/office/powerpoint/2010/main" val="14766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43000" y="185934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腕時計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366122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買ってください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06" y="5112080"/>
            <a:ext cx="2838893" cy="17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65621" y="1286365"/>
            <a:ext cx="7212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プレゼン上のおねがい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6688" y="2848406"/>
            <a:ext cx="7910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最後まで</a:t>
            </a:r>
            <a:endParaRPr kumimoji="1" lang="en-US" altLang="ja-JP" sz="80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8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聞いてください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419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43000" y="185934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腕時計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366122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が欲しいです</a:t>
            </a:r>
          </a:p>
        </p:txBody>
      </p:sp>
    </p:spTree>
    <p:extLst>
      <p:ext uri="{BB962C8B-B14F-4D97-AF65-F5344CB8AC3E}">
        <p14:creationId xmlns:p14="http://schemas.microsoft.com/office/powerpoint/2010/main" val="37225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6743" y="2821836"/>
            <a:ext cx="3570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２万円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価格</a:t>
            </a:r>
          </a:p>
        </p:txBody>
      </p:sp>
    </p:spTree>
    <p:extLst>
      <p:ext uri="{BB962C8B-B14F-4D97-AF65-F5344CB8AC3E}">
        <p14:creationId xmlns:p14="http://schemas.microsoft.com/office/powerpoint/2010/main" val="222712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885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長年使ってきた時計の時間の精度が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不安定になってきたから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</a:p>
        </p:txBody>
      </p:sp>
    </p:spTree>
    <p:extLst>
      <p:ext uri="{BB962C8B-B14F-4D97-AF65-F5344CB8AC3E}">
        <p14:creationId xmlns:p14="http://schemas.microsoft.com/office/powerpoint/2010/main" val="12723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7885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正確な時間を刻み続けるので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時間通りに行動できる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885" y="1121395"/>
            <a:ext cx="349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実現可能</a:t>
            </a:r>
          </a:p>
        </p:txBody>
      </p:sp>
    </p:spTree>
    <p:extLst>
      <p:ext uri="{BB962C8B-B14F-4D97-AF65-F5344CB8AC3E}">
        <p14:creationId xmlns:p14="http://schemas.microsoft.com/office/powerpoint/2010/main" val="417587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7885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新しい時計を使うことで心機一転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より仕事に力が入る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38094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37885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インターネットにアクセスできる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など多機能を備えている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885" y="1121395"/>
            <a:ext cx="3164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違い</a:t>
            </a:r>
          </a:p>
        </p:txBody>
      </p:sp>
    </p:spTree>
    <p:extLst>
      <p:ext uri="{BB962C8B-B14F-4D97-AF65-F5344CB8AC3E}">
        <p14:creationId xmlns:p14="http://schemas.microsoft.com/office/powerpoint/2010/main" val="215359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9657" y="2767280"/>
            <a:ext cx="8868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機能面でも劣らず</a:t>
            </a:r>
            <a:endParaRPr kumimoji="1" lang="en-US" altLang="ja-JP" sz="4000" dirty="0">
              <a:solidFill>
                <a:schemeClr val="accent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自分のスタイルに合った腕時計である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885" y="1121395"/>
            <a:ext cx="3447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accent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こだわり</a:t>
            </a:r>
          </a:p>
        </p:txBody>
      </p:sp>
    </p:spTree>
    <p:extLst>
      <p:ext uri="{BB962C8B-B14F-4D97-AF65-F5344CB8AC3E}">
        <p14:creationId xmlns:p14="http://schemas.microsoft.com/office/powerpoint/2010/main" val="762205768"/>
      </p:ext>
    </p:extLst>
  </p:cSld>
  <p:clrMapOvr>
    <a:masterClrMapping/>
  </p:clrMapOvr>
</p:sld>
</file>

<file path=ppt/theme/theme1.xml><?xml version="1.0" encoding="utf-8"?>
<a:theme xmlns:a="http://schemas.openxmlformats.org/drawingml/2006/main" name="シック（003）">
  <a:themeElements>
    <a:clrScheme name="シック（003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シック（003）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シック（003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シック（003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シック（003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シック（003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シック（003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シック（003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シック（003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chic003</Template>
  <TotalTime>119</TotalTime>
  <Words>136</Words>
  <Application>Microsoft Office PowerPoint</Application>
  <PresentationFormat>画面に合わせる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SimHei</vt:lpstr>
      <vt:lpstr>SimSun</vt:lpstr>
      <vt:lpstr>メイリオ</vt:lpstr>
      <vt:lpstr>Arial</vt:lpstr>
      <vt:lpstr>シック（003）</vt:lpstr>
      <vt:lpstr>○○へのおねがい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16043067</dc:creator>
  <cp:lastModifiedBy>16043067</cp:lastModifiedBy>
  <cp:revision>13</cp:revision>
  <dcterms:created xsi:type="dcterms:W3CDTF">2016-11-17T08:05:47Z</dcterms:created>
  <dcterms:modified xsi:type="dcterms:W3CDTF">2016-11-30T03:31:19Z</dcterms:modified>
</cp:coreProperties>
</file>