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5" r:id="rId5"/>
    <p:sldId id="276" r:id="rId6"/>
    <p:sldId id="258" r:id="rId7"/>
    <p:sldId id="268" r:id="rId8"/>
    <p:sldId id="269" r:id="rId9"/>
    <p:sldId id="273" r:id="rId10"/>
    <p:sldId id="274" r:id="rId11"/>
    <p:sldId id="272" r:id="rId12"/>
    <p:sldId id="277" r:id="rId13"/>
    <p:sldId id="278" r:id="rId14"/>
    <p:sldId id="280" r:id="rId15"/>
    <p:sldId id="279" r:id="rId16"/>
    <p:sldId id="28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31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3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3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9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08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67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9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2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2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D878-9C57-4FBF-B801-7921403B1CF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F7E7-A460-4EB0-A828-63773A99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38"/>
          <a:stretch/>
        </p:blipFill>
        <p:spPr bwMode="auto">
          <a:xfrm>
            <a:off x="0" y="6897"/>
            <a:ext cx="9144000" cy="685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7" y="1656653"/>
            <a:ext cx="6905848" cy="206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5802" y="1951829"/>
            <a:ext cx="6627577" cy="1470025"/>
          </a:xfrm>
        </p:spPr>
        <p:txBody>
          <a:bodyPr/>
          <a:lstStyle/>
          <a:p>
            <a:r>
              <a:rPr lang="ja-JP" altLang="en-US" dirty="0"/>
              <a:t>お母さんへの</a:t>
            </a:r>
            <a:r>
              <a:rPr lang="ja-JP" altLang="en-US" dirty="0" err="1"/>
              <a:t>お</a:t>
            </a:r>
            <a:r>
              <a:rPr lang="ja-JP" altLang="en-US" dirty="0"/>
              <a:t>・ね・が・い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53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572000" y="667894"/>
            <a:ext cx="909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は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9592" y="2500897"/>
            <a:ext cx="7760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dirty="0" err="1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amibo</a:t>
            </a:r>
            <a:r>
              <a:rPr kumimoji="1" lang="ja-JP" altLang="en-US" sz="8800" dirty="0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を</a:t>
            </a:r>
            <a:endParaRPr kumimoji="1" lang="en-US" altLang="ja-JP" sz="8800" dirty="0">
              <a:ln w="0">
                <a:solidFill>
                  <a:srgbClr val="002060"/>
                </a:solidFill>
              </a:ln>
              <a:solidFill>
                <a:srgbClr val="FFFF00"/>
              </a:solidFill>
              <a:latin typeface="+mn-ea"/>
            </a:endParaRPr>
          </a:p>
          <a:p>
            <a:pPr algn="ctr"/>
            <a:r>
              <a:rPr kumimoji="1" lang="ja-JP" altLang="en-US" sz="8800" dirty="0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読み込める！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008" y="3326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7318" y="148478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4862" y="1723455"/>
            <a:ext cx="3705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とは違い</a:t>
            </a:r>
            <a:r>
              <a:rPr lang="en-US" altLang="ja-JP" sz="4400" dirty="0">
                <a:latin typeface="+mn-ea"/>
              </a:rPr>
              <a:t>…</a:t>
            </a:r>
            <a:endParaRPr kumimoji="1" lang="en-US" altLang="ja-JP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4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401722" y="4603556"/>
            <a:ext cx="4742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latin typeface="+mn-ea"/>
              </a:rPr>
              <a:t>じゃなきゃ</a:t>
            </a:r>
            <a:r>
              <a:rPr lang="ja-JP" altLang="en-US" sz="4400" dirty="0">
                <a:solidFill>
                  <a:srgbClr val="FF0000"/>
                </a:solidFill>
                <a:latin typeface="+mn-ea"/>
              </a:rPr>
              <a:t>ダメ</a:t>
            </a:r>
            <a:r>
              <a:rPr lang="ja-JP" altLang="en-US" sz="3600" dirty="0">
                <a:latin typeface="+mn-ea"/>
              </a:rPr>
              <a:t>なんです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8026" y="700241"/>
            <a:ext cx="7760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どう</a:t>
            </a:r>
            <a:r>
              <a:rPr lang="ja-JP" altLang="en-US" sz="8800" dirty="0" err="1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ぶつの</a:t>
            </a:r>
            <a:r>
              <a:rPr lang="ja-JP" altLang="en-US" sz="8800" dirty="0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森が</a:t>
            </a:r>
            <a:endParaRPr lang="en-US" altLang="ja-JP" sz="8800" dirty="0">
              <a:ln w="0">
                <a:solidFill>
                  <a:srgbClr val="002060"/>
                </a:solidFill>
              </a:ln>
              <a:solidFill>
                <a:srgbClr val="FFFF00"/>
              </a:solidFill>
              <a:latin typeface="+mn-ea"/>
            </a:endParaRPr>
          </a:p>
          <a:p>
            <a:pPr algn="ctr"/>
            <a:r>
              <a:rPr kumimoji="1" lang="ja-JP" altLang="en-US" sz="8800" dirty="0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やりたい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32248" y="357354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5770" y="3916393"/>
            <a:ext cx="11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+mn-ea"/>
              </a:rPr>
              <a:t>から</a:t>
            </a:r>
            <a:endParaRPr kumimoji="1" lang="en-US" altLang="ja-JP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0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932040" y="4531020"/>
            <a:ext cx="4211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latin typeface="+mn-ea"/>
              </a:rPr>
              <a:t>が</a:t>
            </a:r>
            <a:r>
              <a:rPr kumimoji="1" lang="ja-JP" altLang="en-US" sz="4400" dirty="0">
                <a:solidFill>
                  <a:srgbClr val="FF0000"/>
                </a:solidFill>
                <a:latin typeface="+mn-ea"/>
              </a:rPr>
              <a:t>欲しい</a:t>
            </a:r>
            <a:r>
              <a:rPr kumimoji="1" lang="ja-JP" altLang="en-US" sz="4400" dirty="0">
                <a:latin typeface="+mn-ea"/>
              </a:rPr>
              <a:t>です</a:t>
            </a:r>
            <a:r>
              <a:rPr kumimoji="1" lang="en-US" altLang="ja-JP" sz="4400" dirty="0">
                <a:latin typeface="+mn-ea"/>
              </a:rPr>
              <a:t>!!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700241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dirty="0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友達とゲームの話で盛り上がれる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32248" y="350100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5770" y="3843857"/>
            <a:ext cx="11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+mn-ea"/>
              </a:rPr>
              <a:t>から</a:t>
            </a:r>
            <a:endParaRPr kumimoji="1" lang="en-US" altLang="ja-JP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38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107504" y="26064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27984" y="558554"/>
            <a:ext cx="4607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を買ってもらえたら</a:t>
            </a:r>
            <a:endParaRPr kumimoji="1" lang="en-US" altLang="ja-JP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80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107504" y="26064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27984" y="558554"/>
            <a:ext cx="4607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を買ってもらえたら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264" y="2227511"/>
            <a:ext cx="134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を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1658212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FF0000"/>
                </a:solidFill>
                <a:latin typeface="+mn-ea"/>
              </a:rPr>
              <a:t>お皿洗い</a:t>
            </a:r>
            <a:endParaRPr kumimoji="1" lang="ja-JP" altLang="en-US" sz="8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3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107504" y="26064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27984" y="558554"/>
            <a:ext cx="4607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を買ってもらえたら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48264" y="2227511"/>
            <a:ext cx="134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を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1658212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FF0000"/>
                </a:solidFill>
                <a:latin typeface="+mn-ea"/>
              </a:rPr>
              <a:t>お皿洗い</a:t>
            </a:r>
            <a:endParaRPr kumimoji="1" lang="ja-JP" altLang="en-US" sz="8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6256" y="3991909"/>
            <a:ext cx="2177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します</a:t>
            </a:r>
            <a:r>
              <a:rPr lang="en-US" altLang="ja-JP" sz="4400" dirty="0">
                <a:latin typeface="+mn-ea"/>
              </a:rPr>
              <a:t>!!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3504056"/>
            <a:ext cx="6696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FF0000"/>
                </a:solidFill>
                <a:latin typeface="+mn-ea"/>
              </a:rPr>
              <a:t>週に３回</a:t>
            </a:r>
            <a:endParaRPr kumimoji="1" lang="ja-JP" altLang="en-US" sz="8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41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683568" y="33265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+mn-ea"/>
              </a:rPr>
              <a:t>私は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1241465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solidFill>
                  <a:srgbClr val="FF0000"/>
                </a:solidFill>
                <a:latin typeface="+mn-ea"/>
              </a:rPr>
              <a:t>New3DS</a:t>
            </a:r>
            <a:endParaRPr kumimoji="1" lang="ja-JP" altLang="en-US" sz="8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27784" y="2996952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がどうしても欲しいです</a:t>
            </a:r>
            <a:r>
              <a:rPr lang="en-US" altLang="ja-JP" sz="4400" dirty="0">
                <a:latin typeface="+mn-ea"/>
              </a:rPr>
              <a:t>!!</a:t>
            </a:r>
            <a:endParaRPr kumimoji="1" lang="ja-JP" altLang="en-US" sz="4400" dirty="0"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645024"/>
            <a:ext cx="2915816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69522" y="764704"/>
            <a:ext cx="860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>
                <a:latin typeface="+mn-ea"/>
              </a:rPr>
              <a:t>プレゼンを行う上でのお願い</a:t>
            </a:r>
            <a:endParaRPr kumimoji="1" lang="ja-JP" altLang="en-US" sz="5400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2060848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dirty="0">
                <a:solidFill>
                  <a:srgbClr val="FF0000"/>
                </a:solidFill>
                <a:latin typeface="+mn-ea"/>
              </a:rPr>
              <a:t>絶対に</a:t>
            </a:r>
            <a:endParaRPr lang="en-US" altLang="ja-JP" sz="80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6000" dirty="0">
                <a:solidFill>
                  <a:srgbClr val="FF0000"/>
                </a:solidFill>
                <a:latin typeface="+mn-ea"/>
              </a:rPr>
              <a:t>最後まで聞いてください</a:t>
            </a: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23520" y="4532208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+mn-ea"/>
              </a:rPr>
              <a:t>お願いします</a:t>
            </a:r>
            <a:r>
              <a:rPr lang="en-US" altLang="ja-JP" sz="4000" dirty="0">
                <a:latin typeface="+mn-ea"/>
              </a:rPr>
              <a:t>!!</a:t>
            </a:r>
            <a:endParaRPr kumimoji="1" lang="ja-JP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06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683568" y="770462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+mn-ea"/>
              </a:rPr>
              <a:t>私が欲しいものは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2334544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solidFill>
                  <a:srgbClr val="FF0000"/>
                </a:solidFill>
                <a:latin typeface="+mn-ea"/>
              </a:rPr>
              <a:t>New3DS</a:t>
            </a:r>
            <a:endParaRPr kumimoji="1" lang="ja-JP" altLang="en-US" sz="8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72200" y="443982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err="1">
                <a:latin typeface="+mn-ea"/>
              </a:rPr>
              <a:t>です</a:t>
            </a:r>
            <a:r>
              <a:rPr lang="en-US" altLang="ja-JP" sz="3600" dirty="0">
                <a:latin typeface="+mn-ea"/>
              </a:rPr>
              <a:t>!!</a:t>
            </a:r>
            <a:endParaRPr kumimoji="1" lang="ja-JP" altLang="en-US" sz="3600" dirty="0"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7" r="50000"/>
          <a:stretch/>
        </p:blipFill>
        <p:spPr>
          <a:xfrm>
            <a:off x="107504" y="2924944"/>
            <a:ext cx="2540688" cy="239476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8" t="21057" r="1031"/>
          <a:stretch/>
        </p:blipFill>
        <p:spPr>
          <a:xfrm>
            <a:off x="6372200" y="0"/>
            <a:ext cx="2448272" cy="23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035613" y="23477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価格は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95853" y="1847867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chemeClr val="tx2"/>
                </a:solidFill>
              </a:rPr>
              <a:t>2</a:t>
            </a:r>
            <a:r>
              <a:rPr kumimoji="1" lang="ja-JP" altLang="en-US" sz="7200" dirty="0">
                <a:solidFill>
                  <a:schemeClr val="tx2"/>
                </a:solidFill>
              </a:rPr>
              <a:t>万円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56193" y="234778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です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3968" y="4149080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高いと思いますよね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12587"/>
            <a:ext cx="2530999" cy="14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035613" y="23477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価格は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95853" y="1847867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chemeClr val="tx2"/>
                </a:solidFill>
              </a:rPr>
              <a:t>2</a:t>
            </a:r>
            <a:r>
              <a:rPr kumimoji="1" lang="ja-JP" altLang="en-US" sz="7200" dirty="0">
                <a:solidFill>
                  <a:schemeClr val="tx2"/>
                </a:solidFill>
              </a:rPr>
              <a:t>万円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56193" y="234778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です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3968" y="4149080"/>
            <a:ext cx="441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高いと思いますよね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" name="星 16 6"/>
          <p:cNvSpPr/>
          <p:nvPr/>
        </p:nvSpPr>
        <p:spPr>
          <a:xfrm>
            <a:off x="359532" y="404664"/>
            <a:ext cx="8568952" cy="4968552"/>
          </a:xfrm>
          <a:prstGeom prst="star16">
            <a:avLst>
              <a:gd name="adj" fmla="val 41135"/>
            </a:avLst>
          </a:prstGeom>
          <a:solidFill>
            <a:srgbClr val="F6FB37"/>
          </a:solidFill>
          <a:ln w="508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002060"/>
                </a:solidFill>
              </a:rPr>
              <a:t>どうしても</a:t>
            </a:r>
            <a:endParaRPr kumimoji="1" lang="en-US" altLang="ja-JP" sz="6000" dirty="0">
              <a:solidFill>
                <a:srgbClr val="002060"/>
              </a:solidFill>
            </a:endParaRPr>
          </a:p>
          <a:p>
            <a:pPr algn="ctr"/>
            <a:r>
              <a:rPr kumimoji="1" lang="ja-JP" altLang="en-US" sz="6000" dirty="0">
                <a:solidFill>
                  <a:srgbClr val="002060"/>
                </a:solidFill>
              </a:rPr>
              <a:t>欲しいんです</a:t>
            </a:r>
            <a:r>
              <a:rPr kumimoji="1" lang="en-US" altLang="ja-JP" sz="6000" dirty="0">
                <a:solidFill>
                  <a:srgbClr val="002060"/>
                </a:solidFill>
              </a:rPr>
              <a:t>!!</a:t>
            </a:r>
            <a:endParaRPr kumimoji="1" lang="ja-JP" altLang="en-US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16024" y="113424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36504" y="1432152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が欲しい理由は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32448" y="3641753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あります！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1209" y="3134578"/>
            <a:ext cx="2049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FF0000"/>
                </a:solidFill>
                <a:latin typeface="+mn-ea"/>
              </a:rPr>
              <a:t>４</a:t>
            </a:r>
            <a:r>
              <a:rPr kumimoji="1" lang="ja-JP" altLang="en-US" sz="8800" dirty="0">
                <a:solidFill>
                  <a:srgbClr val="FF0000"/>
                </a:solidFill>
                <a:latin typeface="+mn-ea"/>
              </a:rPr>
              <a:t>つ</a:t>
            </a:r>
          </a:p>
        </p:txBody>
      </p:sp>
    </p:spTree>
    <p:extLst>
      <p:ext uri="{BB962C8B-B14F-4D97-AF65-F5344CB8AC3E}">
        <p14:creationId xmlns:p14="http://schemas.microsoft.com/office/powerpoint/2010/main" val="33209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755576" y="64449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08512" y="990602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があると</a:t>
            </a:r>
            <a:r>
              <a:rPr lang="en-US" altLang="ja-JP" sz="4400" dirty="0">
                <a:latin typeface="+mn-ea"/>
              </a:rPr>
              <a:t>…</a:t>
            </a:r>
            <a:endParaRPr kumimoji="1" lang="en-US" altLang="ja-JP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078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15808" y="2204864"/>
            <a:ext cx="7760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ln w="0">
                  <a:solidFill>
                    <a:srgbClr val="002060"/>
                  </a:solidFill>
                </a:ln>
                <a:solidFill>
                  <a:srgbClr val="FFFF00"/>
                </a:solidFill>
                <a:latin typeface="+mn-ea"/>
              </a:rPr>
              <a:t>友達とゲームができる！</a:t>
            </a:r>
            <a:endParaRPr kumimoji="1" lang="ja-JP" altLang="en-US" sz="8800" dirty="0">
              <a:ln w="0">
                <a:solidFill>
                  <a:srgbClr val="002060"/>
                </a:solidFill>
              </a:ln>
              <a:solidFill>
                <a:srgbClr val="FFFF00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64449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08512" y="990602"/>
            <a:ext cx="4139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があると</a:t>
            </a:r>
            <a:r>
              <a:rPr lang="en-US" altLang="ja-JP" sz="4400" dirty="0">
                <a:latin typeface="+mn-ea"/>
              </a:rPr>
              <a:t>…</a:t>
            </a:r>
            <a:endParaRPr kumimoji="1" lang="en-US" altLang="ja-JP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9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686"/>
            <a:ext cx="9144000" cy="139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572000" y="667894"/>
            <a:ext cx="909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は</a:t>
            </a:r>
            <a:endParaRPr kumimoji="1" lang="en-US" altLang="ja-JP" sz="4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008" y="3326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New3DS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7318" y="148478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+mn-ea"/>
              </a:rPr>
              <a:t>3DS</a:t>
            </a:r>
            <a:endParaRPr kumimoji="1" lang="ja-JP" altLang="en-US" sz="72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4862" y="1723455"/>
            <a:ext cx="3705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latin typeface="+mn-ea"/>
              </a:rPr>
              <a:t>とは違い</a:t>
            </a:r>
            <a:r>
              <a:rPr lang="en-US" altLang="ja-JP" sz="4400" dirty="0">
                <a:latin typeface="+mn-ea"/>
              </a:rPr>
              <a:t>…</a:t>
            </a:r>
            <a:endParaRPr kumimoji="1" lang="en-US" altLang="ja-JP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3268826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124</TotalTime>
  <Words>161</Words>
  <Application>Microsoft Office PowerPoint</Application>
  <PresentationFormat>画面に合わせる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ＭＳ Ｐゴシック</vt:lpstr>
      <vt:lpstr>Arial</vt:lpstr>
      <vt:lpstr>Calibri</vt:lpstr>
      <vt:lpstr>プレゼンテーション1</vt:lpstr>
      <vt:lpstr>お母さんへのお・ね・が・い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</dc:title>
  <dc:creator>0182013 市川 典之</dc:creator>
  <cp:lastModifiedBy>16043067</cp:lastModifiedBy>
  <cp:revision>14</cp:revision>
  <dcterms:created xsi:type="dcterms:W3CDTF">2013-07-01T08:51:59Z</dcterms:created>
  <dcterms:modified xsi:type="dcterms:W3CDTF">2016-11-16T07:41:15Z</dcterms:modified>
</cp:coreProperties>
</file>