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8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7" r="32710" b="74758"/>
          <a:stretch/>
        </p:blipFill>
        <p:spPr>
          <a:xfrm>
            <a:off x="4260817" y="5308587"/>
            <a:ext cx="986471" cy="9874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r="31378" b="74758"/>
          <a:stretch/>
        </p:blipFill>
        <p:spPr>
          <a:xfrm>
            <a:off x="6960475" y="5308586"/>
            <a:ext cx="1040525" cy="9874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r="33171" b="74758"/>
          <a:stretch/>
        </p:blipFill>
        <p:spPr>
          <a:xfrm>
            <a:off x="1589690" y="5308587"/>
            <a:ext cx="945929" cy="9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8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グループ化 10"/>
          <p:cNvGrpSpPr/>
          <p:nvPr userDrawn="1"/>
        </p:nvGrpSpPr>
        <p:grpSpPr>
          <a:xfrm>
            <a:off x="7384926" y="4887310"/>
            <a:ext cx="1759074" cy="1970690"/>
            <a:chOff x="4694043" y="3432297"/>
            <a:chExt cx="2284591" cy="2900031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67" t="25242" r="32710" b="50148"/>
            <a:stretch/>
          </p:blipFill>
          <p:spPr>
            <a:xfrm>
              <a:off x="4694043" y="5369634"/>
              <a:ext cx="986471" cy="96269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6" t="25242" r="31378" b="50149"/>
            <a:stretch/>
          </p:blipFill>
          <p:spPr>
            <a:xfrm>
              <a:off x="5938109" y="3432297"/>
              <a:ext cx="1040525" cy="96269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25242" r="33171" b="50148"/>
            <a:stretch/>
          </p:blipFill>
          <p:spPr>
            <a:xfrm>
              <a:off x="5680514" y="4641639"/>
              <a:ext cx="945929" cy="962694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 userDrawn="1"/>
        </p:nvGrpSpPr>
        <p:grpSpPr>
          <a:xfrm>
            <a:off x="160627" y="1690689"/>
            <a:ext cx="1605112" cy="1471156"/>
            <a:chOff x="213178" y="1690689"/>
            <a:chExt cx="1969181" cy="1836282"/>
          </a:xfrm>
        </p:grpSpPr>
        <p:pic>
          <p:nvPicPr>
            <p:cNvPr id="13" name="図 12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78" y="2486376"/>
              <a:ext cx="1170669" cy="104059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90" y="1690689"/>
              <a:ext cx="1170669" cy="1040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 userDrawn="1"/>
        </p:nvGrpSpPr>
        <p:grpSpPr>
          <a:xfrm>
            <a:off x="7384926" y="4887310"/>
            <a:ext cx="1759074" cy="1970690"/>
            <a:chOff x="4694043" y="3432297"/>
            <a:chExt cx="2284591" cy="2900031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67" t="25242" r="32710" b="50148"/>
            <a:stretch/>
          </p:blipFill>
          <p:spPr>
            <a:xfrm>
              <a:off x="4694043" y="5369634"/>
              <a:ext cx="986471" cy="96269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6" t="25242" r="31378" b="50149"/>
            <a:stretch/>
          </p:blipFill>
          <p:spPr>
            <a:xfrm>
              <a:off x="5938109" y="3432297"/>
              <a:ext cx="1040525" cy="96269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8" t="25242" r="33171" b="50148"/>
            <a:stretch/>
          </p:blipFill>
          <p:spPr>
            <a:xfrm>
              <a:off x="5680514" y="4641639"/>
              <a:ext cx="945929" cy="962694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 userDrawn="1"/>
        </p:nvGrpSpPr>
        <p:grpSpPr>
          <a:xfrm>
            <a:off x="160627" y="1690689"/>
            <a:ext cx="1605112" cy="1471156"/>
            <a:chOff x="213178" y="1690689"/>
            <a:chExt cx="1969181" cy="1836282"/>
          </a:xfrm>
        </p:grpSpPr>
        <p:pic>
          <p:nvPicPr>
            <p:cNvPr id="11" name="図 1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78" y="2486376"/>
              <a:ext cx="1170669" cy="1040595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90" y="1690689"/>
              <a:ext cx="1170669" cy="1040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6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3951-D289-42A2-8424-F40EB6D69C3A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E917-9A32-47B5-B607-E8EBEE77CA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7985" y="2296885"/>
            <a:ext cx="7268029" cy="2264229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ja-JP" altLang="en-US" dirty="0"/>
              <a:t>お母さんへの</a:t>
            </a:r>
            <a:br>
              <a:rPr lang="en-US" altLang="ja-JP" dirty="0"/>
            </a:br>
            <a:r>
              <a:rPr lang="ja-JP" altLang="en-US" dirty="0"/>
              <a:t>お・ね・が・い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1490008"/>
            <a:ext cx="6836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友達とゲームの話で盛り上がれる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15413" y="4583147"/>
            <a:ext cx="474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kumimoji="1" lang="ja-JP" altLang="en-US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4552" y="3752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2353" y="3968107"/>
            <a:ext cx="1170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1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1830250"/>
            <a:ext cx="6836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お皿洗い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3911" y="4215488"/>
            <a:ext cx="6836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週に</a:t>
            </a:r>
            <a:r>
              <a:rPr kumimoji="1" lang="en-US" altLang="ja-JP" sz="60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60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97137" y="3044279"/>
            <a:ext cx="134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7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9522" y="764704"/>
            <a:ext cx="86049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プレゼンを行う上でのお願い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13337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絶対に</a:t>
            </a:r>
            <a:endParaRPr lang="en-US" altLang="ja-JP" sz="7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5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最後まで聞いてください</a:t>
            </a:r>
            <a:endParaRPr kumimoji="1" lang="ja-JP" altLang="en-US" sz="5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7984" y="45625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お願いします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1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5536" y="2105561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8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02328" y="3757655"/>
            <a:ext cx="433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r="50000"/>
          <a:stretch/>
        </p:blipFill>
        <p:spPr>
          <a:xfrm>
            <a:off x="0" y="4593646"/>
            <a:ext cx="2402328" cy="22643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21057" r="1031"/>
          <a:stretch/>
        </p:blipFill>
        <p:spPr>
          <a:xfrm>
            <a:off x="6814344" y="0"/>
            <a:ext cx="2329655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8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35613" y="27285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5853" y="2228671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6193" y="27285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3928916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高いと思いますよね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星 16 6"/>
          <p:cNvSpPr/>
          <p:nvPr/>
        </p:nvSpPr>
        <p:spPr>
          <a:xfrm>
            <a:off x="0" y="890642"/>
            <a:ext cx="9144000" cy="4968552"/>
          </a:xfrm>
          <a:prstGeom prst="star16">
            <a:avLst>
              <a:gd name="adj" fmla="val 41719"/>
            </a:avLst>
          </a:prstGeom>
          <a:solidFill>
            <a:schemeClr val="bg1"/>
          </a:solidFill>
          <a:ln w="508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どうしても</a:t>
            </a:r>
            <a:endParaRPr kumimoji="1" lang="en-US" altLang="ja-JP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欲しいんです</a:t>
            </a:r>
            <a:r>
              <a:rPr kumimoji="1" lang="en-US" altLang="ja-JP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!!</a:t>
            </a:r>
            <a:endParaRPr kumimoji="1" lang="ja-JP" altLang="en-US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2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2024" y="2374428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欲しい理由は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8773" y="3767554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あります！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8359" y="3429000"/>
            <a:ext cx="3193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</a:t>
            </a:r>
            <a:r>
              <a:rPr kumimoji="1" lang="ja-JP" altLang="en-US" sz="8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21068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153912" y="2719733"/>
            <a:ext cx="683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友達とゲームが</a:t>
            </a:r>
            <a:endParaRPr lang="en-US" altLang="ja-JP" sz="72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72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できる！</a:t>
            </a:r>
            <a:endParaRPr kumimoji="1" lang="ja-JP" altLang="en-US" sz="72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53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32862" y="152731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3DS</a:t>
            </a:r>
            <a:endParaRPr kumimoji="1" lang="ja-JP" altLang="en-US" sz="6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8622" y="1711980"/>
            <a:ext cx="370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とは違い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3912" y="2719733"/>
            <a:ext cx="683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err="1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amibo</a:t>
            </a:r>
            <a:r>
              <a:rPr kumimoji="1" lang="ja-JP" altLang="en-US" sz="72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7200" b="1" dirty="0">
              <a:ln w="25400">
                <a:solidFill>
                  <a:srgbClr val="00206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72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読み込める！</a:t>
            </a:r>
          </a:p>
        </p:txBody>
      </p:sp>
    </p:spTree>
    <p:extLst>
      <p:ext uri="{BB962C8B-B14F-4D97-AF65-F5344CB8AC3E}">
        <p14:creationId xmlns:p14="http://schemas.microsoft.com/office/powerpoint/2010/main" val="18749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53912" y="1443826"/>
            <a:ext cx="683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</a:t>
            </a:r>
            <a:r>
              <a:rPr kumimoji="1" lang="ja-JP" altLang="en-US" sz="7200" b="1" dirty="0" err="1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ぶつの</a:t>
            </a:r>
            <a:r>
              <a:rPr kumimoji="1" lang="ja-JP" altLang="en-US" sz="72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森が</a:t>
            </a:r>
          </a:p>
          <a:p>
            <a:pPr algn="ctr"/>
            <a:r>
              <a:rPr kumimoji="1" lang="ja-JP" altLang="en-US" sz="7200" b="1" dirty="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やりたい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15413" y="4583147"/>
            <a:ext cx="474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じゃなきゃ</a:t>
            </a:r>
            <a:r>
              <a:rPr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なんです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4552" y="3752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New3DS</a:t>
            </a:r>
            <a:endParaRPr kumimoji="1" lang="ja-JP" altLang="en-US" sz="48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2353" y="3968107"/>
            <a:ext cx="1170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0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105</Words>
  <Application>Microsoft Office PowerPoint</Application>
  <PresentationFormat>画面に合わせる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Office テーマ</vt:lpstr>
      <vt:lpstr>お母さんへの お・ね・が・い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16043067</dc:creator>
  <cp:lastModifiedBy>16043067</cp:lastModifiedBy>
  <cp:revision>7</cp:revision>
  <dcterms:created xsi:type="dcterms:W3CDTF">2016-11-30T02:17:55Z</dcterms:created>
  <dcterms:modified xsi:type="dcterms:W3CDTF">2016-11-30T03:22:22Z</dcterms:modified>
</cp:coreProperties>
</file>