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73" r:id="rId6"/>
    <p:sldId id="274" r:id="rId7"/>
    <p:sldId id="275" r:id="rId8"/>
    <p:sldId id="276" r:id="rId9"/>
    <p:sldId id="277" r:id="rId10"/>
    <p:sldId id="278" r:id="rId11"/>
    <p:sldId id="280" r:id="rId12"/>
    <p:sldId id="27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143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878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35200"/>
            <a:ext cx="77724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3951-D289-42A2-8424-F40EB6D69C3A}" type="datetimeFigureOut">
              <a:rPr kumimoji="1" lang="ja-JP" altLang="en-US" smtClean="0"/>
              <a:t>2016/12/2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E917-9A32-47B5-B607-E8EBEE77CAF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67" r="32710" b="74758"/>
          <a:stretch/>
        </p:blipFill>
        <p:spPr>
          <a:xfrm>
            <a:off x="4260817" y="5308587"/>
            <a:ext cx="986471" cy="987433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6" r="31378" b="74758"/>
          <a:stretch/>
        </p:blipFill>
        <p:spPr>
          <a:xfrm>
            <a:off x="6960475" y="5308586"/>
            <a:ext cx="1040525" cy="987434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88" r="33171" b="74758"/>
          <a:stretch/>
        </p:blipFill>
        <p:spPr>
          <a:xfrm>
            <a:off x="1589690" y="5308587"/>
            <a:ext cx="945929" cy="98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782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3951-D289-42A2-8424-F40EB6D69C3A}" type="datetimeFigureOut">
              <a:rPr kumimoji="1" lang="ja-JP" altLang="en-US" smtClean="0"/>
              <a:t>2016/12/2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E917-9A32-47B5-B607-E8EBEE77CA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8872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3951-D289-42A2-8424-F40EB6D69C3A}" type="datetimeFigureOut">
              <a:rPr kumimoji="1" lang="ja-JP" altLang="en-US" smtClean="0"/>
              <a:t>2016/12/2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E917-9A32-47B5-B607-E8EBEE77CA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145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3951-D289-42A2-8424-F40EB6D69C3A}" type="datetimeFigureOut">
              <a:rPr kumimoji="1" lang="ja-JP" altLang="en-US" smtClean="0"/>
              <a:t>2016/12/2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E917-9A32-47B5-B607-E8EBEE77CA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845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3951-D289-42A2-8424-F40EB6D69C3A}" type="datetimeFigureOut">
              <a:rPr kumimoji="1" lang="ja-JP" altLang="en-US" smtClean="0"/>
              <a:t>2016/12/2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E917-9A32-47B5-B607-E8EBEE77CA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495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3951-D289-42A2-8424-F40EB6D69C3A}" type="datetimeFigureOut">
              <a:rPr kumimoji="1" lang="ja-JP" altLang="en-US" smtClean="0"/>
              <a:t>2016/12/2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E917-9A32-47B5-B607-E8EBEE77CA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7987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3951-D289-42A2-8424-F40EB6D69C3A}" type="datetimeFigureOut">
              <a:rPr kumimoji="1" lang="ja-JP" altLang="en-US" smtClean="0"/>
              <a:t>2016/12/2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E917-9A32-47B5-B607-E8EBEE77CA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8879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6" name="図 5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95000"/>
                      </a14:imgEffect>
                      <a14:imgEffect>
                        <a14:colorTemperature colorTemp="6700"/>
                      </a14:imgEffect>
                      <a14:imgEffect>
                        <a14:saturation sat="110000"/>
                      </a14:imgEffect>
                      <a14:imgEffect>
                        <a14:brightnessContrast bright="14000" contrast="-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  <a:effectLst>
              <a:softEdge rad="0"/>
            </a:effectLst>
          </p:spPr>
        </p:pic>
        <p:grpSp>
          <p:nvGrpSpPr>
            <p:cNvPr id="3" name="グループ化 2"/>
            <p:cNvGrpSpPr/>
            <p:nvPr userDrawn="1"/>
          </p:nvGrpSpPr>
          <p:grpSpPr>
            <a:xfrm>
              <a:off x="136971" y="4887310"/>
              <a:ext cx="9007029" cy="1970690"/>
              <a:chOff x="136971" y="4887310"/>
              <a:chExt cx="9007029" cy="1970690"/>
            </a:xfrm>
          </p:grpSpPr>
          <p:grpSp>
            <p:nvGrpSpPr>
              <p:cNvPr id="11" name="グループ化 10"/>
              <p:cNvGrpSpPr/>
              <p:nvPr userDrawn="1"/>
            </p:nvGrpSpPr>
            <p:grpSpPr>
              <a:xfrm>
                <a:off x="7384926" y="4887310"/>
                <a:ext cx="1759074" cy="1970690"/>
                <a:chOff x="4694043" y="3432297"/>
                <a:chExt cx="2284591" cy="2900031"/>
              </a:xfrm>
            </p:grpSpPr>
            <p:pic>
              <p:nvPicPr>
                <p:cNvPr id="7" name="図 6"/>
                <p:cNvPicPr>
                  <a:picLocks noChangeAspect="1"/>
                </p:cNvPicPr>
                <p:nvPr userDrawn="1"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667" t="25242" r="32710" b="50148"/>
                <a:stretch/>
              </p:blipFill>
              <p:spPr>
                <a:xfrm>
                  <a:off x="4694043" y="5369634"/>
                  <a:ext cx="986471" cy="962694"/>
                </a:xfrm>
                <a:prstGeom prst="rect">
                  <a:avLst/>
                </a:prstGeom>
              </p:spPr>
            </p:pic>
            <p:pic>
              <p:nvPicPr>
                <p:cNvPr id="8" name="図 7"/>
                <p:cNvPicPr>
                  <a:picLocks noChangeAspect="1"/>
                </p:cNvPicPr>
                <p:nvPr userDrawn="1"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156" t="25242" r="31378" b="50149"/>
                <a:stretch/>
              </p:blipFill>
              <p:spPr>
                <a:xfrm>
                  <a:off x="5938109" y="3432297"/>
                  <a:ext cx="1040525" cy="962694"/>
                </a:xfrm>
                <a:prstGeom prst="rect">
                  <a:avLst/>
                </a:prstGeom>
              </p:spPr>
            </p:pic>
            <p:pic>
              <p:nvPicPr>
                <p:cNvPr id="9" name="図 8"/>
                <p:cNvPicPr>
                  <a:picLocks noChangeAspect="1"/>
                </p:cNvPicPr>
                <p:nvPr userDrawn="1"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4588" t="25242" r="33171" b="50148"/>
                <a:stretch/>
              </p:blipFill>
              <p:spPr>
                <a:xfrm>
                  <a:off x="5680514" y="4641639"/>
                  <a:ext cx="945929" cy="962694"/>
                </a:xfrm>
                <a:prstGeom prst="rect">
                  <a:avLst/>
                </a:prstGeom>
              </p:spPr>
            </p:pic>
          </p:grpSp>
          <p:grpSp>
            <p:nvGrpSpPr>
              <p:cNvPr id="15" name="グループ化 14"/>
              <p:cNvGrpSpPr/>
              <p:nvPr userDrawn="1"/>
            </p:nvGrpSpPr>
            <p:grpSpPr>
              <a:xfrm>
                <a:off x="136971" y="4995419"/>
                <a:ext cx="1431348" cy="1764974"/>
                <a:chOff x="158367" y="1417353"/>
                <a:chExt cx="1756004" cy="2203022"/>
              </a:xfrm>
            </p:grpSpPr>
            <p:pic>
              <p:nvPicPr>
                <p:cNvPr id="13" name="図 12"/>
                <p:cNvPicPr>
                  <a:picLocks noChangeAspect="1"/>
                </p:cNvPicPr>
                <p:nvPr userDrawn="1"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3702" y="2579781"/>
                  <a:ext cx="1170669" cy="1040594"/>
                </a:xfrm>
                <a:prstGeom prst="rect">
                  <a:avLst/>
                </a:prstGeom>
              </p:spPr>
            </p:pic>
            <p:pic>
              <p:nvPicPr>
                <p:cNvPr id="14" name="図 13"/>
                <p:cNvPicPr>
                  <a:picLocks noChangeAspect="1"/>
                </p:cNvPicPr>
                <p:nvPr userDrawn="1"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8367" y="1417353"/>
                  <a:ext cx="1170669" cy="1040596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92346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3951-D289-42A2-8424-F40EB6D69C3A}" type="datetimeFigureOut">
              <a:rPr kumimoji="1" lang="ja-JP" altLang="en-US" smtClean="0"/>
              <a:t>2016/12/2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E917-9A32-47B5-B607-E8EBEE77CAF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4" name="グループ化 13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5" name="図 14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95000"/>
                      </a14:imgEffect>
                      <a14:imgEffect>
                        <a14:colorTemperature colorTemp="6700"/>
                      </a14:imgEffect>
                      <a14:imgEffect>
                        <a14:saturation sat="110000"/>
                      </a14:imgEffect>
                      <a14:imgEffect>
                        <a14:brightnessContrast bright="14000" contrast="-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  <a:effectLst>
              <a:softEdge rad="0"/>
            </a:effectLst>
          </p:spPr>
        </p:pic>
        <p:grpSp>
          <p:nvGrpSpPr>
            <p:cNvPr id="16" name="グループ化 15"/>
            <p:cNvGrpSpPr/>
            <p:nvPr userDrawn="1"/>
          </p:nvGrpSpPr>
          <p:grpSpPr>
            <a:xfrm>
              <a:off x="136971" y="4887310"/>
              <a:ext cx="9007029" cy="1970690"/>
              <a:chOff x="136971" y="4887310"/>
              <a:chExt cx="9007029" cy="1970690"/>
            </a:xfrm>
          </p:grpSpPr>
          <p:grpSp>
            <p:nvGrpSpPr>
              <p:cNvPr id="17" name="グループ化 16"/>
              <p:cNvGrpSpPr/>
              <p:nvPr userDrawn="1"/>
            </p:nvGrpSpPr>
            <p:grpSpPr>
              <a:xfrm>
                <a:off x="7384926" y="4887310"/>
                <a:ext cx="1759074" cy="1970690"/>
                <a:chOff x="4694043" y="3432297"/>
                <a:chExt cx="2284591" cy="2900031"/>
              </a:xfrm>
            </p:grpSpPr>
            <p:pic>
              <p:nvPicPr>
                <p:cNvPr id="21" name="図 20"/>
                <p:cNvPicPr>
                  <a:picLocks noChangeAspect="1"/>
                </p:cNvPicPr>
                <p:nvPr userDrawn="1"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667" t="25242" r="32710" b="50148"/>
                <a:stretch/>
              </p:blipFill>
              <p:spPr>
                <a:xfrm>
                  <a:off x="4694043" y="5369634"/>
                  <a:ext cx="986471" cy="962694"/>
                </a:xfrm>
                <a:prstGeom prst="rect">
                  <a:avLst/>
                </a:prstGeom>
              </p:spPr>
            </p:pic>
            <p:pic>
              <p:nvPicPr>
                <p:cNvPr id="22" name="図 21"/>
                <p:cNvPicPr>
                  <a:picLocks noChangeAspect="1"/>
                </p:cNvPicPr>
                <p:nvPr userDrawn="1"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156" t="25242" r="31378" b="50149"/>
                <a:stretch/>
              </p:blipFill>
              <p:spPr>
                <a:xfrm>
                  <a:off x="5938109" y="3432297"/>
                  <a:ext cx="1040525" cy="962694"/>
                </a:xfrm>
                <a:prstGeom prst="rect">
                  <a:avLst/>
                </a:prstGeom>
              </p:spPr>
            </p:pic>
            <p:pic>
              <p:nvPicPr>
                <p:cNvPr id="23" name="図 22"/>
                <p:cNvPicPr>
                  <a:picLocks noChangeAspect="1"/>
                </p:cNvPicPr>
                <p:nvPr userDrawn="1"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4588" t="25242" r="33171" b="50148"/>
                <a:stretch/>
              </p:blipFill>
              <p:spPr>
                <a:xfrm>
                  <a:off x="5680514" y="4641639"/>
                  <a:ext cx="945929" cy="962694"/>
                </a:xfrm>
                <a:prstGeom prst="rect">
                  <a:avLst/>
                </a:prstGeom>
              </p:spPr>
            </p:pic>
          </p:grpSp>
          <p:grpSp>
            <p:nvGrpSpPr>
              <p:cNvPr id="18" name="グループ化 17"/>
              <p:cNvGrpSpPr/>
              <p:nvPr userDrawn="1"/>
            </p:nvGrpSpPr>
            <p:grpSpPr>
              <a:xfrm>
                <a:off x="136971" y="4995419"/>
                <a:ext cx="1431348" cy="1764974"/>
                <a:chOff x="158367" y="1417353"/>
                <a:chExt cx="1756004" cy="2203022"/>
              </a:xfrm>
            </p:grpSpPr>
            <p:pic>
              <p:nvPicPr>
                <p:cNvPr id="19" name="図 18"/>
                <p:cNvPicPr>
                  <a:picLocks noChangeAspect="1"/>
                </p:cNvPicPr>
                <p:nvPr userDrawn="1"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3702" y="2579781"/>
                  <a:ext cx="1170669" cy="1040594"/>
                </a:xfrm>
                <a:prstGeom prst="rect">
                  <a:avLst/>
                </a:prstGeom>
              </p:spPr>
            </p:pic>
            <p:pic>
              <p:nvPicPr>
                <p:cNvPr id="20" name="図 19"/>
                <p:cNvPicPr>
                  <a:picLocks noChangeAspect="1"/>
                </p:cNvPicPr>
                <p:nvPr userDrawn="1"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8367" y="1417353"/>
                  <a:ext cx="1170669" cy="1040596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45666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3951-D289-42A2-8424-F40EB6D69C3A}" type="datetimeFigureOut">
              <a:rPr kumimoji="1" lang="ja-JP" altLang="en-US" smtClean="0"/>
              <a:t>2016/12/2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E917-9A32-47B5-B607-E8EBEE77CA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55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3951-D289-42A2-8424-F40EB6D69C3A}" type="datetimeFigureOut">
              <a:rPr kumimoji="1" lang="ja-JP" altLang="en-US" smtClean="0"/>
              <a:t>2016/12/2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E917-9A32-47B5-B607-E8EBEE77CA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069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43951-D289-42A2-8424-F40EB6D69C3A}" type="datetimeFigureOut">
              <a:rPr kumimoji="1" lang="ja-JP" altLang="en-US" smtClean="0"/>
              <a:t>2016/12/2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0E917-9A32-47B5-B607-E8EBEE77CA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2002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37985" y="2296885"/>
            <a:ext cx="7268029" cy="2264229"/>
          </a:xfrm>
          <a:solidFill>
            <a:schemeClr val="bg2">
              <a:lumMod val="25000"/>
            </a:schemeClr>
          </a:solidFill>
        </p:spPr>
        <p:txBody>
          <a:bodyPr/>
          <a:lstStyle/>
          <a:p>
            <a:r>
              <a:rPr lang="ja-JP" altLang="en-US" dirty="0"/>
              <a:t>お母さんへの</a:t>
            </a:r>
            <a:br>
              <a:rPr lang="en-US" altLang="ja-JP" dirty="0"/>
            </a:br>
            <a:r>
              <a:rPr lang="ja-JP" altLang="en-US" dirty="0"/>
              <a:t>お・ね・が・い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702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3173585" y="5236292"/>
            <a:ext cx="47422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</a:t>
            </a:r>
            <a:r>
              <a:rPr kumimoji="1" lang="ja-JP" altLang="en-US" sz="4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欲しい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です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!!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63124" y="4405295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dirty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New3DS</a:t>
            </a:r>
            <a:endParaRPr kumimoji="1" lang="ja-JP" altLang="en-US" sz="4800" dirty="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6115" y="1978070"/>
            <a:ext cx="89534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>
                <a:ln w="25400">
                  <a:solidFill>
                    <a:srgbClr val="002060"/>
                  </a:solidFill>
                </a:ln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新しい友達とも楽しく</a:t>
            </a:r>
            <a:endParaRPr kumimoji="1" lang="en-US" altLang="ja-JP" sz="4800" dirty="0">
              <a:ln w="25400">
                <a:solidFill>
                  <a:srgbClr val="002060"/>
                </a:solidFill>
              </a:ln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ja-JP" altLang="en-US" sz="4800" dirty="0">
                <a:ln w="25400">
                  <a:solidFill>
                    <a:srgbClr val="002060"/>
                  </a:solidFill>
                </a:ln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みんなで盛り上がれる</a:t>
            </a:r>
          </a:p>
        </p:txBody>
      </p:sp>
    </p:spTree>
    <p:extLst>
      <p:ext uri="{BB962C8B-B14F-4D97-AF65-F5344CB8AC3E}">
        <p14:creationId xmlns:p14="http://schemas.microsoft.com/office/powerpoint/2010/main" val="4101199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153912" y="3044279"/>
            <a:ext cx="68361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dirty="0">
                <a:ln w="25400">
                  <a:solidFill>
                    <a:srgbClr val="002060"/>
                  </a:solidFill>
                </a:ln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もし買ってくれるなら</a:t>
            </a:r>
            <a:r>
              <a:rPr kumimoji="1" lang="en-US" altLang="ja-JP" sz="4400" dirty="0">
                <a:ln w="25400">
                  <a:solidFill>
                    <a:srgbClr val="002060"/>
                  </a:solidFill>
                </a:ln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…</a:t>
            </a:r>
            <a:endParaRPr kumimoji="1" lang="ja-JP" altLang="en-US" sz="4400" dirty="0">
              <a:ln w="25400">
                <a:solidFill>
                  <a:srgbClr val="002060"/>
                </a:solidFill>
              </a:ln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3112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173777" y="1374437"/>
            <a:ext cx="6836175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dirty="0">
                <a:ln w="25400">
                  <a:solidFill>
                    <a:srgbClr val="002060"/>
                  </a:solidFill>
                </a:ln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食器洗い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12381" y="4204855"/>
            <a:ext cx="77589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>
                <a:ln w="25400">
                  <a:solidFill>
                    <a:srgbClr val="002060"/>
                  </a:solidFill>
                </a:ln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毎日朝ごはんを食べた後と，</a:t>
            </a:r>
            <a:endParaRPr kumimoji="1" lang="en-US" altLang="ja-JP" sz="4000" dirty="0">
              <a:ln w="25400">
                <a:solidFill>
                  <a:srgbClr val="002060"/>
                </a:solidFill>
              </a:ln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ja-JP" altLang="en-US" sz="4000" dirty="0">
                <a:ln w="25400">
                  <a:solidFill>
                    <a:srgbClr val="002060"/>
                  </a:solidFill>
                </a:ln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夜ご飯食べた後</a:t>
            </a:r>
          </a:p>
        </p:txBody>
      </p:sp>
      <p:sp>
        <p:nvSpPr>
          <p:cNvPr id="2" name="右矢印 1"/>
          <p:cNvSpPr/>
          <p:nvPr/>
        </p:nvSpPr>
        <p:spPr>
          <a:xfrm rot="5400000">
            <a:off x="4238171" y="3089728"/>
            <a:ext cx="667657" cy="678543"/>
          </a:xfrm>
          <a:prstGeom prst="rightArrow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212140" y="2571951"/>
            <a:ext cx="1944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ln w="25400">
                  <a:solidFill>
                    <a:srgbClr val="002060"/>
                  </a:solidFill>
                </a:ln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します</a:t>
            </a:r>
            <a:r>
              <a:rPr kumimoji="1" lang="en-US" altLang="ja-JP" sz="2800" dirty="0">
                <a:ln w="25400">
                  <a:solidFill>
                    <a:srgbClr val="002060"/>
                  </a:solidFill>
                </a:ln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!!</a:t>
            </a:r>
            <a:endParaRPr kumimoji="1" lang="ja-JP" altLang="en-US" sz="2800" dirty="0">
              <a:ln w="25400">
                <a:solidFill>
                  <a:srgbClr val="002060"/>
                </a:solidFill>
              </a:ln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4279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269522" y="764704"/>
            <a:ext cx="860495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プレゼンを行う上でのお願い</a:t>
            </a:r>
            <a:endParaRPr kumimoji="1" lang="ja-JP" altLang="en-US" sz="4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6" y="2413337"/>
            <a:ext cx="83529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絶対に</a:t>
            </a:r>
            <a:endParaRPr lang="en-US" altLang="ja-JP" sz="7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5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最後まで聞いてください</a:t>
            </a:r>
            <a:endParaRPr kumimoji="1" lang="ja-JP" altLang="en-US" sz="54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427984" y="4562539"/>
            <a:ext cx="4320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お願いします</a:t>
            </a:r>
            <a:r>
              <a:rPr lang="en-US" altLang="ja-JP" sz="4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!!</a:t>
            </a:r>
            <a:endParaRPr kumimoji="1" lang="ja-JP" altLang="en-US" sz="4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512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395536" y="2105561"/>
            <a:ext cx="83529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New3DS</a:t>
            </a:r>
            <a:endParaRPr kumimoji="1" lang="ja-JP" altLang="en-US" sz="80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402328" y="3757655"/>
            <a:ext cx="43393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</a:t>
            </a:r>
            <a:r>
              <a:rPr lang="ja-JP" altLang="en-US" sz="6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欲しい</a:t>
            </a:r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です</a:t>
            </a:r>
            <a:r>
              <a:rPr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!!</a:t>
            </a:r>
            <a:endParaRPr kumimoji="1" lang="ja-JP" altLang="en-US" sz="3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57" r="50000"/>
          <a:stretch/>
        </p:blipFill>
        <p:spPr>
          <a:xfrm>
            <a:off x="0" y="2296823"/>
            <a:ext cx="2402328" cy="226435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88" t="21057" r="1031"/>
          <a:stretch/>
        </p:blipFill>
        <p:spPr>
          <a:xfrm>
            <a:off x="6814345" y="2282434"/>
            <a:ext cx="2329655" cy="227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63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1035613" y="272858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価格は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95853" y="2228671"/>
            <a:ext cx="3060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7200" dirty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</a:t>
            </a:r>
            <a:r>
              <a:rPr kumimoji="1" lang="ja-JP" altLang="en-US" sz="7200" dirty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万円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56193" y="2728587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です</a:t>
            </a:r>
            <a:endParaRPr kumimoji="1" lang="ja-JP" altLang="en-US" sz="3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283968" y="3928916"/>
            <a:ext cx="4410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高いと思いますよね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…</a:t>
            </a: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3482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1035613" y="272858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価格は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95853" y="2228671"/>
            <a:ext cx="3060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7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</a:t>
            </a:r>
            <a:r>
              <a:rPr kumimoji="1" lang="ja-JP" altLang="en-US" sz="7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万円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56193" y="2728587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です</a:t>
            </a:r>
            <a:endParaRPr kumimoji="1" lang="ja-JP" altLang="en-US" sz="3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283968" y="3928916"/>
            <a:ext cx="4410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高いと思いますよね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…</a:t>
            </a: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星 16 6"/>
          <p:cNvSpPr/>
          <p:nvPr/>
        </p:nvSpPr>
        <p:spPr>
          <a:xfrm>
            <a:off x="0" y="890642"/>
            <a:ext cx="9144000" cy="4968552"/>
          </a:xfrm>
          <a:prstGeom prst="star16">
            <a:avLst>
              <a:gd name="adj" fmla="val 41719"/>
            </a:avLst>
          </a:prstGeom>
          <a:solidFill>
            <a:schemeClr val="bg1"/>
          </a:solidFill>
          <a:ln w="50800">
            <a:solidFill>
              <a:srgbClr val="00206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6000" dirty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どうしても</a:t>
            </a:r>
            <a:endParaRPr kumimoji="1" lang="en-US" altLang="ja-JP" sz="6000" dirty="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ja-JP" altLang="en-US" sz="6000" dirty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欲しいんです</a:t>
            </a:r>
            <a:r>
              <a:rPr kumimoji="1" lang="en-US" altLang="ja-JP" sz="6000" dirty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!!</a:t>
            </a:r>
            <a:endParaRPr kumimoji="1" lang="ja-JP" altLang="en-US" sz="6000" dirty="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4266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502024" y="2374428"/>
            <a:ext cx="41399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欲しい理由は</a:t>
            </a:r>
            <a:endParaRPr kumimoji="1"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138773" y="3767554"/>
            <a:ext cx="41399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あります！</a:t>
            </a:r>
            <a:endParaRPr kumimoji="1"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78359" y="3429000"/>
            <a:ext cx="319364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88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４</a:t>
            </a:r>
            <a:r>
              <a:rPr kumimoji="1" lang="ja-JP" altLang="en-US" sz="88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つ</a:t>
            </a:r>
          </a:p>
        </p:txBody>
      </p:sp>
    </p:spTree>
    <p:extLst>
      <p:ext uri="{BB962C8B-B14F-4D97-AF65-F5344CB8AC3E}">
        <p14:creationId xmlns:p14="http://schemas.microsoft.com/office/powerpoint/2010/main" val="2106843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90542" y="2274838"/>
            <a:ext cx="89534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>
                <a:ln w="25400">
                  <a:solidFill>
                    <a:srgbClr val="002060"/>
                  </a:solidFill>
                </a:ln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友達と一緒に</a:t>
            </a:r>
          </a:p>
          <a:p>
            <a:pPr algn="ctr"/>
            <a:r>
              <a:rPr kumimoji="1" lang="ja-JP" altLang="en-US" sz="4800" dirty="0">
                <a:ln w="25400">
                  <a:solidFill>
                    <a:srgbClr val="002060"/>
                  </a:solidFill>
                </a:ln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新しい仕組みを使って</a:t>
            </a:r>
          </a:p>
          <a:p>
            <a:pPr algn="ctr"/>
            <a:r>
              <a:rPr kumimoji="1" lang="ja-JP" altLang="en-US" sz="4800" dirty="0">
                <a:ln w="25400">
                  <a:solidFill>
                    <a:srgbClr val="002060"/>
                  </a:solidFill>
                </a:ln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楽しい時間を過ごせます</a:t>
            </a:r>
          </a:p>
        </p:txBody>
      </p:sp>
    </p:spTree>
    <p:extLst>
      <p:ext uri="{BB962C8B-B14F-4D97-AF65-F5344CB8AC3E}">
        <p14:creationId xmlns:p14="http://schemas.microsoft.com/office/powerpoint/2010/main" val="1701536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494971" y="1583546"/>
            <a:ext cx="6154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ほかのものとは違い</a:t>
            </a:r>
            <a:r>
              <a:rPr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…</a:t>
            </a:r>
            <a:endParaRPr kumimoji="1"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0542" y="2274838"/>
            <a:ext cx="89534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>
                <a:ln w="25400">
                  <a:solidFill>
                    <a:srgbClr val="002060"/>
                  </a:solidFill>
                </a:ln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持っているフィギュアを</a:t>
            </a:r>
            <a:endParaRPr kumimoji="1" lang="en-US" altLang="ja-JP" sz="4800" dirty="0">
              <a:ln w="25400">
                <a:solidFill>
                  <a:srgbClr val="002060"/>
                </a:solidFill>
              </a:ln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ja-JP" altLang="en-US" sz="4800" dirty="0">
                <a:ln w="25400">
                  <a:solidFill>
                    <a:srgbClr val="002060"/>
                  </a:solidFill>
                </a:ln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ゲームと一緒に</a:t>
            </a:r>
            <a:endParaRPr kumimoji="1" lang="en-US" altLang="ja-JP" sz="4800" dirty="0">
              <a:ln w="25400">
                <a:solidFill>
                  <a:srgbClr val="002060"/>
                </a:solidFill>
              </a:ln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ja-JP" altLang="en-US" sz="4800" dirty="0">
                <a:ln w="25400">
                  <a:solidFill>
                    <a:srgbClr val="002060"/>
                  </a:solidFill>
                </a:ln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使うことができます</a:t>
            </a:r>
          </a:p>
        </p:txBody>
      </p:sp>
    </p:spTree>
    <p:extLst>
      <p:ext uri="{BB962C8B-B14F-4D97-AF65-F5344CB8AC3E}">
        <p14:creationId xmlns:p14="http://schemas.microsoft.com/office/powerpoint/2010/main" val="1874966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16115" y="1978070"/>
            <a:ext cx="89534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>
                <a:ln w="25400">
                  <a:solidFill>
                    <a:srgbClr val="002060"/>
                  </a:solidFill>
                </a:ln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新しい技術にさわることで</a:t>
            </a:r>
            <a:endParaRPr kumimoji="1" lang="en-US" altLang="ja-JP" sz="4800" dirty="0">
              <a:ln w="25400">
                <a:solidFill>
                  <a:srgbClr val="002060"/>
                </a:solidFill>
              </a:ln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ja-JP" altLang="en-US" sz="4800" dirty="0">
                <a:ln w="25400">
                  <a:solidFill>
                    <a:srgbClr val="002060"/>
                  </a:solidFill>
                </a:ln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興味を広げることができます</a:t>
            </a:r>
          </a:p>
        </p:txBody>
      </p:sp>
      <p:sp>
        <p:nvSpPr>
          <p:cNvPr id="2" name="角丸四角形吹き出し 1"/>
          <p:cNvSpPr/>
          <p:nvPr/>
        </p:nvSpPr>
        <p:spPr>
          <a:xfrm>
            <a:off x="116114" y="4528457"/>
            <a:ext cx="8069943" cy="1553029"/>
          </a:xfrm>
          <a:prstGeom prst="wedgeRoundRectCallout">
            <a:avLst>
              <a:gd name="adj1" fmla="val -7731"/>
              <a:gd name="adj2" fmla="val -7488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392784" y="5012583"/>
            <a:ext cx="3793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じゃなきゃ</a:t>
            </a:r>
            <a:r>
              <a:rPr lang="ja-JP" altLang="en-US" sz="3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ダメ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なんです</a:t>
            </a:r>
            <a:endParaRPr kumimoji="1"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36964" y="4889471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dirty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New3DS</a:t>
            </a:r>
            <a:endParaRPr kumimoji="1" lang="ja-JP" altLang="en-US" sz="4800" dirty="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8095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</TotalTime>
  <Words>139</Words>
  <Application>Microsoft Office PowerPoint</Application>
  <PresentationFormat>画面に合わせる (4:3)</PresentationFormat>
  <Paragraphs>40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メイリオ</vt:lpstr>
      <vt:lpstr>游ゴシック</vt:lpstr>
      <vt:lpstr>Arial</vt:lpstr>
      <vt:lpstr>Calibri</vt:lpstr>
      <vt:lpstr>Office テーマ</vt:lpstr>
      <vt:lpstr>お母さんへの お・ね・が・い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16043067</dc:creator>
  <cp:lastModifiedBy>16043067</cp:lastModifiedBy>
  <cp:revision>15</cp:revision>
  <dcterms:created xsi:type="dcterms:W3CDTF">2016-11-30T02:17:55Z</dcterms:created>
  <dcterms:modified xsi:type="dcterms:W3CDTF">2016-12-02T02:00:23Z</dcterms:modified>
</cp:coreProperties>
</file>