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8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8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7" r="32710" b="74758"/>
          <a:stretch/>
        </p:blipFill>
        <p:spPr>
          <a:xfrm>
            <a:off x="4260817" y="5308587"/>
            <a:ext cx="986471" cy="9874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r="31378" b="74758"/>
          <a:stretch/>
        </p:blipFill>
        <p:spPr>
          <a:xfrm>
            <a:off x="6960475" y="5308586"/>
            <a:ext cx="1040525" cy="98743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r="33171" b="74758"/>
          <a:stretch/>
        </p:blipFill>
        <p:spPr>
          <a:xfrm>
            <a:off x="1589690" y="5308587"/>
            <a:ext cx="945929" cy="9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87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4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5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98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グループ化 10"/>
          <p:cNvGrpSpPr/>
          <p:nvPr userDrawn="1"/>
        </p:nvGrpSpPr>
        <p:grpSpPr>
          <a:xfrm>
            <a:off x="7384926" y="4887310"/>
            <a:ext cx="1759074" cy="1970690"/>
            <a:chOff x="4694043" y="3432297"/>
            <a:chExt cx="2284591" cy="2900031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67" t="25242" r="32710" b="50148"/>
            <a:stretch/>
          </p:blipFill>
          <p:spPr>
            <a:xfrm>
              <a:off x="4694043" y="5369634"/>
              <a:ext cx="986471" cy="96269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6" t="25242" r="31378" b="50149"/>
            <a:stretch/>
          </p:blipFill>
          <p:spPr>
            <a:xfrm>
              <a:off x="5938109" y="3432297"/>
              <a:ext cx="1040525" cy="96269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8" t="25242" r="33171" b="50148"/>
            <a:stretch/>
          </p:blipFill>
          <p:spPr>
            <a:xfrm>
              <a:off x="5680514" y="4641639"/>
              <a:ext cx="945929" cy="962694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 userDrawn="1"/>
        </p:nvGrpSpPr>
        <p:grpSpPr>
          <a:xfrm>
            <a:off x="160627" y="1690689"/>
            <a:ext cx="1605112" cy="1471156"/>
            <a:chOff x="213178" y="1690689"/>
            <a:chExt cx="1969181" cy="1836282"/>
          </a:xfrm>
        </p:grpSpPr>
        <p:pic>
          <p:nvPicPr>
            <p:cNvPr id="13" name="図 12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78" y="2486376"/>
              <a:ext cx="1170669" cy="104059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90" y="1690689"/>
              <a:ext cx="1170669" cy="1040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4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 userDrawn="1"/>
        </p:nvGrpSpPr>
        <p:grpSpPr>
          <a:xfrm>
            <a:off x="7384926" y="4887310"/>
            <a:ext cx="1759074" cy="1970690"/>
            <a:chOff x="4694043" y="3432297"/>
            <a:chExt cx="2284591" cy="2900031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67" t="25242" r="32710" b="50148"/>
            <a:stretch/>
          </p:blipFill>
          <p:spPr>
            <a:xfrm>
              <a:off x="4694043" y="5369634"/>
              <a:ext cx="986471" cy="96269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6" t="25242" r="31378" b="50149"/>
            <a:stretch/>
          </p:blipFill>
          <p:spPr>
            <a:xfrm>
              <a:off x="5938109" y="3432297"/>
              <a:ext cx="1040525" cy="96269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8" t="25242" r="33171" b="50148"/>
            <a:stretch/>
          </p:blipFill>
          <p:spPr>
            <a:xfrm>
              <a:off x="5680514" y="4641639"/>
              <a:ext cx="945929" cy="962694"/>
            </a:xfrm>
            <a:prstGeom prst="rect">
              <a:avLst/>
            </a:prstGeom>
          </p:spPr>
        </p:pic>
      </p:grpSp>
      <p:grpSp>
        <p:nvGrpSpPr>
          <p:cNvPr id="10" name="グループ化 9"/>
          <p:cNvGrpSpPr/>
          <p:nvPr userDrawn="1"/>
        </p:nvGrpSpPr>
        <p:grpSpPr>
          <a:xfrm>
            <a:off x="160627" y="1690689"/>
            <a:ext cx="1605112" cy="1471156"/>
            <a:chOff x="213178" y="1690689"/>
            <a:chExt cx="1969181" cy="1836282"/>
          </a:xfrm>
        </p:grpSpPr>
        <p:pic>
          <p:nvPicPr>
            <p:cNvPr id="11" name="図 10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78" y="2486376"/>
              <a:ext cx="1170669" cy="1040595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90" y="1690689"/>
              <a:ext cx="1170669" cy="1040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6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3951-D289-42A2-8424-F40EB6D69C3A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0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7985" y="2296885"/>
            <a:ext cx="7268029" cy="2264229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ja-JP" altLang="en-US" dirty="0"/>
              <a:t>お母さんへの</a:t>
            </a:r>
            <a:br>
              <a:rPr lang="en-US" altLang="ja-JP" dirty="0"/>
            </a:br>
            <a:r>
              <a:rPr lang="ja-JP" altLang="en-US" dirty="0"/>
              <a:t>お・ね・が・い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83657" y="1859340"/>
            <a:ext cx="7460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新しい友達とも楽しく</a:t>
            </a:r>
            <a:endParaRPr kumimoji="1" lang="en-US" altLang="ja-JP" sz="4800" b="1" dirty="0">
              <a:ln w="25400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8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みんなで盛り上がれる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73585" y="5236292"/>
            <a:ext cx="4742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kumimoji="1" lang="ja-JP" altLang="en-US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3124" y="4405295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48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19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53912" y="3044279"/>
            <a:ext cx="6836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もし買ってくれるなら</a:t>
            </a:r>
            <a:r>
              <a:rPr kumimoji="1" lang="en-US" altLang="ja-JP" sz="44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4400" b="1" dirty="0">
              <a:ln w="25400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11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53912" y="1714680"/>
            <a:ext cx="6836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食器洗い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6743" y="4215488"/>
            <a:ext cx="7743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毎日朝ごはんを食べた後と，夜ご飯食べた後</a:t>
            </a:r>
          </a:p>
        </p:txBody>
      </p:sp>
      <p:sp>
        <p:nvSpPr>
          <p:cNvPr id="2" name="右矢印 1"/>
          <p:cNvSpPr/>
          <p:nvPr/>
        </p:nvSpPr>
        <p:spPr>
          <a:xfrm rot="5400000">
            <a:off x="4238171" y="3089728"/>
            <a:ext cx="667657" cy="678543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12140" y="2528036"/>
            <a:ext cx="194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します</a:t>
            </a:r>
            <a:r>
              <a:rPr kumimoji="1" lang="en-US" altLang="ja-JP" sz="2800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2800" dirty="0">
              <a:ln w="25400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7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9522" y="764704"/>
            <a:ext cx="860495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プレゼンを行う上でのお願い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413337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絶対に</a:t>
            </a:r>
            <a:endParaRPr lang="en-US" altLang="ja-JP" sz="7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5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最後まで聞いてください</a:t>
            </a:r>
            <a:endParaRPr kumimoji="1" lang="ja-JP" altLang="en-US" sz="5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27984" y="456253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お願いします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1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5536" y="2105561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8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02328" y="3757655"/>
            <a:ext cx="433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7" r="50000"/>
          <a:stretch/>
        </p:blipFill>
        <p:spPr>
          <a:xfrm>
            <a:off x="0" y="4593646"/>
            <a:ext cx="2402328" cy="226435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t="21057" r="1031"/>
          <a:stretch/>
        </p:blipFill>
        <p:spPr>
          <a:xfrm>
            <a:off x="6814344" y="0"/>
            <a:ext cx="2329655" cy="2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35613" y="27285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価格は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95853" y="2228671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6193" y="272858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3928916"/>
            <a:ext cx="44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高いと思いますよね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48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35613" y="27285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価格は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95853" y="2228671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6193" y="272858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3928916"/>
            <a:ext cx="44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高いと思いますよね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星 16 6"/>
          <p:cNvSpPr/>
          <p:nvPr/>
        </p:nvSpPr>
        <p:spPr>
          <a:xfrm>
            <a:off x="0" y="890642"/>
            <a:ext cx="9144000" cy="4968552"/>
          </a:xfrm>
          <a:prstGeom prst="star16">
            <a:avLst>
              <a:gd name="adj" fmla="val 41719"/>
            </a:avLst>
          </a:prstGeom>
          <a:solidFill>
            <a:schemeClr val="bg1"/>
          </a:solidFill>
          <a:ln w="508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どうしても</a:t>
            </a:r>
            <a:endParaRPr kumimoji="1" lang="en-US" altLang="ja-JP" sz="60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欲しいんです</a:t>
            </a:r>
            <a:r>
              <a:rPr kumimoji="1" lang="en-US" altLang="ja-JP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60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26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2024" y="2374428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欲しい理由は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38773" y="3767554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あります！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8359" y="3429000"/>
            <a:ext cx="31936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</a:t>
            </a:r>
            <a:r>
              <a:rPr kumimoji="1" lang="ja-JP" altLang="en-US" sz="8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</a:t>
            </a:r>
          </a:p>
        </p:txBody>
      </p:sp>
    </p:spTree>
    <p:extLst>
      <p:ext uri="{BB962C8B-B14F-4D97-AF65-F5344CB8AC3E}">
        <p14:creationId xmlns:p14="http://schemas.microsoft.com/office/powerpoint/2010/main" val="210684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016000" y="2274838"/>
            <a:ext cx="802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友達と一緒に</a:t>
            </a:r>
            <a:endParaRPr lang="en-US" altLang="ja-JP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4800" b="1" dirty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新しい仕組みを使って</a:t>
            </a:r>
            <a:endParaRPr lang="en-US" altLang="ja-JP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4800" b="1" dirty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楽しい時間を過ごせます</a:t>
            </a:r>
            <a:endParaRPr kumimoji="1" lang="ja-JP" altLang="en-US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53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53771" y="1828095"/>
            <a:ext cx="615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ほかのものとは違い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7600" y="2727643"/>
            <a:ext cx="802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持っているフィギュアをゲームと一緒に使うことができます</a:t>
            </a:r>
            <a:endParaRPr kumimoji="1" lang="ja-JP" altLang="en-US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9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67543" y="1967974"/>
            <a:ext cx="7576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新しい技術にさわることで興味を広げることが</a:t>
            </a:r>
            <a:endParaRPr kumimoji="1" lang="en-US" altLang="ja-JP" sz="4800" b="1" dirty="0">
              <a:ln w="25400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8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できます</a:t>
            </a:r>
          </a:p>
        </p:txBody>
      </p:sp>
      <p:sp>
        <p:nvSpPr>
          <p:cNvPr id="2" name="角丸四角形吹き出し 1"/>
          <p:cNvSpPr/>
          <p:nvPr/>
        </p:nvSpPr>
        <p:spPr>
          <a:xfrm>
            <a:off x="116114" y="4528457"/>
            <a:ext cx="8069943" cy="1553029"/>
          </a:xfrm>
          <a:prstGeom prst="wedgeRoundRectCallout">
            <a:avLst>
              <a:gd name="adj1" fmla="val -7731"/>
              <a:gd name="adj2" fmla="val -748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2784" y="5012583"/>
            <a:ext cx="3793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じゃなきゃ</a:t>
            </a:r>
            <a:r>
              <a:rPr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なんです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6964" y="488947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48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0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139</Words>
  <Application>Microsoft Office PowerPoint</Application>
  <PresentationFormat>画面に合わせる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Arial</vt:lpstr>
      <vt:lpstr>Calibri</vt:lpstr>
      <vt:lpstr>Office テーマ</vt:lpstr>
      <vt:lpstr>お母さんへの お・ね・が・い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16043067</dc:creator>
  <cp:lastModifiedBy>16043067</cp:lastModifiedBy>
  <cp:revision>12</cp:revision>
  <dcterms:created xsi:type="dcterms:W3CDTF">2016-11-30T02:17:55Z</dcterms:created>
  <dcterms:modified xsi:type="dcterms:W3CDTF">2016-12-02T01:21:26Z</dcterms:modified>
</cp:coreProperties>
</file>