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25F2D-D926-4454-B50C-B93080D9C81D}" type="datetimeFigureOut">
              <a:rPr kumimoji="1" lang="ja-JP" altLang="en-US" smtClean="0"/>
              <a:t>2015/12/11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15CCB-D976-47E2-A647-9BEB0C3C80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8735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25F2D-D926-4454-B50C-B93080D9C81D}" type="datetimeFigureOut">
              <a:rPr kumimoji="1" lang="ja-JP" altLang="en-US" smtClean="0"/>
              <a:t>2015/12/11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15CCB-D976-47E2-A647-9BEB0C3C80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842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25F2D-D926-4454-B50C-B93080D9C81D}" type="datetimeFigureOut">
              <a:rPr kumimoji="1" lang="ja-JP" altLang="en-US" smtClean="0"/>
              <a:t>2015/12/11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15CCB-D976-47E2-A647-9BEB0C3C80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0498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25F2D-D926-4454-B50C-B93080D9C81D}" type="datetimeFigureOut">
              <a:rPr kumimoji="1" lang="ja-JP" altLang="en-US" smtClean="0"/>
              <a:t>2015/12/11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15CCB-D976-47E2-A647-9BEB0C3C80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971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25F2D-D926-4454-B50C-B93080D9C81D}" type="datetimeFigureOut">
              <a:rPr kumimoji="1" lang="ja-JP" altLang="en-US" smtClean="0"/>
              <a:t>2015/12/11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15CCB-D976-47E2-A647-9BEB0C3C80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849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25F2D-D926-4454-B50C-B93080D9C81D}" type="datetimeFigureOut">
              <a:rPr kumimoji="1" lang="ja-JP" altLang="en-US" smtClean="0"/>
              <a:t>2015/12/11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15CCB-D976-47E2-A647-9BEB0C3C80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044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25F2D-D926-4454-B50C-B93080D9C81D}" type="datetimeFigureOut">
              <a:rPr kumimoji="1" lang="ja-JP" altLang="en-US" smtClean="0"/>
              <a:t>2015/12/11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15CCB-D976-47E2-A647-9BEB0C3C80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9775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25F2D-D926-4454-B50C-B93080D9C81D}" type="datetimeFigureOut">
              <a:rPr kumimoji="1" lang="ja-JP" altLang="en-US" smtClean="0"/>
              <a:t>2015/12/11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15CCB-D976-47E2-A647-9BEB0C3C80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4841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25F2D-D926-4454-B50C-B93080D9C81D}" type="datetimeFigureOut">
              <a:rPr kumimoji="1" lang="ja-JP" altLang="en-US" smtClean="0"/>
              <a:t>2015/12/11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15CCB-D976-47E2-A647-9BEB0C3C80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5528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25F2D-D926-4454-B50C-B93080D9C81D}" type="datetimeFigureOut">
              <a:rPr kumimoji="1" lang="ja-JP" altLang="en-US" smtClean="0"/>
              <a:t>2015/12/11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15CCB-D976-47E2-A647-9BEB0C3C80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586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25F2D-D926-4454-B50C-B93080D9C81D}" type="datetimeFigureOut">
              <a:rPr kumimoji="1" lang="ja-JP" altLang="en-US" smtClean="0"/>
              <a:t>2015/12/11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15CCB-D976-47E2-A647-9BEB0C3C80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387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25F2D-D926-4454-B50C-B93080D9C81D}" type="datetimeFigureOut">
              <a:rPr kumimoji="1" lang="ja-JP" altLang="en-US" smtClean="0"/>
              <a:t>2015/12/11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15CCB-D976-47E2-A647-9BEB0C3C80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982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56034" y="1541930"/>
            <a:ext cx="10869800" cy="3497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ja-JP" altLang="en-US" sz="8000" b="1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正直タスクっていつ</a:t>
            </a:r>
            <a:r>
              <a:rPr kumimoji="1" lang="en-US" altLang="ja-JP" sz="8000" b="1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sz="8000" b="1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ja-JP" altLang="en-US" sz="8000" b="1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やればいいか迷わない？</a:t>
            </a:r>
            <a:endParaRPr kumimoji="1" lang="ja-JP" altLang="en-US" sz="2800" b="1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523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15564" y="457199"/>
            <a:ext cx="6838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b="1" dirty="0" smtClean="0">
                <a:latin typeface="HG教科書体" panose="02020609000000000000" pitchFamily="17" charset="-128"/>
                <a:ea typeface="HG教科書体" panose="02020609000000000000" pitchFamily="17" charset="-128"/>
              </a:rPr>
              <a:t>そんなあなたに</a:t>
            </a:r>
            <a:r>
              <a:rPr kumimoji="1" lang="en-US" altLang="ja-JP" sz="5400" b="1" dirty="0" smtClean="0">
                <a:latin typeface="HG教科書体" panose="02020609000000000000" pitchFamily="17" charset="-128"/>
                <a:ea typeface="HG教科書体" panose="02020609000000000000" pitchFamily="17" charset="-128"/>
              </a:rPr>
              <a:t>....</a:t>
            </a:r>
            <a:endParaRPr kumimoji="1" lang="ja-JP" altLang="en-US" b="1" dirty="0">
              <a:latin typeface="HG教科書体" panose="02020609000000000000" pitchFamily="17" charset="-128"/>
              <a:ea typeface="HG教科書体" panose="02020609000000000000" pitchFamily="17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826" y="2119897"/>
            <a:ext cx="5371428" cy="341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702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8</Words>
  <Application>Microsoft Office PowerPoint</Application>
  <PresentationFormat>ワイド画面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HGP創英角ﾎﾟｯﾌﾟ体</vt:lpstr>
      <vt:lpstr>HG教科書体</vt:lpstr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Yuto Kotajima</dc:creator>
  <cp:lastModifiedBy>Yuto Kotajima</cp:lastModifiedBy>
  <cp:revision>4</cp:revision>
  <dcterms:created xsi:type="dcterms:W3CDTF">2015-12-10T22:58:34Z</dcterms:created>
  <dcterms:modified xsi:type="dcterms:W3CDTF">2015-12-10T23:33:53Z</dcterms:modified>
</cp:coreProperties>
</file>