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BD79-1591-436E-8206-32C14CED5E6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15DE-4FB6-4378-9B7E-EDC4DD0CE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95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BD79-1591-436E-8206-32C14CED5E6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15DE-4FB6-4378-9B7E-EDC4DD0CE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5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BD79-1591-436E-8206-32C14CED5E6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15DE-4FB6-4378-9B7E-EDC4DD0CE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2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BD79-1591-436E-8206-32C14CED5E6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15DE-4FB6-4378-9B7E-EDC4DD0CE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BD79-1591-436E-8206-32C14CED5E6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15DE-4FB6-4378-9B7E-EDC4DD0CE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94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BD79-1591-436E-8206-32C14CED5E6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15DE-4FB6-4378-9B7E-EDC4DD0CE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06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BD79-1591-436E-8206-32C14CED5E6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15DE-4FB6-4378-9B7E-EDC4DD0CE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8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BD79-1591-436E-8206-32C14CED5E6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15DE-4FB6-4378-9B7E-EDC4DD0CE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0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BD79-1591-436E-8206-32C14CED5E6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15DE-4FB6-4378-9B7E-EDC4DD0CE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70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BD79-1591-436E-8206-32C14CED5E6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15DE-4FB6-4378-9B7E-EDC4DD0CE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04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BD79-1591-436E-8206-32C14CED5E6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15DE-4FB6-4378-9B7E-EDC4DD0CE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76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BD79-1591-436E-8206-32C14CED5E6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15DE-4FB6-4378-9B7E-EDC4DD0CE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42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"/>
          <a:stretch/>
        </p:blipFill>
        <p:spPr>
          <a:xfrm>
            <a:off x="3229515" y="856992"/>
            <a:ext cx="2673880" cy="2685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97" y="1324689"/>
            <a:ext cx="3487579" cy="2217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サブタイトル 2"/>
          <p:cNvSpPr txBox="1">
            <a:spLocks/>
          </p:cNvSpPr>
          <p:nvPr/>
        </p:nvSpPr>
        <p:spPr>
          <a:xfrm>
            <a:off x="2129117" y="3842090"/>
            <a:ext cx="7772400" cy="20297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ja-JP" altLang="en-US" sz="4000" b="1" dirty="0" smtClean="0"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スケジュールのプロ メガネ支部</a:t>
            </a:r>
            <a:endParaRPr lang="en-US" altLang="ja-JP" sz="4000" b="1" dirty="0" smtClean="0">
              <a:latin typeface="小塚ゴシック Pr6N L" panose="020B0200000000000000" pitchFamily="34" charset="-128"/>
              <a:ea typeface="小塚ゴシック Pr6N L" panose="020B0200000000000000" pitchFamily="34" charset="-128"/>
            </a:endParaRPr>
          </a:p>
          <a:p>
            <a:pPr marL="0" indent="0" algn="r">
              <a:buNone/>
            </a:pPr>
            <a:r>
              <a:rPr lang="ja-JP" altLang="en-US" sz="3600" dirty="0" smtClean="0"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島佳吾　古田島裕斗　長裕敏　</a:t>
            </a:r>
            <a:endParaRPr lang="en-US" altLang="ja-JP" sz="3600" dirty="0" smtClean="0">
              <a:latin typeface="小塚ゴシック Pr6N L" panose="020B0200000000000000" pitchFamily="34" charset="-128"/>
              <a:ea typeface="小塚ゴシック Pr6N L" panose="020B0200000000000000" pitchFamily="34" charset="-128"/>
            </a:endParaRPr>
          </a:p>
          <a:p>
            <a:pPr marL="0" indent="0" algn="r">
              <a:buNone/>
            </a:pPr>
            <a:r>
              <a:rPr lang="ja-JP" altLang="en-US" sz="3600" dirty="0" smtClean="0"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小林達也　川畑裕也　太田千尋</a:t>
            </a:r>
            <a:endParaRPr lang="ja-JP" altLang="en-US" sz="3600" dirty="0">
              <a:latin typeface="小塚ゴシック Pr6N L" panose="020B0200000000000000" pitchFamily="34" charset="-128"/>
              <a:ea typeface="小塚ゴシック Pr6N 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1515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小塚ゴシック Pr6N L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Yuto Kotajima</dc:creator>
  <cp:lastModifiedBy>Yuto Kotajima</cp:lastModifiedBy>
  <cp:revision>1</cp:revision>
  <dcterms:created xsi:type="dcterms:W3CDTF">2015-12-10T23:50:11Z</dcterms:created>
  <dcterms:modified xsi:type="dcterms:W3CDTF">2015-12-10T23:54:15Z</dcterms:modified>
</cp:coreProperties>
</file>