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6" r:id="rId3"/>
    <p:sldId id="262" r:id="rId4"/>
    <p:sldId id="263" r:id="rId5"/>
    <p:sldId id="264" r:id="rId6"/>
    <p:sldId id="25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65" r:id="rId16"/>
    <p:sldId id="261" r:id="rId17"/>
    <p:sldId id="27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7"/>
    <a:srgbClr val="CCFFFF"/>
    <a:srgbClr val="6699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3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2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429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991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91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8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5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708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82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6027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741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596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0EB4-8FE7-482C-AA5C-AA4B859A60FF}" type="datetimeFigureOut">
              <a:rPr kumimoji="1" lang="ja-JP" altLang="en-US" smtClean="0"/>
              <a:t>2015/8/24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3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2" b="37551"/>
          <a:stretch/>
        </p:blipFill>
        <p:spPr>
          <a:xfrm>
            <a:off x="-110066" y="-473606"/>
            <a:ext cx="9254066" cy="831584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49349"/>
            <a:ext cx="6858000" cy="2360613"/>
          </a:xfrm>
          <a:solidFill>
            <a:srgbClr val="FFFFFF">
              <a:alpha val="54902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kumimoji="1" lang="en-US" altLang="ja-JP" dirty="0" err="1" smtClean="0"/>
              <a:t>enPiT</a:t>
            </a:r>
            <a:r>
              <a:rPr kumimoji="1" lang="ja-JP" altLang="en-US" dirty="0" smtClean="0"/>
              <a:t>成果</a:t>
            </a:r>
            <a:r>
              <a:rPr kumimoji="1" lang="ja-JP" altLang="en-US" dirty="0" smtClean="0"/>
              <a:t>報告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3600" dirty="0" smtClean="0"/>
              <a:t>あなただけのマネージャ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「</a:t>
            </a:r>
            <a:r>
              <a:rPr lang="ja-JP" altLang="en-US" sz="3600" dirty="0" smtClean="0"/>
              <a:t>タスクル」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6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kumimoji="1" lang="ja-JP" altLang="en-US" sz="2000" dirty="0" smtClean="0"/>
              <a:t>スケジュールのプロ メガネ支部</a:t>
            </a:r>
            <a:endParaRPr kumimoji="1" lang="en-US" altLang="ja-JP" sz="2000" dirty="0" smtClean="0"/>
          </a:p>
          <a:p>
            <a:r>
              <a:rPr lang="ja-JP" altLang="en-US" sz="2400" b="1" u="sng" dirty="0" smtClean="0"/>
              <a:t>島佳</a:t>
            </a:r>
            <a:r>
              <a:rPr lang="ja-JP" altLang="en-US" sz="2400" b="1" u="sng" dirty="0" smtClean="0"/>
              <a:t>吾</a:t>
            </a:r>
            <a:r>
              <a:rPr lang="ja-JP" altLang="en-US" sz="2400" dirty="0" smtClean="0"/>
              <a:t>，小林</a:t>
            </a:r>
            <a:r>
              <a:rPr lang="ja-JP" altLang="en-US" sz="2400" dirty="0"/>
              <a:t>達也，古田島裕斗</a:t>
            </a:r>
            <a:r>
              <a:rPr lang="ja-JP" altLang="en-US" sz="2400" dirty="0" smtClean="0"/>
              <a:t>，</a:t>
            </a:r>
            <a:endParaRPr lang="en-US" altLang="ja-JP" sz="2400" dirty="0" smtClean="0"/>
          </a:p>
          <a:p>
            <a:r>
              <a:rPr lang="ja-JP" altLang="en-US" sz="2400" dirty="0" smtClean="0"/>
              <a:t>長裕</a:t>
            </a:r>
            <a:r>
              <a:rPr lang="ja-JP" altLang="en-US" sz="2400" dirty="0" smtClean="0"/>
              <a:t>敏，川畑裕也，太田千尋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62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786" t="583" r="319" b="2956"/>
          <a:stretch/>
        </p:blipFill>
        <p:spPr>
          <a:xfrm>
            <a:off x="1134536" y="76197"/>
            <a:ext cx="6831619" cy="6654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6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自動スケジューリング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144000" cy="63478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724400" y="3116364"/>
            <a:ext cx="4419600" cy="845344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b="1" dirty="0" err="1" smtClean="0"/>
              <a:t>enPiT</a:t>
            </a:r>
            <a:r>
              <a:rPr kumimoji="1" lang="ja-JP" altLang="en-US" sz="2400" b="1" dirty="0" smtClean="0"/>
              <a:t>スライド作成</a:t>
            </a:r>
            <a:endParaRPr kumimoji="1" lang="ja-JP" altLang="en-US" sz="24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7905750" y="528955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50900" y="2686050"/>
            <a:ext cx="30480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タスク：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enPiT</a:t>
            </a:r>
            <a:r>
              <a:rPr lang="ja-JP" altLang="en-US" dirty="0" smtClean="0"/>
              <a:t>スライド作成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850900" y="1234781"/>
            <a:ext cx="30480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タスク：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enPiT</a:t>
            </a:r>
            <a:r>
              <a:rPr lang="ja-JP" altLang="en-US" dirty="0" smtClean="0"/>
              <a:t>スライド作成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5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スケジュール，タスクの共有</a:t>
            </a:r>
            <a:endParaRPr lang="en-US" altLang="ja-JP" dirty="0" smtClean="0"/>
          </a:p>
          <a:p>
            <a:pPr lvl="1"/>
            <a:r>
              <a:rPr lang="ja-JP" altLang="en-US" dirty="0"/>
              <a:t>複数</a:t>
            </a:r>
            <a:r>
              <a:rPr lang="ja-JP" altLang="en-US" dirty="0" smtClean="0"/>
              <a:t>のユーザが所属する「クラスタ」を作成する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クラスタ内のユーザが作成した予定を通知する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28650" y="4321849"/>
            <a:ext cx="7886700" cy="185511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</a:rPr>
              <a:t>スケジュール入力の手間を省く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4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039"/>
            <a:ext cx="5408961" cy="540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吹き出し 4"/>
          <p:cNvSpPr/>
          <p:nvPr/>
        </p:nvSpPr>
        <p:spPr>
          <a:xfrm>
            <a:off x="4292600" y="2832100"/>
            <a:ext cx="4635500" cy="2965450"/>
          </a:xfrm>
          <a:prstGeom prst="wedgeRoundRectCallout">
            <a:avLst>
              <a:gd name="adj1" fmla="val -63757"/>
              <a:gd name="adj2" fmla="val -10807"/>
              <a:gd name="adj3" fmla="val 16667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76092" y="3184191"/>
            <a:ext cx="4187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「研究室」</a:t>
            </a:r>
            <a:r>
              <a:rPr lang="ja-JP" altLang="en-US" sz="2400" b="1" dirty="0" smtClean="0"/>
              <a:t>のにわとん</a:t>
            </a:r>
            <a:r>
              <a:rPr lang="ja-JP" altLang="en-US" sz="2400" b="1" dirty="0" err="1" smtClean="0"/>
              <a:t>さん</a:t>
            </a:r>
            <a:r>
              <a:rPr lang="ja-JP" altLang="en-US" sz="2400" b="1" dirty="0" smtClean="0"/>
              <a:t>が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ja-JP" altLang="en-US" sz="2400" b="1" dirty="0" smtClean="0"/>
              <a:t>スケジュールを追加</a:t>
            </a:r>
            <a:r>
              <a:rPr lang="ja-JP" altLang="en-US" sz="2400" b="1" dirty="0"/>
              <a:t>した</a:t>
            </a:r>
            <a:r>
              <a:rPr lang="ja-JP" altLang="en-US" sz="2400" b="1" dirty="0" smtClean="0"/>
              <a:t>よ！</a:t>
            </a:r>
            <a:endParaRPr lang="en-US" altLang="ja-JP" sz="2400" b="1" dirty="0"/>
          </a:p>
          <a:p>
            <a:r>
              <a:rPr lang="ja-JP" altLang="en-US" sz="2400" b="1" dirty="0"/>
              <a:t>私たちも追加する？</a:t>
            </a:r>
            <a:endParaRPr lang="en-US" altLang="ja-JP" sz="2400" b="1" dirty="0"/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718050" y="4615942"/>
            <a:ext cx="1657350" cy="79533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</a:t>
            </a:r>
            <a:r>
              <a:rPr lang="ja-JP" altLang="en-US" dirty="0"/>
              <a:t>願</a:t>
            </a:r>
            <a:r>
              <a:rPr lang="ja-JP" altLang="en-US" dirty="0" smtClean="0"/>
              <a:t>いする！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788150" y="4615942"/>
            <a:ext cx="1727200" cy="795336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詳細をみる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ja-JP" altLang="en-US" dirty="0" smtClean="0"/>
              <a:t>スケジュール，タスクの共有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3660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1" y="26064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95536" y="1615853"/>
            <a:ext cx="2520280" cy="49685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203848" y="1556792"/>
            <a:ext cx="5544616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75556" y="6273597"/>
            <a:ext cx="2160240" cy="5034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クライアント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4896036" y="6292495"/>
            <a:ext cx="2160240" cy="5034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サーバ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959983" y="2060848"/>
            <a:ext cx="1667801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</a:p>
          <a:p>
            <a:pPr algn="ctr"/>
            <a:r>
              <a:rPr lang="ja-JP" altLang="en-US" dirty="0"/>
              <a:t>ブラウザ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64553" y="3356992"/>
            <a:ext cx="1667801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</a:p>
          <a:p>
            <a:pPr algn="ctr"/>
            <a:r>
              <a:rPr lang="ja-JP" altLang="en-US" dirty="0"/>
              <a:t>ブラウザ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59982" y="4849912"/>
            <a:ext cx="1667801" cy="132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 smtClean="0"/>
              <a:t>アプリ，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ブラウザ</a:t>
            </a:r>
            <a:endParaRPr lang="en-US" altLang="ja-JP" dirty="0" smtClean="0"/>
          </a:p>
        </p:txBody>
      </p:sp>
      <p:pic>
        <p:nvPicPr>
          <p:cNvPr id="1030" name="Picture 6" descr="http://beachesbia.com/wp-content/uploads/2014/08/person-playing-with-pc-on-the-desck_318-29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551" y="1700808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beachesbia.com/wp-content/uploads/2014/08/person-playing-with-pc-on-the-desck_318-29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552" y="306896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0" y="4287403"/>
            <a:ext cx="816862" cy="81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3779912" y="1862685"/>
            <a:ext cx="1980220" cy="435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27531" y="1862684"/>
            <a:ext cx="1980220" cy="435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833991" y="1610938"/>
            <a:ext cx="1926141" cy="5034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サーバ</a:t>
            </a:r>
            <a:endParaRPr kumimoji="1" lang="ja-JP" altLang="en-US" sz="2400" dirty="0"/>
          </a:p>
        </p:txBody>
      </p:sp>
      <p:sp>
        <p:nvSpPr>
          <p:cNvPr id="26" name="角丸四角形 25"/>
          <p:cNvSpPr/>
          <p:nvPr/>
        </p:nvSpPr>
        <p:spPr>
          <a:xfrm>
            <a:off x="6282626" y="1631344"/>
            <a:ext cx="1926141" cy="5034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DB</a:t>
            </a:r>
            <a:r>
              <a:rPr kumimoji="1" lang="ja-JP" altLang="en-US" sz="2400" dirty="0" smtClean="0"/>
              <a:t>サーバ</a:t>
            </a:r>
            <a:endParaRPr kumimoji="1" lang="ja-JP" altLang="en-US" sz="2400" dirty="0"/>
          </a:p>
        </p:txBody>
      </p:sp>
      <p:cxnSp>
        <p:nvCxnSpPr>
          <p:cNvPr id="28" name="カギ線コネクタ 27"/>
          <p:cNvCxnSpPr>
            <a:endCxn id="17" idx="3"/>
          </p:cNvCxnSpPr>
          <p:nvPr/>
        </p:nvCxnSpPr>
        <p:spPr>
          <a:xfrm rot="5400000">
            <a:off x="2378041" y="2747209"/>
            <a:ext cx="1296144" cy="78751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endCxn id="18" idx="3"/>
          </p:cNvCxnSpPr>
          <p:nvPr/>
        </p:nvCxnSpPr>
        <p:spPr>
          <a:xfrm rot="5400000">
            <a:off x="2160806" y="4254565"/>
            <a:ext cx="1726044" cy="79208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006280" y="2350333"/>
            <a:ext cx="1628310" cy="143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</a:t>
            </a:r>
          </a:p>
          <a:p>
            <a:pPr algn="ctr"/>
            <a:r>
              <a:rPr lang="ja-JP" altLang="en-US" dirty="0" smtClean="0"/>
              <a:t>アプリ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11" idx="3"/>
          </p:cNvCxnSpPr>
          <p:nvPr/>
        </p:nvCxnSpPr>
        <p:spPr>
          <a:xfrm>
            <a:off x="2627784" y="2492896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6431541" y="2350332"/>
            <a:ext cx="1628310" cy="1437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</a:t>
            </a:r>
            <a:r>
              <a:rPr kumimoji="1" lang="en-US" altLang="ja-JP" dirty="0" smtClean="0"/>
              <a:t>SQL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データベース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5547828" y="2492896"/>
            <a:ext cx="99972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88" y="4307286"/>
            <a:ext cx="926684" cy="92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フローチャート : 磁気ディスク 15"/>
          <p:cNvSpPr/>
          <p:nvPr/>
        </p:nvSpPr>
        <p:spPr>
          <a:xfrm>
            <a:off x="6674332" y="4307286"/>
            <a:ext cx="1142728" cy="92668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r>
              <a:rPr lang="ja-JP" altLang="en-US" dirty="0" smtClean="0"/>
              <a:t>実装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設計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タスク，スケジュール追加機能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サーバ構築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設計，構築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199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ゲーム要素（キャラクター育成</a:t>
            </a:r>
            <a:r>
              <a:rPr lang="ja-JP" altLang="en-US" dirty="0" smtClean="0"/>
              <a:t>）の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アプリ実装</a:t>
            </a:r>
            <a:endParaRPr lang="en-US" altLang="ja-JP" dirty="0" smtClean="0"/>
          </a:p>
          <a:p>
            <a:r>
              <a:rPr lang="ja-JP" altLang="en-US" dirty="0" smtClean="0"/>
              <a:t>スマートフォンアプリの実装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通知機能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Live2D</a:t>
            </a:r>
            <a:r>
              <a:rPr kumimoji="1" lang="ja-JP" altLang="en-US" dirty="0" smtClean="0"/>
              <a:t>の導入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93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60" y="1449039"/>
            <a:ext cx="5408961" cy="540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40" y="1635772"/>
            <a:ext cx="4073028" cy="25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4089400" y="6334780"/>
            <a:ext cx="505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http://210.140.67.238/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80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手帳やアプリへ</a:t>
            </a:r>
            <a:r>
              <a:rPr lang="ja-JP" altLang="en-US" smtClean="0"/>
              <a:t>の入力は面倒</a:t>
            </a:r>
            <a:endParaRPr lang="en-US" altLang="ja-JP" dirty="0" smtClean="0"/>
          </a:p>
          <a:p>
            <a:r>
              <a:rPr kumimoji="1" lang="ja-JP" altLang="en-US" dirty="0" smtClean="0"/>
              <a:t>スケジュール通りに行動しない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28650" y="3602182"/>
            <a:ext cx="7886700" cy="185511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tx1"/>
                </a:solidFill>
              </a:rPr>
              <a:t>予定に遅刻する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6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タスク管理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多く</a:t>
            </a:r>
            <a:r>
              <a:rPr lang="ja-JP" altLang="en-US" dirty="0"/>
              <a:t>のタスクを</a:t>
            </a:r>
            <a:r>
              <a:rPr lang="ja-JP" altLang="en-US" dirty="0" smtClean="0"/>
              <a:t>いつ処理すれば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よい</a:t>
            </a:r>
            <a:r>
              <a:rPr lang="ja-JP" altLang="en-US" dirty="0"/>
              <a:t>か</a:t>
            </a:r>
            <a:r>
              <a:rPr lang="ja-JP" altLang="en-US" dirty="0" smtClean="0"/>
              <a:t>わからない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628650" y="3424383"/>
            <a:ext cx="7886700" cy="185511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tx1"/>
                </a:solidFill>
              </a:rPr>
              <a:t>締切ギリギリに徹夜する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0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既存の予定管理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手帳</a:t>
            </a:r>
            <a:endParaRPr kumimoji="1" lang="en-US" altLang="ja-JP" dirty="0" smtClean="0"/>
          </a:p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カレンダー</a:t>
            </a:r>
            <a:endParaRPr kumimoji="1" lang="en-US" altLang="ja-JP" dirty="0" smtClean="0"/>
          </a:p>
          <a:p>
            <a:pPr marL="171450" lvl="1">
              <a:spcBef>
                <a:spcPts val="750"/>
              </a:spcBef>
            </a:pP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628650" y="3623733"/>
            <a:ext cx="7886700" cy="255323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1">
              <a:spcBef>
                <a:spcPts val="750"/>
              </a:spcBef>
            </a:pP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0618" y="4012268"/>
            <a:ext cx="7282763" cy="2164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>
              <a:spcBef>
                <a:spcPts val="750"/>
              </a:spcBef>
            </a:pPr>
            <a:r>
              <a:rPr lang="ja-JP" altLang="en-US" sz="3600" b="1" dirty="0"/>
              <a:t>入力することを忘れる</a:t>
            </a:r>
            <a:endParaRPr lang="en-US" altLang="ja-JP" sz="3600" b="1" dirty="0"/>
          </a:p>
          <a:p>
            <a:pPr marL="171450" lvl="1">
              <a:spcBef>
                <a:spcPts val="750"/>
              </a:spcBef>
            </a:pPr>
            <a:r>
              <a:rPr lang="ja-JP" altLang="en-US" sz="3600" b="1" dirty="0"/>
              <a:t>タスク処理の</a:t>
            </a:r>
            <a:r>
              <a:rPr lang="ja-JP" altLang="en-US" sz="3600" b="1" dirty="0" smtClean="0"/>
              <a:t>スケジューリングを</a:t>
            </a:r>
            <a:r>
              <a:rPr lang="en-US" altLang="ja-JP" sz="3600" b="1" dirty="0"/>
              <a:t/>
            </a:r>
            <a:br>
              <a:rPr lang="en-US" altLang="ja-JP" sz="3600" b="1" dirty="0"/>
            </a:br>
            <a:r>
              <a:rPr lang="ja-JP" altLang="en-US" sz="3600" b="1" dirty="0" smtClean="0"/>
              <a:t>自分が行う</a:t>
            </a:r>
            <a:r>
              <a:rPr lang="ja-JP" altLang="en-US" sz="3600" b="1" dirty="0"/>
              <a:t>必要がある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12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作りたいもの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タスク処理</a:t>
            </a:r>
            <a:r>
              <a:rPr lang="ja-JP" altLang="en-US" dirty="0" smtClean="0"/>
              <a:t>のスケジュールを自動で生</a:t>
            </a:r>
            <a:r>
              <a:rPr lang="ja-JP" altLang="en-US" dirty="0" smtClean="0"/>
              <a:t>成する</a:t>
            </a:r>
            <a:endParaRPr lang="en-US" altLang="ja-JP" dirty="0" smtClean="0"/>
          </a:p>
          <a:p>
            <a:r>
              <a:rPr lang="ja-JP" altLang="en-US" smtClean="0"/>
              <a:t>楽しくスケジュール管理する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500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予定管理システム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" y="1810852"/>
            <a:ext cx="5408961" cy="540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62" y="2109905"/>
            <a:ext cx="4073028" cy="25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68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617" t="8950" r="20275" b="22560"/>
          <a:stretch/>
        </p:blipFill>
        <p:spPr>
          <a:xfrm>
            <a:off x="155445" y="1690689"/>
            <a:ext cx="8852271" cy="4422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4267201" y="6256867"/>
            <a:ext cx="505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http://210.140.67.238/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721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自動スケジューリング</a:t>
            </a:r>
            <a:endParaRPr lang="en-US" altLang="ja-JP" dirty="0" smtClean="0"/>
          </a:p>
          <a:p>
            <a:r>
              <a:rPr lang="ja-JP" altLang="en-US" dirty="0" smtClean="0"/>
              <a:t>スケジュール，タスクの共有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02835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自動スケジューリング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タスクを入力すると，優先度に応じて処理スケジュールを自動生成する</a:t>
            </a:r>
            <a:endParaRPr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28650" y="3661449"/>
            <a:ext cx="7886700" cy="185511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</a:rPr>
              <a:t>締切までにタスクを完了できる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3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71C4"/>
      </a:accent1>
      <a:accent2>
        <a:srgbClr val="E63737"/>
      </a:accent2>
      <a:accent3>
        <a:srgbClr val="FFC901"/>
      </a:accent3>
      <a:accent4>
        <a:srgbClr val="A5A5A5"/>
      </a:accent4>
      <a:accent5>
        <a:srgbClr val="669E40"/>
      </a:accent5>
      <a:accent6>
        <a:srgbClr val="A162D0"/>
      </a:accent6>
      <a:hlink>
        <a:srgbClr val="FA8612"/>
      </a:hlink>
      <a:folHlink>
        <a:srgbClr val="954F72"/>
      </a:folHlink>
    </a:clrScheme>
    <a:fontScheme name="All 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257</Words>
  <Application>Microsoft Office PowerPoint</Application>
  <PresentationFormat>画面に合わせる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メイリオ</vt:lpstr>
      <vt:lpstr>Arial</vt:lpstr>
      <vt:lpstr>Office テーマ</vt:lpstr>
      <vt:lpstr>enPiT成果報告 あなただけのマネージャ 「タスクル」</vt:lpstr>
      <vt:lpstr>スケジュール管理</vt:lpstr>
      <vt:lpstr>タスク管理</vt:lpstr>
      <vt:lpstr>既存の予定管理</vt:lpstr>
      <vt:lpstr>作りたいもの</vt:lpstr>
      <vt:lpstr>予定管理システム</vt:lpstr>
      <vt:lpstr>システムイメージ</vt:lpstr>
      <vt:lpstr>独自機能</vt:lpstr>
      <vt:lpstr>独自機能</vt:lpstr>
      <vt:lpstr>PowerPoint プレゼンテーション</vt:lpstr>
      <vt:lpstr>独自機能</vt:lpstr>
      <vt:lpstr>独自機能</vt:lpstr>
      <vt:lpstr>独自機能</vt:lpstr>
      <vt:lpstr>システム構成</vt:lpstr>
      <vt:lpstr>現在の進捗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島佳吾</dc:creator>
  <cp:lastModifiedBy>島佳吾</cp:lastModifiedBy>
  <cp:revision>24</cp:revision>
  <dcterms:created xsi:type="dcterms:W3CDTF">2015-08-23T13:55:32Z</dcterms:created>
  <dcterms:modified xsi:type="dcterms:W3CDTF">2015-08-24T02:56:25Z</dcterms:modified>
</cp:coreProperties>
</file>