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6" r:id="rId3"/>
    <p:sldId id="262" r:id="rId4"/>
    <p:sldId id="263" r:id="rId5"/>
    <p:sldId id="264" r:id="rId6"/>
    <p:sldId id="258" r:id="rId7"/>
    <p:sldId id="259" r:id="rId8"/>
    <p:sldId id="265" r:id="rId9"/>
    <p:sldId id="261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222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54296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4991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51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691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984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958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708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82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6027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741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4596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0EB4-8FE7-482C-AA5C-AA4B859A60FF}" type="datetimeFigureOut">
              <a:rPr kumimoji="1" lang="ja-JP" altLang="en-US" smtClean="0"/>
              <a:t>2015/8/23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2643-6821-47E1-87A1-E2D820485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3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enPiT</a:t>
            </a:r>
            <a:r>
              <a:rPr kumimoji="1" lang="ja-JP" altLang="en-US" dirty="0" smtClean="0"/>
              <a:t>成果報告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スケジュールのプロ メガネ支部</a:t>
            </a:r>
            <a:endParaRPr kumimoji="1" lang="en-US" altLang="ja-JP" dirty="0" smtClean="0"/>
          </a:p>
          <a:p>
            <a:r>
              <a:rPr lang="ja-JP" altLang="en-US" dirty="0" smtClean="0"/>
              <a:t>島佳吾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6621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手帳やアプリへの入力が面倒</a:t>
            </a:r>
            <a:endParaRPr lang="en-US" altLang="ja-JP" dirty="0" smtClean="0"/>
          </a:p>
          <a:p>
            <a:r>
              <a:rPr kumimoji="1" lang="ja-JP" altLang="en-US" dirty="0" smtClean="0"/>
              <a:t>スケジュール通りに行動しない</a:t>
            </a: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28650" y="4321849"/>
            <a:ext cx="7886700" cy="185511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予定に遅刻する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64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タスク管理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多く</a:t>
            </a:r>
            <a:r>
              <a:rPr lang="ja-JP" altLang="en-US" dirty="0"/>
              <a:t>のタスクを</a:t>
            </a:r>
            <a:r>
              <a:rPr lang="ja-JP" altLang="en-US" dirty="0" smtClean="0"/>
              <a:t>いつ処理すれば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よい</a:t>
            </a:r>
            <a:r>
              <a:rPr lang="ja-JP" altLang="en-US" dirty="0"/>
              <a:t>か</a:t>
            </a:r>
            <a:r>
              <a:rPr lang="ja-JP" altLang="en-US" dirty="0" smtClean="0"/>
              <a:t>わからない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628650" y="4321849"/>
            <a:ext cx="7886700" cy="185511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締切ギリギリに徹夜する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80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既存の予定管理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手帳</a:t>
            </a:r>
            <a:endParaRPr kumimoji="1" lang="en-US" altLang="ja-JP" dirty="0" smtClean="0"/>
          </a:p>
          <a:p>
            <a:pPr marL="342900" lvl="1" indent="0">
              <a:buNone/>
            </a:pPr>
            <a:r>
              <a:rPr lang="ja-JP" altLang="en-US" dirty="0" smtClean="0"/>
              <a:t>→書いたことを忘れる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カレンダー</a:t>
            </a:r>
            <a:endParaRPr kumimoji="1" lang="en-US" altLang="ja-JP" dirty="0" smtClean="0"/>
          </a:p>
          <a:p>
            <a:pPr marL="342900" lvl="1" indent="0">
              <a:buNone/>
            </a:pPr>
            <a:r>
              <a:rPr lang="ja-JP" altLang="en-US" dirty="0" smtClean="0"/>
              <a:t>→タスク処理の</a:t>
            </a:r>
            <a:r>
              <a:rPr lang="ja-JP" altLang="en-US" dirty="0"/>
              <a:t>スケジューリング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自分で行う必要がある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29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作りたいもの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タスク処理</a:t>
            </a:r>
            <a:r>
              <a:rPr lang="ja-JP" altLang="en-US" dirty="0" smtClean="0"/>
              <a:t>のスケジュールを自動で生成する</a:t>
            </a:r>
            <a:endParaRPr lang="en-US" altLang="ja-JP" dirty="0" smtClean="0"/>
          </a:p>
          <a:p>
            <a:r>
              <a:rPr kumimoji="1" lang="ja-JP" altLang="en-US" dirty="0" smtClean="0"/>
              <a:t>次の予定に気づいてもらう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500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タスクル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968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</a:t>
            </a:r>
            <a:r>
              <a:rPr lang="ja-JP" altLang="en-US" dirty="0"/>
              <a:t>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104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アプリの開発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9199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ゲーム要素（キャラクター育成）の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実装</a:t>
            </a:r>
            <a:endParaRPr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アプリの開発</a:t>
            </a:r>
            <a:endParaRPr lang="en-US" altLang="ja-JP" dirty="0" smtClean="0"/>
          </a:p>
          <a:p>
            <a:r>
              <a:rPr lang="ja-JP" altLang="en-US" dirty="0" smtClean="0"/>
              <a:t>スマートフォンアプリの開発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サーバ環境構築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931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71C4"/>
      </a:accent1>
      <a:accent2>
        <a:srgbClr val="E63737"/>
      </a:accent2>
      <a:accent3>
        <a:srgbClr val="FFC901"/>
      </a:accent3>
      <a:accent4>
        <a:srgbClr val="A5A5A5"/>
      </a:accent4>
      <a:accent5>
        <a:srgbClr val="669E40"/>
      </a:accent5>
      <a:accent6>
        <a:srgbClr val="A162D0"/>
      </a:accent6>
      <a:hlink>
        <a:srgbClr val="FA8612"/>
      </a:hlink>
      <a:folHlink>
        <a:srgbClr val="954F72"/>
      </a:folHlink>
    </a:clrScheme>
    <a:fontScheme name="All 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98</Words>
  <Application>Microsoft Office PowerPoint</Application>
  <PresentationFormat>画面に合わせる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メイリオ</vt:lpstr>
      <vt:lpstr>Arial</vt:lpstr>
      <vt:lpstr>Office テーマ</vt:lpstr>
      <vt:lpstr>enPiT成果報告</vt:lpstr>
      <vt:lpstr>スケジュール管理</vt:lpstr>
      <vt:lpstr>タスク管理</vt:lpstr>
      <vt:lpstr>既存の予定管理</vt:lpstr>
      <vt:lpstr>作りたいもの</vt:lpstr>
      <vt:lpstr>タスクル</vt:lpstr>
      <vt:lpstr>システム構成</vt:lpstr>
      <vt:lpstr>現在の進捗</vt:lpstr>
      <vt:lpstr>今後の予定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島佳吾</dc:creator>
  <cp:lastModifiedBy>島佳吾</cp:lastModifiedBy>
  <cp:revision>9</cp:revision>
  <dcterms:created xsi:type="dcterms:W3CDTF">2015-08-23T13:55:32Z</dcterms:created>
  <dcterms:modified xsi:type="dcterms:W3CDTF">2015-08-24T01:18:02Z</dcterms:modified>
</cp:coreProperties>
</file>