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7" r:id="rId9"/>
    <p:sldId id="266" r:id="rId10"/>
    <p:sldId id="259" r:id="rId11"/>
    <p:sldId id="268" r:id="rId12"/>
    <p:sldId id="26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BBC18-E9DB-47EA-8A35-024E6FCA5CEC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7E343-83B0-4EAD-9386-9C1AD02E7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3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7E343-83B0-4EAD-9386-9C1AD02E70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0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D5EE-B3C0-46BD-B02C-FE3C8A1E0AF4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21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1646-95AC-470F-9219-751B7AC83EC0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4A93-CF57-4508-8F19-D094830DE6AE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70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4CE-DEEB-453F-BB62-B86FF63E0196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58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6FEC-24A2-4AB0-969E-D599CD55E805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9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BDCF-2BA3-4827-B58B-D4307595F271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7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C85E-071B-4BAC-8B16-7C4DF7026739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13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57D6-D36D-489E-8567-8E8220D2EE6D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69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6A81-E82B-4AA8-9E55-37C7F7514527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634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0288"/>
            <a:ext cx="7886700" cy="920127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6A81-E82B-4AA8-9E55-37C7F7514527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67342" y="121578"/>
            <a:ext cx="3421080" cy="494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0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DDBF-60A4-4222-884D-FE1DDC23B393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2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CBD2-8F36-4696-819C-BE3E8D51DEF2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1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8943-3650-41A1-855D-EA842244FC13}" type="datetime1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3294" y="6356351"/>
            <a:ext cx="52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FE5B-5D75-4D77-AAF5-E3F1DCC15D7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535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kumimoji="1" lang="ja-JP" altLang="en-US" dirty="0" smtClean="0"/>
              <a:t>冷蔵庫</a:t>
            </a:r>
            <a:r>
              <a:rPr lang="ja-JP" altLang="en-US" dirty="0" smtClean="0"/>
              <a:t>の中身を把握できる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3390" y="5216236"/>
            <a:ext cx="7024255" cy="1361209"/>
          </a:xfrm>
        </p:spPr>
        <p:txBody>
          <a:bodyPr>
            <a:noAutofit/>
          </a:bodyPr>
          <a:lstStyle/>
          <a:p>
            <a:pPr algn="l"/>
            <a:r>
              <a:rPr lang="en-US" altLang="ja-JP" sz="2000" dirty="0" smtClean="0"/>
              <a:t>Team name: 	</a:t>
            </a:r>
            <a:r>
              <a:rPr lang="ja-JP" altLang="en-US" sz="2000" dirty="0" smtClean="0"/>
              <a:t>さしみほっす</a:t>
            </a:r>
            <a:endParaRPr lang="en-US" altLang="ja-JP" sz="2000" dirty="0"/>
          </a:p>
          <a:p>
            <a:pPr algn="l"/>
            <a:r>
              <a:rPr kumimoji="1" lang="en-US" altLang="ja-JP" sz="2000" dirty="0" smtClean="0"/>
              <a:t>Member:	</a:t>
            </a:r>
            <a:r>
              <a:rPr kumimoji="1" lang="en-US" altLang="ja-JP" sz="2000" smtClean="0"/>
              <a:t> 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82407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4129"/>
          </a:xfrm>
        </p:spPr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本サービスの</a:t>
            </a:r>
            <a:r>
              <a:rPr kumimoji="1" lang="en-US" altLang="ja-JP" dirty="0" smtClean="0"/>
              <a:t>MVP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8209" y="1690689"/>
            <a:ext cx="805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・利用者が冷蔵庫の中身を把握できる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549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4129"/>
          </a:xfrm>
        </p:spPr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371818" y="1409681"/>
            <a:ext cx="7972082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IDCF Cloud</a:t>
            </a:r>
            <a:r>
              <a:rPr lang="ja-JP" altLang="en-US" dirty="0" smtClean="0"/>
              <a:t>　仮想マシン（</a:t>
            </a:r>
            <a:r>
              <a:rPr lang="en-US" altLang="ja-JP" dirty="0" err="1" smtClean="0"/>
              <a:t>centOS</a:t>
            </a:r>
            <a:r>
              <a:rPr lang="en-US" altLang="ja-JP" dirty="0" smtClean="0"/>
              <a:t> 7.0 64bit</a:t>
            </a:r>
            <a:r>
              <a:rPr lang="ja-JP" altLang="en-US" dirty="0" smtClean="0"/>
              <a:t>）上</a:t>
            </a:r>
            <a:endParaRPr lang="en-US" altLang="ja-JP" dirty="0" smtClean="0"/>
          </a:p>
          <a:p>
            <a:r>
              <a:rPr lang="en-US" altLang="ja-JP" dirty="0" smtClean="0"/>
              <a:t>Ruby 2.2.2</a:t>
            </a:r>
          </a:p>
          <a:p>
            <a:r>
              <a:rPr lang="en-US" altLang="ja-JP" dirty="0" smtClean="0"/>
              <a:t>Ruby On Rails 4.2.3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542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412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/>
              <a:t>分散</a:t>
            </a:r>
            <a:r>
              <a:rPr lang="en-US" altLang="ja-JP" dirty="0"/>
              <a:t>PBL</a:t>
            </a:r>
            <a:r>
              <a:rPr lang="ja-JP" altLang="en-US" dirty="0"/>
              <a:t>の開発計画（仮）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98145" y="1451053"/>
            <a:ext cx="1750992" cy="598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smtClean="0"/>
              <a:t>～</a:t>
            </a:r>
            <a:r>
              <a:rPr lang="en-US" altLang="ja-JP" sz="2400" smtClean="0"/>
              <a:t>10</a:t>
            </a:r>
            <a:r>
              <a:rPr lang="ja-JP" altLang="en-US" sz="2400" smtClean="0"/>
              <a:t>月</a:t>
            </a:r>
            <a:r>
              <a:rPr lang="en-US" altLang="ja-JP" sz="2400" smtClean="0"/>
              <a:t>2</a:t>
            </a:r>
            <a:r>
              <a:rPr lang="ja-JP" altLang="en-US" sz="2400" smtClean="0"/>
              <a:t>日</a:t>
            </a:r>
            <a:endParaRPr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4569" y="1913019"/>
            <a:ext cx="5871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RoR</a:t>
            </a:r>
            <a:r>
              <a:rPr lang="ja-JP" altLang="en-US" sz="2800" dirty="0" smtClean="0"/>
              <a:t>の学習</a:t>
            </a:r>
            <a:endParaRPr lang="en-US" altLang="ja-JP" sz="2800" dirty="0" smtClean="0"/>
          </a:p>
          <a:p>
            <a:r>
              <a:rPr lang="ja-JP" altLang="en-US" sz="2800" dirty="0" smtClean="0"/>
              <a:t>役割分担に応じた</a:t>
            </a:r>
            <a:r>
              <a:rPr lang="en-US" altLang="ja-JP" sz="2800" dirty="0" smtClean="0"/>
              <a:t>MVP</a:t>
            </a:r>
            <a:r>
              <a:rPr lang="ja-JP" altLang="en-US" sz="2800" dirty="0" smtClean="0"/>
              <a:t>の実装を開始</a:t>
            </a:r>
            <a:endParaRPr kumimoji="1" lang="ja-JP" altLang="en-US" sz="28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98144" y="3042313"/>
            <a:ext cx="1750992" cy="59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～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月</a:t>
            </a:r>
            <a:r>
              <a:rPr lang="ja-JP" altLang="en-US" sz="2400" dirty="0"/>
              <a:t>中旬</a:t>
            </a: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98144" y="4284833"/>
            <a:ext cx="1938279" cy="598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～中間発表</a:t>
            </a:r>
            <a:r>
              <a:rPr lang="ja-JP" altLang="en-US" sz="2400" dirty="0"/>
              <a:t>会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4569" y="3575390"/>
            <a:ext cx="587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冷蔵庫内の在庫確認が可能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4569" y="4806874"/>
            <a:ext cx="587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MVP</a:t>
            </a:r>
            <a:r>
              <a:rPr lang="ja-JP" altLang="en-US" sz="2800" dirty="0" smtClean="0"/>
              <a:t>（</a:t>
            </a:r>
            <a:r>
              <a:rPr lang="en-US" altLang="ja-JP" sz="2800" dirty="0" smtClean="0"/>
              <a:t>+</a:t>
            </a:r>
            <a:r>
              <a:rPr lang="ja-JP" altLang="en-US" sz="2800" dirty="0" smtClean="0"/>
              <a:t>いくつか）の機能の完成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7647"/>
          </a:xfrm>
        </p:spPr>
        <p:txBody>
          <a:bodyPr/>
          <a:lstStyle/>
          <a:p>
            <a:r>
              <a:rPr kumimoji="1" lang="ja-JP" altLang="en-US" dirty="0" smtClean="0"/>
              <a:t>発表の流れ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8209" y="1517073"/>
            <a:ext cx="8437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1. </a:t>
            </a:r>
            <a:r>
              <a:rPr lang="ja-JP" altLang="en-US" sz="3200" dirty="0"/>
              <a:t>提案内容とその価値</a:t>
            </a:r>
            <a:r>
              <a:rPr lang="ja-JP" altLang="en-US" sz="3200" dirty="0" smtClean="0"/>
              <a:t>を伝えるもの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仮</a:t>
            </a:r>
            <a:r>
              <a:rPr lang="en-US" altLang="ja-JP" sz="3200" dirty="0" smtClean="0"/>
              <a:t>)</a:t>
            </a:r>
          </a:p>
          <a:p>
            <a:r>
              <a:rPr kumimoji="1" lang="en-US" altLang="ja-JP" sz="5400" smtClean="0"/>
              <a:t>2. </a:t>
            </a:r>
            <a:r>
              <a:rPr lang="ja-JP" altLang="en-US" sz="3200" smtClean="0"/>
              <a:t>本サービス</a:t>
            </a:r>
            <a:r>
              <a:rPr lang="ja-JP" altLang="en-US" sz="3200" dirty="0"/>
              <a:t>の</a:t>
            </a:r>
            <a:r>
              <a:rPr lang="en-US" altLang="ja-JP" sz="3200" dirty="0"/>
              <a:t>MVP</a:t>
            </a:r>
            <a:endParaRPr kumimoji="1" lang="en-US" altLang="ja-JP" sz="3200" dirty="0" smtClean="0"/>
          </a:p>
          <a:p>
            <a:r>
              <a:rPr lang="en-US" altLang="ja-JP" sz="5400" dirty="0" smtClean="0"/>
              <a:t>3.</a:t>
            </a:r>
          </a:p>
          <a:p>
            <a:r>
              <a:rPr kumimoji="1" lang="en-US" altLang="ja-JP" sz="5400" dirty="0" smtClean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7878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1.</a:t>
            </a:r>
            <a:r>
              <a:rPr kumimoji="1" lang="ja-JP" altLang="en-US" sz="3600" dirty="0" smtClean="0"/>
              <a:t>提案内容とその価値</a:t>
            </a:r>
            <a:r>
              <a:rPr lang="ja-JP" altLang="en-US" sz="3600" dirty="0" smtClean="0"/>
              <a:t>を伝えるもの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33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5" y="197427"/>
            <a:ext cx="5299363" cy="581891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1.</a:t>
            </a:r>
            <a:r>
              <a:rPr kumimoji="1" lang="ja-JP" altLang="en-US" sz="2400" dirty="0" smtClean="0"/>
              <a:t>提案内容とその価値</a:t>
            </a:r>
            <a:r>
              <a:rPr lang="ja-JP" altLang="en-US" sz="2400" dirty="0" smtClean="0"/>
              <a:t>を伝えるもの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28650" y="779318"/>
            <a:ext cx="7886700" cy="91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◆</a:t>
            </a:r>
            <a:r>
              <a:rPr lang="ja-JP" altLang="en-US" sz="3600" dirty="0" smtClean="0"/>
              <a:t>インタビュー</a:t>
            </a:r>
            <a:r>
              <a:rPr lang="ja-JP" altLang="en-US" sz="3600" dirty="0"/>
              <a:t>結果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255" y="1963882"/>
            <a:ext cx="8427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・時間が経つと冷蔵庫内に何の食品があるかを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kumimoji="1" lang="ja-JP" altLang="en-US" sz="2800" dirty="0" smtClean="0"/>
              <a:t>忘れてしまう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・自分で食材を買うのが面倒くさい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488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5" y="197427"/>
            <a:ext cx="5299363" cy="581891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1.</a:t>
            </a:r>
            <a:r>
              <a:rPr kumimoji="1" lang="ja-JP" altLang="en-US" sz="2400" dirty="0" smtClean="0"/>
              <a:t>提案内容とその価値</a:t>
            </a:r>
            <a:r>
              <a:rPr lang="ja-JP" altLang="en-US" sz="2400" dirty="0" smtClean="0"/>
              <a:t>を伝えるもの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67591" y="2556164"/>
            <a:ext cx="8385464" cy="185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 smtClean="0"/>
              <a:t>自炊のための食材の注文から管理、</a:t>
            </a:r>
            <a:endParaRPr lang="en-US" altLang="ja-JP" sz="3600" dirty="0" smtClean="0"/>
          </a:p>
          <a:p>
            <a:r>
              <a:rPr lang="ja-JP" altLang="en-US" sz="3600" dirty="0" smtClean="0"/>
              <a:t>レシピ提案までをこなす</a:t>
            </a:r>
            <a:endParaRPr lang="en-US" altLang="ja-JP" sz="3600" dirty="0" smtClean="0"/>
          </a:p>
          <a:p>
            <a:r>
              <a:rPr lang="ja-JP" altLang="en-US" sz="3600" dirty="0" smtClean="0"/>
              <a:t>冷蔵庫総合マネジメント</a:t>
            </a:r>
            <a:r>
              <a:rPr lang="en-US" altLang="ja-JP" sz="3600" dirty="0" smtClean="0"/>
              <a:t>Web</a:t>
            </a:r>
            <a:r>
              <a:rPr lang="ja-JP" altLang="en-US" sz="3600" dirty="0" smtClean="0"/>
              <a:t>サービス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830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5" y="197427"/>
            <a:ext cx="5299363" cy="581891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1.</a:t>
            </a:r>
            <a:r>
              <a:rPr kumimoji="1" lang="ja-JP" altLang="en-US" sz="2400" dirty="0" smtClean="0"/>
              <a:t>提案内容とその価値</a:t>
            </a:r>
            <a:r>
              <a:rPr lang="ja-JP" altLang="en-US" sz="2400" dirty="0" smtClean="0"/>
              <a:t>を伝えるもの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66256" y="987138"/>
            <a:ext cx="6504708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 smtClean="0"/>
              <a:t>◆こんなことができます　①　</a:t>
            </a:r>
            <a:endParaRPr lang="en-US" altLang="ja-JP" sz="3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610592"/>
            <a:ext cx="3143689" cy="4667901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3079649" y="1818412"/>
            <a:ext cx="5898095" cy="4460081"/>
          </a:xfrm>
          <a:prstGeom prst="wedgeRoundRectCallout">
            <a:avLst>
              <a:gd name="adj1" fmla="val -69044"/>
              <a:gd name="adj2" fmla="val -9673"/>
              <a:gd name="adj3" fmla="val 1666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89171" y="2359492"/>
            <a:ext cx="20885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+mn-ea"/>
              </a:rPr>
              <a:t>・・・　</a:t>
            </a:r>
            <a:r>
              <a:rPr kumimoji="1" lang="en-US" altLang="ja-JP" sz="2000" dirty="0" smtClean="0">
                <a:latin typeface="+mn-ea"/>
              </a:rPr>
              <a:t>×</a:t>
            </a:r>
            <a:r>
              <a:rPr kumimoji="1" lang="ja-JP" altLang="en-US" sz="2000" dirty="0" smtClean="0">
                <a:latin typeface="+mn-ea"/>
              </a:rPr>
              <a:t>　３</a:t>
            </a:r>
            <a:endParaRPr kumimoji="1" lang="en-US" altLang="ja-JP" sz="2000" dirty="0" smtClean="0">
              <a:latin typeface="+mn-ea"/>
            </a:endParaRPr>
          </a:p>
          <a:p>
            <a:endParaRPr lang="ja-JP" altLang="en-US" sz="2000" dirty="0">
              <a:latin typeface="+mn-ea"/>
            </a:endParaRPr>
          </a:p>
          <a:p>
            <a:endParaRPr lang="en-US" altLang="ja-JP" sz="2000" dirty="0" smtClean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・</a:t>
            </a:r>
            <a:r>
              <a:rPr lang="ja-JP" altLang="en-US" sz="2000" dirty="0">
                <a:latin typeface="+mn-ea"/>
              </a:rPr>
              <a:t>・・　</a:t>
            </a:r>
            <a:r>
              <a:rPr lang="en-US" altLang="ja-JP" sz="2000" dirty="0">
                <a:latin typeface="+mn-ea"/>
              </a:rPr>
              <a:t>×</a:t>
            </a:r>
            <a:r>
              <a:rPr lang="ja-JP" altLang="en-US" sz="2000" dirty="0">
                <a:latin typeface="+mn-ea"/>
              </a:rPr>
              <a:t>　</a:t>
            </a:r>
            <a:r>
              <a:rPr lang="en-US" altLang="ja-JP" sz="2000" dirty="0" smtClean="0">
                <a:latin typeface="+mn-ea"/>
              </a:rPr>
              <a:t>1</a:t>
            </a:r>
          </a:p>
          <a:p>
            <a:endParaRPr lang="ja-JP" altLang="en-US" sz="2000" dirty="0" smtClean="0">
              <a:latin typeface="+mn-ea"/>
            </a:endParaRPr>
          </a:p>
          <a:p>
            <a:endParaRPr lang="en-US" altLang="ja-JP" sz="2000" dirty="0" smtClean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・・・　</a:t>
            </a:r>
            <a:r>
              <a:rPr lang="en-US" altLang="ja-JP" sz="2000" dirty="0" smtClean="0">
                <a:latin typeface="+mn-ea"/>
              </a:rPr>
              <a:t>×</a:t>
            </a:r>
            <a:r>
              <a:rPr lang="ja-JP" altLang="en-US" sz="2000" dirty="0" smtClean="0">
                <a:latin typeface="+mn-ea"/>
              </a:rPr>
              <a:t>　</a:t>
            </a:r>
            <a:r>
              <a:rPr lang="en-US" altLang="ja-JP" sz="2000" dirty="0" smtClean="0">
                <a:latin typeface="+mn-ea"/>
              </a:rPr>
              <a:t>2</a:t>
            </a:r>
          </a:p>
          <a:p>
            <a:endParaRPr lang="ja-JP" altLang="en-US" sz="2000" dirty="0">
              <a:latin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70" y="2199658"/>
            <a:ext cx="694459" cy="68255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11" y="3294647"/>
            <a:ext cx="1142976" cy="82370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61" y="4657829"/>
            <a:ext cx="975439" cy="6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1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5" y="197427"/>
            <a:ext cx="5299363" cy="581891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1.</a:t>
            </a:r>
            <a:r>
              <a:rPr kumimoji="1" lang="ja-JP" altLang="en-US" sz="2400" dirty="0" smtClean="0"/>
              <a:t>提案内容とその価値</a:t>
            </a:r>
            <a:r>
              <a:rPr lang="ja-JP" altLang="en-US" sz="2400" dirty="0" smtClean="0"/>
              <a:t>を伝えるもの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66256" y="987138"/>
            <a:ext cx="6504708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 smtClean="0"/>
              <a:t>◆こんなことができます　②　</a:t>
            </a:r>
            <a:endParaRPr lang="en-US" altLang="ja-JP" sz="3600" dirty="0" smtClean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1781682" y="1610592"/>
            <a:ext cx="5013972" cy="5218189"/>
            <a:chOff x="1781682" y="1610592"/>
            <a:chExt cx="5013972" cy="5218189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1781682" y="1610592"/>
              <a:ext cx="5013972" cy="5218189"/>
              <a:chOff x="1781682" y="1610592"/>
              <a:chExt cx="5013972" cy="5218189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682" y="1610592"/>
                <a:ext cx="5013972" cy="5218189"/>
              </a:xfrm>
              <a:prstGeom prst="rect">
                <a:avLst/>
              </a:prstGeom>
            </p:spPr>
          </p:pic>
          <p:grpSp>
            <p:nvGrpSpPr>
              <p:cNvPr id="12" name="グループ化 11"/>
              <p:cNvGrpSpPr/>
              <p:nvPr/>
            </p:nvGrpSpPr>
            <p:grpSpPr>
              <a:xfrm>
                <a:off x="2576940" y="2577086"/>
                <a:ext cx="3449788" cy="474684"/>
                <a:chOff x="2576940" y="2577086"/>
                <a:chExt cx="3449788" cy="474684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576940" y="2577086"/>
                  <a:ext cx="633851" cy="474684"/>
                </a:xfrm>
                <a:prstGeom prst="rect">
                  <a:avLst/>
                </a:prstGeom>
              </p:spPr>
            </p:pic>
            <p:pic>
              <p:nvPicPr>
                <p:cNvPr id="7" name="図 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951313" y="2577086"/>
                  <a:ext cx="633851" cy="474684"/>
                </a:xfrm>
                <a:prstGeom prst="rect">
                  <a:avLst/>
                </a:prstGeom>
              </p:spPr>
            </p:pic>
            <p:pic>
              <p:nvPicPr>
                <p:cNvPr id="8" name="図 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707072" y="2577086"/>
                  <a:ext cx="633851" cy="474684"/>
                </a:xfrm>
                <a:prstGeom prst="rect">
                  <a:avLst/>
                </a:prstGeom>
              </p:spPr>
            </p:pic>
            <p:pic>
              <p:nvPicPr>
                <p:cNvPr id="9" name="図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392877" y="2577086"/>
                  <a:ext cx="633851" cy="474684"/>
                </a:xfrm>
                <a:prstGeom prst="rect">
                  <a:avLst/>
                </a:prstGeom>
              </p:spPr>
            </p:pic>
            <p:pic>
              <p:nvPicPr>
                <p:cNvPr id="10" name="図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78328" y="2577086"/>
                  <a:ext cx="633851" cy="47468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940" y="3300671"/>
              <a:ext cx="624753" cy="749105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9509" y="3328825"/>
              <a:ext cx="624753" cy="749105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0" y="3287601"/>
              <a:ext cx="624753" cy="749105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814" y="2439875"/>
              <a:ext cx="624753" cy="749105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975" y="3287602"/>
              <a:ext cx="624753" cy="749105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276" y="3449304"/>
              <a:ext cx="604753" cy="503457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104" y="3449304"/>
              <a:ext cx="604753" cy="503457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448" y="3464501"/>
              <a:ext cx="604753" cy="503457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05264" y="4338873"/>
              <a:ext cx="633851" cy="474684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67842" y="4338873"/>
              <a:ext cx="633851" cy="474684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8726" y="4338873"/>
              <a:ext cx="633851" cy="474684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726" y="5113218"/>
              <a:ext cx="624753" cy="749105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104" y="5077830"/>
              <a:ext cx="624753" cy="749105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975" y="5063224"/>
              <a:ext cx="624753" cy="749105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781" y="4221218"/>
              <a:ext cx="592339" cy="592339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243" y="4276096"/>
              <a:ext cx="604753" cy="503457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237" y="6128717"/>
              <a:ext cx="604753" cy="503457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265" y="5188011"/>
              <a:ext cx="604753" cy="503457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814" y="5171376"/>
              <a:ext cx="604753" cy="503457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0" y="4250199"/>
              <a:ext cx="604753" cy="503457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448" y="5086259"/>
              <a:ext cx="624753" cy="749105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044" y="5957520"/>
              <a:ext cx="624753" cy="749105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932" y="5953304"/>
              <a:ext cx="624753" cy="749105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976" y="4201662"/>
              <a:ext cx="624753" cy="749105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0988" y="5250428"/>
              <a:ext cx="633851" cy="474684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71742" y="6158538"/>
              <a:ext cx="633851" cy="474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0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5" y="197427"/>
            <a:ext cx="5299363" cy="581891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1.</a:t>
            </a:r>
            <a:r>
              <a:rPr kumimoji="1" lang="ja-JP" altLang="en-US" sz="2400" dirty="0" smtClean="0"/>
              <a:t>提案内容とその価値</a:t>
            </a:r>
            <a:r>
              <a:rPr lang="ja-JP" altLang="en-US" sz="2400" dirty="0" smtClean="0"/>
              <a:t>を伝えるもの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66256" y="987138"/>
            <a:ext cx="6504708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 smtClean="0"/>
              <a:t>◆こんなことができます　②　</a:t>
            </a:r>
            <a:endParaRPr lang="en-US" altLang="ja-JP" sz="3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82" y="1610592"/>
            <a:ext cx="5013972" cy="521818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9" y="2620220"/>
            <a:ext cx="579582" cy="397184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6940" y="2577086"/>
            <a:ext cx="633851" cy="474684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6297" y="2577086"/>
            <a:ext cx="633851" cy="47468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16" y="2501714"/>
            <a:ext cx="625428" cy="625428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61" y="2534803"/>
            <a:ext cx="592339" cy="592339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25" y="2482337"/>
            <a:ext cx="625428" cy="62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5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5" y="197427"/>
            <a:ext cx="5299363" cy="581891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1.</a:t>
            </a:r>
            <a:r>
              <a:rPr kumimoji="1" lang="ja-JP" altLang="en-US" sz="2400" dirty="0" smtClean="0"/>
              <a:t>提案内容とその価値</a:t>
            </a:r>
            <a:r>
              <a:rPr lang="ja-JP" altLang="en-US" sz="2400" dirty="0" smtClean="0"/>
              <a:t>を伝えるもの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FE5B-5D75-4D77-AAF5-E3F1DCC15D7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66256" y="987138"/>
            <a:ext cx="6504708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 smtClean="0"/>
              <a:t>◆こんなことができます　③　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8595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249</Words>
  <Application>Microsoft Office PowerPoint</Application>
  <PresentationFormat>画面に合わせる (4:3)</PresentationFormat>
  <Paragraphs>61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Office テーマ</vt:lpstr>
      <vt:lpstr>冷蔵庫の中身を把握できる Webサービス</vt:lpstr>
      <vt:lpstr>発表の流れ(仮)</vt:lpstr>
      <vt:lpstr>1.提案内容とその価値を伝えるもの</vt:lpstr>
      <vt:lpstr>1.提案内容とその価値を伝えるもの</vt:lpstr>
      <vt:lpstr>1.提案内容とその価値を伝えるもの</vt:lpstr>
      <vt:lpstr>1.提案内容とその価値を伝えるもの</vt:lpstr>
      <vt:lpstr>1.提案内容とその価値を伝えるもの</vt:lpstr>
      <vt:lpstr>1.提案内容とその価値を伝えるもの</vt:lpstr>
      <vt:lpstr>1.提案内容とその価値を伝えるもの</vt:lpstr>
      <vt:lpstr>2. 本サービスのMVP</vt:lpstr>
      <vt:lpstr>3. システム構成</vt:lpstr>
      <vt:lpstr>4. 分散PBLの開発計画（仮）</vt:lpstr>
    </vt:vector>
  </TitlesOfParts>
  <Company>筑波大学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宮下　拓巳</dc:creator>
  <cp:lastModifiedBy>宮下　拓巳</cp:lastModifiedBy>
  <cp:revision>80</cp:revision>
  <dcterms:created xsi:type="dcterms:W3CDTF">2015-08-20T05:10:54Z</dcterms:created>
  <dcterms:modified xsi:type="dcterms:W3CDTF">2015-08-21T06:49:44Z</dcterms:modified>
</cp:coreProperties>
</file>