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8" r:id="rId2"/>
    <p:sldId id="264" r:id="rId3"/>
    <p:sldId id="259" r:id="rId4"/>
    <p:sldId id="262" r:id="rId5"/>
    <p:sldId id="260" r:id="rId6"/>
    <p:sldId id="268" r:id="rId7"/>
    <p:sldId id="269" r:id="rId8"/>
    <p:sldId id="267" r:id="rId9"/>
    <p:sldId id="265" r:id="rId10"/>
    <p:sldId id="261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8E295-67E8-41EE-899C-E4ABA8AF47F1}" v="70" dt="2022-05-31T13:00:3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>
        <p:scale>
          <a:sx n="100" d="100"/>
          <a:sy n="100" d="100"/>
        </p:scale>
        <p:origin x="9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A68F-5D6F-4C96-B397-0A6CB4B3E40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D32D3-5BBF-4D50-A734-7790878E02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28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6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2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4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57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4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92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5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4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5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AD4F63-7D2B-43D5-9FEF-580DA8EE90A8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66CD-2E53-4123-B4FE-B93873C470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6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F4856C-F07A-4C4E-AAFA-A572A0DB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3087"/>
              </p:ext>
            </p:extLst>
          </p:nvPr>
        </p:nvGraphicFramePr>
        <p:xfrm>
          <a:off x="3004820" y="2977847"/>
          <a:ext cx="618236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1180">
                  <a:extLst>
                    <a:ext uri="{9D8B030D-6E8A-4147-A177-3AD203B41FA5}">
                      <a16:colId xmlns:a16="http://schemas.microsoft.com/office/drawing/2014/main" val="2692418971"/>
                    </a:ext>
                  </a:extLst>
                </a:gridCol>
                <a:gridCol w="3091180">
                  <a:extLst>
                    <a:ext uri="{9D8B030D-6E8A-4147-A177-3AD203B41FA5}">
                      <a16:colId xmlns:a16="http://schemas.microsoft.com/office/drawing/2014/main" val="717844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NOME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19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ALEXANDRE AUGUSTO FONSECA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 dirty="0">
                          <a:effectLst/>
                        </a:rPr>
                        <a:t>19110974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83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ENRICO CANDIDO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20103829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91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FABIANO DE OLIVEIRA PRETO JUNIOR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20219495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694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GABRIEL DA COSTA SILVA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19206716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05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JUVENAL JOÃO DE LIRA FILHO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21106502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254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LUCIANO HENRIQUE DONATO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19206645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71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PEDRO HENRIQUE DE PAIVA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19206672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01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effectLst/>
                        </a:rPr>
                        <a:t>THAYNARA KEIKO ODA SANTOS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 dirty="0">
                          <a:effectLst/>
                        </a:rPr>
                        <a:t> 20111070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1940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2D63605-DE5C-414B-AD90-94532D71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019" y="1706981"/>
            <a:ext cx="4597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Análise e Desenvolvimento de Sistemas</a:t>
            </a:r>
          </a:p>
        </p:txBody>
      </p:sp>
      <p:pic>
        <p:nvPicPr>
          <p:cNvPr id="1025" name="Imagem 2">
            <a:extLst>
              <a:ext uri="{FF2B5EF4-FFF2-40B4-BE49-F238E27FC236}">
                <a16:creationId xmlns:a16="http://schemas.microsoft.com/office/drawing/2014/main" id="{58A73D89-FAF3-41E7-B222-AFD00DF3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796" l="6032" r="96825">
                        <a14:foregroundMark x1="6984" y1="40816" x2="6984" y2="40816"/>
                        <a14:foregroundMark x1="48571" y1="33333" x2="48571" y2="33333"/>
                        <a14:foregroundMark x1="36508" y1="63946" x2="36508" y2="63946"/>
                        <a14:foregroundMark x1="35556" y1="63946" x2="35556" y2="63946"/>
                        <a14:foregroundMark x1="61270" y1="50340" x2="61270" y2="50340"/>
                        <a14:foregroundMark x1="83492" y1="44218" x2="83492" y2="44218"/>
                        <a14:foregroundMark x1="94286" y1="57143" x2="94286" y2="57143"/>
                        <a14:foregroundMark x1="6349" y1="33333" x2="6349" y2="33333"/>
                        <a14:foregroundMark x1="48571" y1="82313" x2="48571" y2="82313"/>
                        <a14:foregroundMark x1="56190" y1="81633" x2="56190" y2="81633"/>
                        <a14:foregroundMark x1="57778" y1="77551" x2="57778" y2="77551"/>
                        <a14:foregroundMark x1="57778" y1="77551" x2="57778" y2="77551"/>
                        <a14:foregroundMark x1="62222" y1="82993" x2="62222" y2="82993"/>
                        <a14:foregroundMark x1="61905" y1="82313" x2="61905" y2="82313"/>
                        <a14:foregroundMark x1="70794" y1="78912" x2="70794" y2="78912"/>
                        <a14:foregroundMark x1="79048" y1="83673" x2="79048" y2="83673"/>
                        <a14:foregroundMark x1="83492" y1="87075" x2="83492" y2="87075"/>
                        <a14:foregroundMark x1="90794" y1="85034" x2="90794" y2="85034"/>
                        <a14:foregroundMark x1="96825" y1="85714" x2="96825" y2="85714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61" y="282500"/>
            <a:ext cx="164465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A130578-9DB4-4964-AA41-F12EB7C3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909" y="2025223"/>
            <a:ext cx="29161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Engenharia de Software III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BE1CD7C-881E-4729-8068-93238FB01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125" y="5696751"/>
            <a:ext cx="30697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PROFº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VICTOR TROITINO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77D7E44-5100-418A-95E6-81B6C8BD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/>
          <a:lstStyle/>
          <a:p>
            <a:r>
              <a:rPr lang="pt-BR" dirty="0"/>
              <a:t>4 em Linha - Protótipo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6D50AF5-0CB0-4BCA-9916-7399BF14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675" y="6315280"/>
            <a:ext cx="1644650" cy="304801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</a:rPr>
              <a:t>31 de Maio de 2022</a:t>
            </a:r>
          </a:p>
        </p:txBody>
      </p:sp>
    </p:spTree>
    <p:extLst>
      <p:ext uri="{BB962C8B-B14F-4D97-AF65-F5344CB8AC3E}">
        <p14:creationId xmlns:p14="http://schemas.microsoft.com/office/powerpoint/2010/main" val="349735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ADB3B-1CF3-B5A5-E87C-DA1D4947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5399A94C-E9F6-261E-605A-CE7068C0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930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nnect Four png images | PNGWing">
            <a:extLst>
              <a:ext uri="{FF2B5EF4-FFF2-40B4-BE49-F238E27FC236}">
                <a16:creationId xmlns:a16="http://schemas.microsoft.com/office/drawing/2014/main" id="{DC596C80-28B8-636C-77BF-ADEF4ACC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31" y="2777982"/>
            <a:ext cx="3525369" cy="36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BC8778-2574-0ECE-41DB-45E0BBA061C9}"/>
              </a:ext>
            </a:extLst>
          </p:cNvPr>
          <p:cNvSpPr txBox="1"/>
          <p:nvPr/>
        </p:nvSpPr>
        <p:spPr>
          <a:xfrm>
            <a:off x="4862457" y="2715622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Vez do Jogador 1</a:t>
            </a:r>
          </a:p>
        </p:txBody>
      </p:sp>
      <p:pic>
        <p:nvPicPr>
          <p:cNvPr id="4102" name="Picture 6" descr="Lucasfilm apresenta novas séries e filmes do universo Star Wars">
            <a:extLst>
              <a:ext uri="{FF2B5EF4-FFF2-40B4-BE49-F238E27FC236}">
                <a16:creationId xmlns:a16="http://schemas.microsoft.com/office/drawing/2014/main" id="{8AE737E4-C8F2-9877-C309-F4BDFBECB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0" t="16262" r="19240" b="25699"/>
          <a:stretch/>
        </p:blipFill>
        <p:spPr bwMode="auto">
          <a:xfrm>
            <a:off x="6572921" y="3577640"/>
            <a:ext cx="2020796" cy="123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21313B-292B-3A57-C5DF-09B8A85D7C4B}"/>
              </a:ext>
            </a:extLst>
          </p:cNvPr>
          <p:cNvSpPr txBox="1"/>
          <p:nvPr/>
        </p:nvSpPr>
        <p:spPr>
          <a:xfrm>
            <a:off x="6896175" y="5137945"/>
            <a:ext cx="1374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Jogador 1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2A6117-96BF-C433-DC0F-C4386CB202F0}"/>
              </a:ext>
            </a:extLst>
          </p:cNvPr>
          <p:cNvSpPr txBox="1"/>
          <p:nvPr/>
        </p:nvSpPr>
        <p:spPr>
          <a:xfrm>
            <a:off x="6896175" y="5928208"/>
            <a:ext cx="1428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Jogador 2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163F38-B5CD-F342-C48E-D4E2BDAA0D40}"/>
              </a:ext>
            </a:extLst>
          </p:cNvPr>
          <p:cNvSpPr txBox="1"/>
          <p:nvPr/>
        </p:nvSpPr>
        <p:spPr>
          <a:xfrm>
            <a:off x="7400054" y="5558876"/>
            <a:ext cx="30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0E0AD59-E0BA-6BC9-6A07-BA22618CF6F4}"/>
              </a:ext>
            </a:extLst>
          </p:cNvPr>
          <p:cNvSpPr/>
          <p:nvPr/>
        </p:nvSpPr>
        <p:spPr>
          <a:xfrm>
            <a:off x="8220401" y="2648227"/>
            <a:ext cx="466440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Sair</a:t>
            </a:r>
          </a:p>
        </p:txBody>
      </p:sp>
    </p:spTree>
    <p:extLst>
      <p:ext uri="{BB962C8B-B14F-4D97-AF65-F5344CB8AC3E}">
        <p14:creationId xmlns:p14="http://schemas.microsoft.com/office/powerpoint/2010/main" val="39012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ADB3B-1CF3-B5A5-E87C-DA1D4947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Confirmar </a:t>
            </a:r>
            <a:r>
              <a:rPr lang="pt-BR" dirty="0" err="1"/>
              <a:t>Saida</a:t>
            </a:r>
            <a:endParaRPr lang="pt-BR" dirty="0"/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5399A94C-E9F6-261E-605A-CE7068C0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930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nnect Four png images | PNGWing">
            <a:extLst>
              <a:ext uri="{FF2B5EF4-FFF2-40B4-BE49-F238E27FC236}">
                <a16:creationId xmlns:a16="http://schemas.microsoft.com/office/drawing/2014/main" id="{DC596C80-28B8-636C-77BF-ADEF4ACC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31" y="2777982"/>
            <a:ext cx="3525369" cy="36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BC8778-2574-0ECE-41DB-45E0BBA061C9}"/>
              </a:ext>
            </a:extLst>
          </p:cNvPr>
          <p:cNvSpPr txBox="1"/>
          <p:nvPr/>
        </p:nvSpPr>
        <p:spPr>
          <a:xfrm>
            <a:off x="4862457" y="2715622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Vez do Jogador 1</a:t>
            </a:r>
          </a:p>
        </p:txBody>
      </p:sp>
      <p:pic>
        <p:nvPicPr>
          <p:cNvPr id="4102" name="Picture 6" descr="Lucasfilm apresenta novas séries e filmes do universo Star Wars">
            <a:extLst>
              <a:ext uri="{FF2B5EF4-FFF2-40B4-BE49-F238E27FC236}">
                <a16:creationId xmlns:a16="http://schemas.microsoft.com/office/drawing/2014/main" id="{8AE737E4-C8F2-9877-C309-F4BDFBECB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0" t="16262" r="19240" b="25699"/>
          <a:stretch/>
        </p:blipFill>
        <p:spPr bwMode="auto">
          <a:xfrm>
            <a:off x="6572921" y="3577640"/>
            <a:ext cx="2020796" cy="123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21313B-292B-3A57-C5DF-09B8A85D7C4B}"/>
              </a:ext>
            </a:extLst>
          </p:cNvPr>
          <p:cNvSpPr txBox="1"/>
          <p:nvPr/>
        </p:nvSpPr>
        <p:spPr>
          <a:xfrm>
            <a:off x="6896175" y="5137945"/>
            <a:ext cx="1374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Jogador 1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2A6117-96BF-C433-DC0F-C4386CB202F0}"/>
              </a:ext>
            </a:extLst>
          </p:cNvPr>
          <p:cNvSpPr txBox="1"/>
          <p:nvPr/>
        </p:nvSpPr>
        <p:spPr>
          <a:xfrm>
            <a:off x="6896175" y="5928208"/>
            <a:ext cx="1428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Jogador 2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163F38-B5CD-F342-C48E-D4E2BDAA0D40}"/>
              </a:ext>
            </a:extLst>
          </p:cNvPr>
          <p:cNvSpPr txBox="1"/>
          <p:nvPr/>
        </p:nvSpPr>
        <p:spPr>
          <a:xfrm>
            <a:off x="7400054" y="5558876"/>
            <a:ext cx="30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pt-BR" dirty="0"/>
          </a:p>
        </p:txBody>
      </p:sp>
      <p:sp>
        <p:nvSpPr>
          <p:cNvPr id="15" name="Retângulo 14">
            <a:hlinkClick r:id="rId5" action="ppaction://hlinksldjump"/>
            <a:extLst>
              <a:ext uri="{FF2B5EF4-FFF2-40B4-BE49-F238E27FC236}">
                <a16:creationId xmlns:a16="http://schemas.microsoft.com/office/drawing/2014/main" id="{C0E0AD59-E0BA-6BC9-6A07-BA22618CF6F4}"/>
              </a:ext>
            </a:extLst>
          </p:cNvPr>
          <p:cNvSpPr/>
          <p:nvPr/>
        </p:nvSpPr>
        <p:spPr>
          <a:xfrm>
            <a:off x="8220401" y="2648227"/>
            <a:ext cx="466440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Sair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20AC395-AA25-981D-24BE-F81883F8839A}"/>
              </a:ext>
            </a:extLst>
          </p:cNvPr>
          <p:cNvGrpSpPr/>
          <p:nvPr/>
        </p:nvGrpSpPr>
        <p:grpSpPr>
          <a:xfrm>
            <a:off x="4776758" y="3679439"/>
            <a:ext cx="2394644" cy="1548504"/>
            <a:chOff x="9514071" y="2640513"/>
            <a:chExt cx="2394644" cy="154850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553E3F-214E-B29C-1A9A-01DFE72092F3}"/>
                </a:ext>
              </a:extLst>
            </p:cNvPr>
            <p:cNvSpPr/>
            <p:nvPr/>
          </p:nvSpPr>
          <p:spPr>
            <a:xfrm>
              <a:off x="9514071" y="2640513"/>
              <a:ext cx="2394644" cy="15485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D1EEAFC-293F-1132-4CCE-C2C6AD2C5670}"/>
                </a:ext>
              </a:extLst>
            </p:cNvPr>
            <p:cNvSpPr txBox="1"/>
            <p:nvPr/>
          </p:nvSpPr>
          <p:spPr>
            <a:xfrm>
              <a:off x="9606579" y="2761557"/>
              <a:ext cx="19892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Deseja realmente sair da partida?</a:t>
              </a:r>
              <a:br>
                <a:rPr lang="pt-BR" sz="1400" dirty="0"/>
              </a:br>
              <a:r>
                <a:rPr lang="pt-BR" sz="1400" dirty="0"/>
                <a:t>O resultado será DERROTA</a:t>
              </a:r>
            </a:p>
          </p:txBody>
        </p:sp>
        <p:sp>
          <p:nvSpPr>
            <p:cNvPr id="16" name="Retângulo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3B6E77E1-DCCE-F4AA-1BF1-BD5B9EBDC829}"/>
                </a:ext>
              </a:extLst>
            </p:cNvPr>
            <p:cNvSpPr/>
            <p:nvPr/>
          </p:nvSpPr>
          <p:spPr>
            <a:xfrm>
              <a:off x="9615605" y="3803452"/>
              <a:ext cx="1013513" cy="259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Cancelar</a:t>
              </a:r>
            </a:p>
          </p:txBody>
        </p:sp>
        <p:sp>
          <p:nvSpPr>
            <p:cNvPr id="17" name="Retângulo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3F2931B7-3DE8-C40E-2669-F1E515DA6C8B}"/>
                </a:ext>
              </a:extLst>
            </p:cNvPr>
            <p:cNvSpPr/>
            <p:nvPr/>
          </p:nvSpPr>
          <p:spPr>
            <a:xfrm>
              <a:off x="10734049" y="3803452"/>
              <a:ext cx="1013513" cy="259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08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303CE-289D-B36E-0529-A8C7EB01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Inicial + Login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EF715ECF-976A-7027-2620-B1851939E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112" y="1632542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65F9CD-E02F-B4D2-7F09-D1EF20B7232A}"/>
              </a:ext>
            </a:extLst>
          </p:cNvPr>
          <p:cNvSpPr/>
          <p:nvPr/>
        </p:nvSpPr>
        <p:spPr>
          <a:xfrm>
            <a:off x="2730500" y="3098800"/>
            <a:ext cx="2171700" cy="284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1A67F48F-BE1A-611B-E458-E5B19A4484DB}"/>
              </a:ext>
            </a:extLst>
          </p:cNvPr>
          <p:cNvSpPr/>
          <p:nvPr/>
        </p:nvSpPr>
        <p:spPr>
          <a:xfrm>
            <a:off x="2933847" y="3972012"/>
            <a:ext cx="1765005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pic>
        <p:nvPicPr>
          <p:cNvPr id="3074" name="Picture 2" descr="Hasbro Gaming - Connect 4 - styles may vary | Toys R Us Canada">
            <a:extLst>
              <a:ext uri="{FF2B5EF4-FFF2-40B4-BE49-F238E27FC236}">
                <a16:creationId xmlns:a16="http://schemas.microsoft.com/office/drawing/2014/main" id="{309C2669-D7E5-4984-638A-F2AD1104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09" y="2615609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74344DF-E67E-867E-DBB8-E283D731D887}"/>
              </a:ext>
            </a:extLst>
          </p:cNvPr>
          <p:cNvSpPr txBox="1"/>
          <p:nvPr/>
        </p:nvSpPr>
        <p:spPr>
          <a:xfrm>
            <a:off x="5979336" y="4887950"/>
            <a:ext cx="217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4 EM LINHA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FBBD89-89E0-4974-52AD-124E0CEC6E4A}"/>
              </a:ext>
            </a:extLst>
          </p:cNvPr>
          <p:cNvSpPr/>
          <p:nvPr/>
        </p:nvSpPr>
        <p:spPr>
          <a:xfrm>
            <a:off x="2933847" y="3317358"/>
            <a:ext cx="1759427" cy="212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Login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D6D634-2BE3-44CC-2267-AF9D9A2900CC}"/>
              </a:ext>
            </a:extLst>
          </p:cNvPr>
          <p:cNvSpPr/>
          <p:nvPr/>
        </p:nvSpPr>
        <p:spPr>
          <a:xfrm>
            <a:off x="2933847" y="3584916"/>
            <a:ext cx="1759427" cy="212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52FA92-A8A2-E2D8-9147-20C28973E792}"/>
              </a:ext>
            </a:extLst>
          </p:cNvPr>
          <p:cNvSpPr txBox="1"/>
          <p:nvPr/>
        </p:nvSpPr>
        <p:spPr>
          <a:xfrm>
            <a:off x="3353603" y="4337915"/>
            <a:ext cx="12896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hlinkClick r:id="rId5" action="ppaction://hlinksldjump"/>
              </a:rPr>
              <a:t>Esqueci minha Senha</a:t>
            </a:r>
            <a:endParaRPr lang="pt-BR" sz="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E044F4-E0FE-10A1-662A-EC8826D0628B}"/>
              </a:ext>
            </a:extLst>
          </p:cNvPr>
          <p:cNvSpPr txBox="1"/>
          <p:nvPr/>
        </p:nvSpPr>
        <p:spPr>
          <a:xfrm>
            <a:off x="3168727" y="5147193"/>
            <a:ext cx="165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Não possui conta?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D5DACD6-8EFB-D7F7-7E26-6D688E4F10BA}"/>
              </a:ext>
            </a:extLst>
          </p:cNvPr>
          <p:cNvSpPr/>
          <p:nvPr/>
        </p:nvSpPr>
        <p:spPr>
          <a:xfrm>
            <a:off x="2963563" y="5436831"/>
            <a:ext cx="1765005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6" action="ppaction://hlinksldjump"/>
              </a:rPr>
              <a:t>Cadastrar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885FF4-D5C1-F55C-52AD-4A4A51D712FC}"/>
              </a:ext>
            </a:extLst>
          </p:cNvPr>
          <p:cNvSpPr txBox="1"/>
          <p:nvPr/>
        </p:nvSpPr>
        <p:spPr>
          <a:xfrm>
            <a:off x="5739809" y="5528930"/>
            <a:ext cx="2521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Venha jogar esse jogo que incrível</a:t>
            </a:r>
          </a:p>
          <a:p>
            <a:r>
              <a:rPr lang="pt-BR" sz="800" dirty="0">
                <a:solidFill>
                  <a:srgbClr val="7030A0"/>
                </a:solidFill>
              </a:rPr>
              <a:t>Forme uma sequência de quatro peças antes do seu adversário</a:t>
            </a:r>
          </a:p>
          <a:p>
            <a:r>
              <a:rPr lang="pt-BR" sz="800" dirty="0">
                <a:solidFill>
                  <a:srgbClr val="7030A0"/>
                </a:solidFill>
              </a:rPr>
              <a:t>e se consagre como campeão</a:t>
            </a:r>
          </a:p>
        </p:txBody>
      </p:sp>
    </p:spTree>
    <p:extLst>
      <p:ext uri="{BB962C8B-B14F-4D97-AF65-F5344CB8AC3E}">
        <p14:creationId xmlns:p14="http://schemas.microsoft.com/office/powerpoint/2010/main" val="268007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DC26-920C-7777-9902-24E04D7B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65E3C3C4-C9F2-C8B0-9347-F5D49B65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358" y="1483197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ED71331-A65B-7D99-5DED-1A84B5CD98F6}"/>
              </a:ext>
            </a:extLst>
          </p:cNvPr>
          <p:cNvGrpSpPr/>
          <p:nvPr/>
        </p:nvGrpSpPr>
        <p:grpSpPr>
          <a:xfrm>
            <a:off x="4688509" y="2770808"/>
            <a:ext cx="2171700" cy="2417417"/>
            <a:chOff x="4688509" y="2770808"/>
            <a:chExt cx="2171700" cy="241741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52886A7-190C-0AE1-6F51-DFA80E67122D}"/>
                </a:ext>
              </a:extLst>
            </p:cNvPr>
            <p:cNvSpPr/>
            <p:nvPr/>
          </p:nvSpPr>
          <p:spPr>
            <a:xfrm>
              <a:off x="4688509" y="2770808"/>
              <a:ext cx="2171700" cy="24174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C4D6801-D5BA-B823-BB9F-F73AE7D68884}"/>
                </a:ext>
              </a:extLst>
            </p:cNvPr>
            <p:cNvSpPr/>
            <p:nvPr/>
          </p:nvSpPr>
          <p:spPr>
            <a:xfrm>
              <a:off x="4894645" y="3282918"/>
              <a:ext cx="1759427" cy="2126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Usuário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44659F-99CA-E9E9-18C1-3B2E023A7387}"/>
                </a:ext>
              </a:extLst>
            </p:cNvPr>
            <p:cNvSpPr/>
            <p:nvPr/>
          </p:nvSpPr>
          <p:spPr>
            <a:xfrm>
              <a:off x="4894645" y="3610016"/>
              <a:ext cx="1759427" cy="2126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Senha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25AC99-159C-11E6-ADB8-FA4CBE868D73}"/>
                </a:ext>
              </a:extLst>
            </p:cNvPr>
            <p:cNvSpPr/>
            <p:nvPr/>
          </p:nvSpPr>
          <p:spPr>
            <a:xfrm>
              <a:off x="4894645" y="3968131"/>
              <a:ext cx="1759427" cy="2126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E-mail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7A1FE80-6F02-1675-FAA3-9216FF35A8B7}"/>
                </a:ext>
              </a:extLst>
            </p:cNvPr>
            <p:cNvSpPr txBox="1"/>
            <p:nvPr/>
          </p:nvSpPr>
          <p:spPr>
            <a:xfrm>
              <a:off x="5102826" y="2842198"/>
              <a:ext cx="152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</a:rPr>
                <a:t>CADASTRO</a:t>
              </a:r>
            </a:p>
          </p:txBody>
        </p:sp>
        <p:sp>
          <p:nvSpPr>
            <p:cNvPr id="11" name="Retângulo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EB973A0D-8828-6A86-0CD1-186B217435A0}"/>
                </a:ext>
              </a:extLst>
            </p:cNvPr>
            <p:cNvSpPr/>
            <p:nvPr/>
          </p:nvSpPr>
          <p:spPr>
            <a:xfrm>
              <a:off x="4894645" y="4575890"/>
              <a:ext cx="1765005" cy="34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hlinkClick r:id="rId3" action="ppaction://hlinksldjump"/>
                </a:rPr>
                <a:t>Criar</a:t>
              </a:r>
              <a:endParaRPr lang="pt-BR" dirty="0"/>
            </a:p>
          </p:txBody>
        </p:sp>
      </p:grpSp>
      <p:sp>
        <p:nvSpPr>
          <p:cNvPr id="13" name="Retângulo 12">
            <a:hlinkClick r:id="rId3" action="ppaction://hlinksldjump"/>
            <a:extLst>
              <a:ext uri="{FF2B5EF4-FFF2-40B4-BE49-F238E27FC236}">
                <a16:creationId xmlns:a16="http://schemas.microsoft.com/office/drawing/2014/main" id="{AFC61BED-DCE6-8DBF-2351-9C41FE19F1E3}"/>
              </a:ext>
            </a:extLst>
          </p:cNvPr>
          <p:cNvSpPr/>
          <p:nvPr/>
        </p:nvSpPr>
        <p:spPr>
          <a:xfrm>
            <a:off x="2923504" y="5585791"/>
            <a:ext cx="932879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linkClick r:id="rId4" action="ppaction://hlinksldjump"/>
              </a:rPr>
              <a:t>Voltar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529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39E3C-BC2F-42CF-277B-09F6D2A9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Esqueci minha Senha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43BACA18-7AAF-344A-3C38-B172E4F9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113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931BA4D-037B-BB52-36C3-8E66F169C23A}"/>
              </a:ext>
            </a:extLst>
          </p:cNvPr>
          <p:cNvGrpSpPr/>
          <p:nvPr/>
        </p:nvGrpSpPr>
        <p:grpSpPr>
          <a:xfrm>
            <a:off x="4658692" y="2767173"/>
            <a:ext cx="2171700" cy="2417417"/>
            <a:chOff x="4688509" y="2770808"/>
            <a:chExt cx="2171700" cy="241741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EC47035-F749-FA20-1521-707BBFB4D2AA}"/>
                </a:ext>
              </a:extLst>
            </p:cNvPr>
            <p:cNvSpPr/>
            <p:nvPr/>
          </p:nvSpPr>
          <p:spPr>
            <a:xfrm>
              <a:off x="4688509" y="2770808"/>
              <a:ext cx="2171700" cy="24174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E6AC6FB-D241-C517-553A-259F542F7D74}"/>
                </a:ext>
              </a:extLst>
            </p:cNvPr>
            <p:cNvSpPr/>
            <p:nvPr/>
          </p:nvSpPr>
          <p:spPr>
            <a:xfrm>
              <a:off x="4894645" y="3257413"/>
              <a:ext cx="1759427" cy="2126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E-mail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0B18CCB-3B0A-9FBE-4586-39A956B8153D}"/>
                </a:ext>
              </a:extLst>
            </p:cNvPr>
            <p:cNvSpPr txBox="1"/>
            <p:nvPr/>
          </p:nvSpPr>
          <p:spPr>
            <a:xfrm>
              <a:off x="4896688" y="2874579"/>
              <a:ext cx="175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</a:rPr>
                <a:t>Recuperar Senha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CB9F767-5BB0-A716-BA53-25E79198820C}"/>
                </a:ext>
              </a:extLst>
            </p:cNvPr>
            <p:cNvSpPr/>
            <p:nvPr/>
          </p:nvSpPr>
          <p:spPr>
            <a:xfrm>
              <a:off x="4894645" y="4575890"/>
              <a:ext cx="1765005" cy="340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Enviar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AEAC3D-B8BB-5DBD-993F-CF813C310A27}"/>
              </a:ext>
            </a:extLst>
          </p:cNvPr>
          <p:cNvSpPr txBox="1"/>
          <p:nvPr/>
        </p:nvSpPr>
        <p:spPr>
          <a:xfrm>
            <a:off x="4894644" y="3732351"/>
            <a:ext cx="1759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Um e-mail será enviado com as instruções de recuperação</a:t>
            </a:r>
          </a:p>
        </p:txBody>
      </p:sp>
      <p:sp>
        <p:nvSpPr>
          <p:cNvPr id="13" name="Retângulo 12">
            <a:hlinkClick r:id="rId3" action="ppaction://hlinksldjump"/>
            <a:extLst>
              <a:ext uri="{FF2B5EF4-FFF2-40B4-BE49-F238E27FC236}">
                <a16:creationId xmlns:a16="http://schemas.microsoft.com/office/drawing/2014/main" id="{E5B1259B-0E2B-3F34-10CE-799F08196E82}"/>
              </a:ext>
            </a:extLst>
          </p:cNvPr>
          <p:cNvSpPr/>
          <p:nvPr/>
        </p:nvSpPr>
        <p:spPr>
          <a:xfrm>
            <a:off x="2754539" y="5893904"/>
            <a:ext cx="932879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linkClick r:id="rId4" action="ppaction://hlinksldjump"/>
              </a:rPr>
              <a:t>Voltar</a:t>
            </a:r>
            <a:endParaRPr lang="pt-BR" sz="1200" dirty="0"/>
          </a:p>
        </p:txBody>
      </p: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FBA9A9C5-0FDA-3ADE-0907-649313178C9C}"/>
              </a:ext>
            </a:extLst>
          </p:cNvPr>
          <p:cNvSpPr/>
          <p:nvPr/>
        </p:nvSpPr>
        <p:spPr>
          <a:xfrm>
            <a:off x="6767907" y="3873659"/>
            <a:ext cx="1267416" cy="553998"/>
          </a:xfrm>
          <a:prstGeom prst="wedgeRectCallout">
            <a:avLst>
              <a:gd name="adj1" fmla="val -52985"/>
              <a:gd name="adj2" fmla="val 965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Essa função será adicionada futuramente</a:t>
            </a:r>
          </a:p>
        </p:txBody>
      </p:sp>
    </p:spTree>
    <p:extLst>
      <p:ext uri="{BB962C8B-B14F-4D97-AF65-F5344CB8AC3E}">
        <p14:creationId xmlns:p14="http://schemas.microsoft.com/office/powerpoint/2010/main" val="23639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FA1D2-B5CF-441A-9174-223BD1A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Saguão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0F79732B-F121-7AE5-2624-5353BE10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203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hlinkClick r:id="rId3" action="ppaction://hlinksldjump"/>
            <a:extLst>
              <a:ext uri="{FF2B5EF4-FFF2-40B4-BE49-F238E27FC236}">
                <a16:creationId xmlns:a16="http://schemas.microsoft.com/office/drawing/2014/main" id="{F84BE66F-70E7-3FEC-A70D-2958403B5734}"/>
              </a:ext>
            </a:extLst>
          </p:cNvPr>
          <p:cNvSpPr/>
          <p:nvPr/>
        </p:nvSpPr>
        <p:spPr>
          <a:xfrm>
            <a:off x="8295705" y="2658984"/>
            <a:ext cx="466440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Sair</a:t>
            </a: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AF4530BB-13A0-CD91-9896-5621E2CDE252}"/>
              </a:ext>
            </a:extLst>
          </p:cNvPr>
          <p:cNvSpPr/>
          <p:nvPr/>
        </p:nvSpPr>
        <p:spPr>
          <a:xfrm>
            <a:off x="7065164" y="5525359"/>
            <a:ext cx="1665546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PROCURAR PARTIDA</a:t>
            </a:r>
          </a:p>
        </p:txBody>
      </p:sp>
      <p:sp>
        <p:nvSpPr>
          <p:cNvPr id="7" name="CaixaDeTexto 6">
            <a:hlinkClick r:id="rId5" action="ppaction://hlinksldjump"/>
            <a:extLst>
              <a:ext uri="{FF2B5EF4-FFF2-40B4-BE49-F238E27FC236}">
                <a16:creationId xmlns:a16="http://schemas.microsoft.com/office/drawing/2014/main" id="{E886E2C1-A4E8-3C23-9A7A-023133FA3287}"/>
              </a:ext>
            </a:extLst>
          </p:cNvPr>
          <p:cNvSpPr txBox="1"/>
          <p:nvPr/>
        </p:nvSpPr>
        <p:spPr>
          <a:xfrm>
            <a:off x="2523042" y="4591185"/>
            <a:ext cx="20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Regras do Jogo</a:t>
            </a:r>
          </a:p>
        </p:txBody>
      </p:sp>
      <p:sp>
        <p:nvSpPr>
          <p:cNvPr id="11" name="CaixaDeTexto 10">
            <a:hlinkClick r:id="rId6" action="ppaction://hlinksldjump"/>
            <a:extLst>
              <a:ext uri="{FF2B5EF4-FFF2-40B4-BE49-F238E27FC236}">
                <a16:creationId xmlns:a16="http://schemas.microsoft.com/office/drawing/2014/main" id="{CA65C68A-D157-08B3-E906-3E390C92DCAA}"/>
              </a:ext>
            </a:extLst>
          </p:cNvPr>
          <p:cNvSpPr txBox="1"/>
          <p:nvPr/>
        </p:nvSpPr>
        <p:spPr>
          <a:xfrm>
            <a:off x="2491722" y="505889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 Desenvolvedora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1D330-1952-FB8F-AE77-29B475ECC3A8}"/>
              </a:ext>
            </a:extLst>
          </p:cNvPr>
          <p:cNvSpPr txBox="1"/>
          <p:nvPr/>
        </p:nvSpPr>
        <p:spPr>
          <a:xfrm>
            <a:off x="6852304" y="4408993"/>
            <a:ext cx="187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Partidas Jogadas: 12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CB2BCE-0D5B-A76D-601E-33C2695336FC}"/>
              </a:ext>
            </a:extLst>
          </p:cNvPr>
          <p:cNvSpPr txBox="1"/>
          <p:nvPr/>
        </p:nvSpPr>
        <p:spPr>
          <a:xfrm>
            <a:off x="6852304" y="4775851"/>
            <a:ext cx="187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Partidas Ganhas:  12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806088-21A0-379C-427D-394710A93B11}"/>
              </a:ext>
            </a:extLst>
          </p:cNvPr>
          <p:cNvSpPr txBox="1"/>
          <p:nvPr/>
        </p:nvSpPr>
        <p:spPr>
          <a:xfrm>
            <a:off x="2500497" y="3337518"/>
            <a:ext cx="500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Bem vindo ao 4 EM LINHA</a:t>
            </a:r>
          </a:p>
        </p:txBody>
      </p:sp>
    </p:spTree>
    <p:extLst>
      <p:ext uri="{BB962C8B-B14F-4D97-AF65-F5344CB8AC3E}">
        <p14:creationId xmlns:p14="http://schemas.microsoft.com/office/powerpoint/2010/main" val="38982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FA1D2-B5CF-441A-9174-223BD1A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Procurando Partida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0F79732B-F121-7AE5-2624-5353BE10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203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hlinkClick r:id="rId3" action="ppaction://hlinksldjump"/>
            <a:extLst>
              <a:ext uri="{FF2B5EF4-FFF2-40B4-BE49-F238E27FC236}">
                <a16:creationId xmlns:a16="http://schemas.microsoft.com/office/drawing/2014/main" id="{F84BE66F-70E7-3FEC-A70D-2958403B5734}"/>
              </a:ext>
            </a:extLst>
          </p:cNvPr>
          <p:cNvSpPr/>
          <p:nvPr/>
        </p:nvSpPr>
        <p:spPr>
          <a:xfrm>
            <a:off x="8295705" y="2658984"/>
            <a:ext cx="466440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Sair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4530BB-13A0-CD91-9896-5621E2CDE252}"/>
              </a:ext>
            </a:extLst>
          </p:cNvPr>
          <p:cNvSpPr/>
          <p:nvPr/>
        </p:nvSpPr>
        <p:spPr>
          <a:xfrm>
            <a:off x="7077570" y="5086683"/>
            <a:ext cx="1665546" cy="59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Procurando ....</a:t>
            </a:r>
          </a:p>
        </p:txBody>
      </p:sp>
      <p:sp>
        <p:nvSpPr>
          <p:cNvPr id="7" name="CaixaDeTexto 6">
            <a:hlinkClick r:id="rId4" action="ppaction://hlinksldjump"/>
            <a:extLst>
              <a:ext uri="{FF2B5EF4-FFF2-40B4-BE49-F238E27FC236}">
                <a16:creationId xmlns:a16="http://schemas.microsoft.com/office/drawing/2014/main" id="{E886E2C1-A4E8-3C23-9A7A-023133FA3287}"/>
              </a:ext>
            </a:extLst>
          </p:cNvPr>
          <p:cNvSpPr txBox="1"/>
          <p:nvPr/>
        </p:nvSpPr>
        <p:spPr>
          <a:xfrm>
            <a:off x="2491722" y="4685992"/>
            <a:ext cx="20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Regras do Jogo</a:t>
            </a:r>
          </a:p>
        </p:txBody>
      </p:sp>
      <p:sp>
        <p:nvSpPr>
          <p:cNvPr id="11" name="CaixaDeTexto 10">
            <a:hlinkClick r:id="rId5" action="ppaction://hlinksldjump"/>
            <a:extLst>
              <a:ext uri="{FF2B5EF4-FFF2-40B4-BE49-F238E27FC236}">
                <a16:creationId xmlns:a16="http://schemas.microsoft.com/office/drawing/2014/main" id="{CA65C68A-D157-08B3-E906-3E390C92DCAA}"/>
              </a:ext>
            </a:extLst>
          </p:cNvPr>
          <p:cNvSpPr txBox="1"/>
          <p:nvPr/>
        </p:nvSpPr>
        <p:spPr>
          <a:xfrm>
            <a:off x="2491722" y="505889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 Desenvolvedora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1D330-1952-FB8F-AE77-29B475ECC3A8}"/>
              </a:ext>
            </a:extLst>
          </p:cNvPr>
          <p:cNvSpPr txBox="1"/>
          <p:nvPr/>
        </p:nvSpPr>
        <p:spPr>
          <a:xfrm>
            <a:off x="6864710" y="4264264"/>
            <a:ext cx="187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Partidas Jogadas: 12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CB2BCE-0D5B-A76D-601E-33C2695336FC}"/>
              </a:ext>
            </a:extLst>
          </p:cNvPr>
          <p:cNvSpPr txBox="1"/>
          <p:nvPr/>
        </p:nvSpPr>
        <p:spPr>
          <a:xfrm>
            <a:off x="6864710" y="4631122"/>
            <a:ext cx="187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Partidas Ganhas:  12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806088-21A0-379C-427D-394710A93B11}"/>
              </a:ext>
            </a:extLst>
          </p:cNvPr>
          <p:cNvSpPr txBox="1"/>
          <p:nvPr/>
        </p:nvSpPr>
        <p:spPr>
          <a:xfrm>
            <a:off x="2500497" y="3337518"/>
            <a:ext cx="500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Bem vindo ao 4 EM LINHA</a:t>
            </a:r>
          </a:p>
        </p:txBody>
      </p:sp>
      <p:sp>
        <p:nvSpPr>
          <p:cNvPr id="15" name="Retângulo 14">
            <a:hlinkClick r:id="rId6" action="ppaction://hlinksldjump"/>
            <a:extLst>
              <a:ext uri="{FF2B5EF4-FFF2-40B4-BE49-F238E27FC236}">
                <a16:creationId xmlns:a16="http://schemas.microsoft.com/office/drawing/2014/main" id="{64595913-FCE9-AEF4-B0A1-DA7F4350B5CE}"/>
              </a:ext>
            </a:extLst>
          </p:cNvPr>
          <p:cNvSpPr/>
          <p:nvPr/>
        </p:nvSpPr>
        <p:spPr>
          <a:xfrm>
            <a:off x="7448310" y="5731178"/>
            <a:ext cx="924065" cy="25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86808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FA1D2-B5CF-441A-9174-223BD1A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Aceitar Partida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0F79732B-F121-7AE5-2624-5353BE10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203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hlinkClick r:id="rId3" action="ppaction://hlinksldjump"/>
            <a:extLst>
              <a:ext uri="{FF2B5EF4-FFF2-40B4-BE49-F238E27FC236}">
                <a16:creationId xmlns:a16="http://schemas.microsoft.com/office/drawing/2014/main" id="{F84BE66F-70E7-3FEC-A70D-2958403B5734}"/>
              </a:ext>
            </a:extLst>
          </p:cNvPr>
          <p:cNvSpPr/>
          <p:nvPr/>
        </p:nvSpPr>
        <p:spPr>
          <a:xfrm>
            <a:off x="8295705" y="2658984"/>
            <a:ext cx="466440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Sair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86E2C1-A4E8-3C23-9A7A-023133FA3287}"/>
              </a:ext>
            </a:extLst>
          </p:cNvPr>
          <p:cNvSpPr txBox="1"/>
          <p:nvPr/>
        </p:nvSpPr>
        <p:spPr>
          <a:xfrm>
            <a:off x="2491722" y="4685992"/>
            <a:ext cx="20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Regras do Jogo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5C68A-D157-08B3-E906-3E390C92DCAA}"/>
              </a:ext>
            </a:extLst>
          </p:cNvPr>
          <p:cNvSpPr txBox="1"/>
          <p:nvPr/>
        </p:nvSpPr>
        <p:spPr>
          <a:xfrm>
            <a:off x="2491722" y="505889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 Desenvolvedora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806088-21A0-379C-427D-394710A93B11}"/>
              </a:ext>
            </a:extLst>
          </p:cNvPr>
          <p:cNvSpPr txBox="1"/>
          <p:nvPr/>
        </p:nvSpPr>
        <p:spPr>
          <a:xfrm>
            <a:off x="2500497" y="3337518"/>
            <a:ext cx="500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Bem vindo ao 4 EM LINHA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01A317E-4C7E-8609-5AF5-21EE4A71F93E}"/>
              </a:ext>
            </a:extLst>
          </p:cNvPr>
          <p:cNvGrpSpPr/>
          <p:nvPr/>
        </p:nvGrpSpPr>
        <p:grpSpPr>
          <a:xfrm>
            <a:off x="4776758" y="3679439"/>
            <a:ext cx="2394644" cy="1548504"/>
            <a:chOff x="9514071" y="2640513"/>
            <a:chExt cx="2394644" cy="1548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A587A31-CEE6-65AB-EBF8-DEB73F9DD90B}"/>
                </a:ext>
              </a:extLst>
            </p:cNvPr>
            <p:cNvSpPr/>
            <p:nvPr/>
          </p:nvSpPr>
          <p:spPr>
            <a:xfrm>
              <a:off x="9514071" y="2640513"/>
              <a:ext cx="2394644" cy="15485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3DF0013-B384-8CB3-0345-162970248493}"/>
                </a:ext>
              </a:extLst>
            </p:cNvPr>
            <p:cNvSpPr txBox="1"/>
            <p:nvPr/>
          </p:nvSpPr>
          <p:spPr>
            <a:xfrm>
              <a:off x="9606579" y="2761557"/>
              <a:ext cx="19892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Partida Encontrada</a:t>
              </a:r>
            </a:p>
            <a:p>
              <a:endParaRPr lang="pt-BR" sz="1400" dirty="0"/>
            </a:p>
            <a:p>
              <a:endParaRPr lang="pt-BR" sz="1400" dirty="0"/>
            </a:p>
            <a:p>
              <a:r>
                <a:rPr lang="pt-BR" sz="1400" dirty="0"/>
                <a:t>Aceitar ?</a:t>
              </a:r>
            </a:p>
          </p:txBody>
        </p:sp>
        <p:sp>
          <p:nvSpPr>
            <p:cNvPr id="19" name="Retângulo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BD111066-EFAE-8635-8A2B-520E01704D1A}"/>
                </a:ext>
              </a:extLst>
            </p:cNvPr>
            <p:cNvSpPr/>
            <p:nvPr/>
          </p:nvSpPr>
          <p:spPr>
            <a:xfrm>
              <a:off x="9615605" y="3803452"/>
              <a:ext cx="1013513" cy="259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Sim</a:t>
              </a:r>
            </a:p>
          </p:txBody>
        </p:sp>
        <p:sp>
          <p:nvSpPr>
            <p:cNvPr id="20" name="Retângulo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A468F190-5F84-0A90-B3D9-BC1D87F28591}"/>
                </a:ext>
              </a:extLst>
            </p:cNvPr>
            <p:cNvSpPr/>
            <p:nvPr/>
          </p:nvSpPr>
          <p:spPr>
            <a:xfrm>
              <a:off x="10734049" y="3803452"/>
              <a:ext cx="1013513" cy="259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Não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1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1686-2B48-C890-A6D9-F9C6008A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89D1891F-A507-5AFF-DC75-7AE61920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203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F603A15-F251-04DA-718E-E18677A6985C}"/>
              </a:ext>
            </a:extLst>
          </p:cNvPr>
          <p:cNvGrpSpPr/>
          <p:nvPr/>
        </p:nvGrpSpPr>
        <p:grpSpPr>
          <a:xfrm>
            <a:off x="2571696" y="3253778"/>
            <a:ext cx="870751" cy="1123605"/>
            <a:chOff x="2571696" y="3253778"/>
            <a:chExt cx="870751" cy="1123605"/>
          </a:xfrm>
        </p:grpSpPr>
        <p:pic>
          <p:nvPicPr>
            <p:cNvPr id="10242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78965381-83A9-4742-2661-6F0B155DC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3C88756-26EA-A7BB-25AD-E2F9F5FE52B7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BB380E7-E8C6-F3F3-8B7C-57EAD1F43041}"/>
              </a:ext>
            </a:extLst>
          </p:cNvPr>
          <p:cNvGrpSpPr/>
          <p:nvPr/>
        </p:nvGrpSpPr>
        <p:grpSpPr>
          <a:xfrm>
            <a:off x="4228788" y="3253778"/>
            <a:ext cx="870751" cy="1123605"/>
            <a:chOff x="2571696" y="3253778"/>
            <a:chExt cx="870751" cy="1123605"/>
          </a:xfrm>
        </p:grpSpPr>
        <p:pic>
          <p:nvPicPr>
            <p:cNvPr id="9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F4492075-CB73-D4D1-C4BD-7DB93E032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86B8A19-79E1-5017-E8F1-FA82ACD5183D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CD4583D-ADCE-2DFA-4A08-D1C21169AC98}"/>
              </a:ext>
            </a:extLst>
          </p:cNvPr>
          <p:cNvGrpSpPr/>
          <p:nvPr/>
        </p:nvGrpSpPr>
        <p:grpSpPr>
          <a:xfrm>
            <a:off x="6080999" y="3253778"/>
            <a:ext cx="870751" cy="1123605"/>
            <a:chOff x="2571696" y="3253778"/>
            <a:chExt cx="870751" cy="1123605"/>
          </a:xfrm>
        </p:grpSpPr>
        <p:pic>
          <p:nvPicPr>
            <p:cNvPr id="12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570A629C-970A-F3E6-8868-9E731635F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75FB4A9-EDE7-7B54-7E87-1368B67B22C5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54BF905-F0B9-D7BD-B26B-67FDC5B45F33}"/>
              </a:ext>
            </a:extLst>
          </p:cNvPr>
          <p:cNvGrpSpPr/>
          <p:nvPr/>
        </p:nvGrpSpPr>
        <p:grpSpPr>
          <a:xfrm>
            <a:off x="7733847" y="3253778"/>
            <a:ext cx="870751" cy="1123605"/>
            <a:chOff x="2571696" y="3253778"/>
            <a:chExt cx="870751" cy="1123605"/>
          </a:xfrm>
        </p:grpSpPr>
        <p:pic>
          <p:nvPicPr>
            <p:cNvPr id="15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40401F58-FB75-3FD9-EFBD-8E0DD4FF7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29963CC-1752-2295-F381-1B55457663C3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21AFD29-E73F-6F2F-8CCF-D7A89788563F}"/>
              </a:ext>
            </a:extLst>
          </p:cNvPr>
          <p:cNvGrpSpPr/>
          <p:nvPr/>
        </p:nvGrpSpPr>
        <p:grpSpPr>
          <a:xfrm>
            <a:off x="2571696" y="4654308"/>
            <a:ext cx="870751" cy="1123605"/>
            <a:chOff x="2571696" y="3253778"/>
            <a:chExt cx="870751" cy="1123605"/>
          </a:xfrm>
        </p:grpSpPr>
        <p:pic>
          <p:nvPicPr>
            <p:cNvPr id="18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B19F8C34-6958-00EE-34CB-B76CC17B9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F779C4C-FD26-6C55-FA60-81056D1D72DB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7AE3E9E-14A3-A027-82E8-B30224E17D55}"/>
              </a:ext>
            </a:extLst>
          </p:cNvPr>
          <p:cNvGrpSpPr/>
          <p:nvPr/>
        </p:nvGrpSpPr>
        <p:grpSpPr>
          <a:xfrm>
            <a:off x="4228788" y="4654308"/>
            <a:ext cx="870751" cy="1123605"/>
            <a:chOff x="2571696" y="3253778"/>
            <a:chExt cx="870751" cy="1123605"/>
          </a:xfrm>
        </p:grpSpPr>
        <p:pic>
          <p:nvPicPr>
            <p:cNvPr id="21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0EF933C7-4791-65A1-C403-250C3FE98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2FD4A59-9149-BA34-2915-EF35905C4221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5B07A0E-C959-0C10-DA01-6A82DC39762D}"/>
              </a:ext>
            </a:extLst>
          </p:cNvPr>
          <p:cNvGrpSpPr/>
          <p:nvPr/>
        </p:nvGrpSpPr>
        <p:grpSpPr>
          <a:xfrm>
            <a:off x="6080998" y="4654308"/>
            <a:ext cx="870751" cy="1123605"/>
            <a:chOff x="2571696" y="3253778"/>
            <a:chExt cx="870751" cy="1123605"/>
          </a:xfrm>
        </p:grpSpPr>
        <p:pic>
          <p:nvPicPr>
            <p:cNvPr id="24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EFC0C52E-2BA8-1D0B-D3D0-859CBB564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450863-831E-BBBD-123E-C72DA27418EE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E2ED1AD-6561-E361-D630-E349CD0B3FF4}"/>
              </a:ext>
            </a:extLst>
          </p:cNvPr>
          <p:cNvGrpSpPr/>
          <p:nvPr/>
        </p:nvGrpSpPr>
        <p:grpSpPr>
          <a:xfrm>
            <a:off x="7731837" y="4654308"/>
            <a:ext cx="870751" cy="1123605"/>
            <a:chOff x="2571696" y="3253778"/>
            <a:chExt cx="870751" cy="1123605"/>
          </a:xfrm>
        </p:grpSpPr>
        <p:pic>
          <p:nvPicPr>
            <p:cNvPr id="27" name="Picture 2" descr="ícone O avatar do usuário em Evil icons user interface">
              <a:extLst>
                <a:ext uri="{FF2B5EF4-FFF2-40B4-BE49-F238E27FC236}">
                  <a16:creationId xmlns:a16="http://schemas.microsoft.com/office/drawing/2014/main" id="{DD548AAE-1393-BD70-4BC2-CCDF41C16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696" y="3253778"/>
              <a:ext cx="763175" cy="76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43CCA84-4E26-FBE2-93F3-4C00C6A4B425}"/>
                </a:ext>
              </a:extLst>
            </p:cNvPr>
            <p:cNvSpPr txBox="1"/>
            <p:nvPr/>
          </p:nvSpPr>
          <p:spPr>
            <a:xfrm>
              <a:off x="2571696" y="4008051"/>
              <a:ext cx="87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Nome</a:t>
              </a:r>
            </a:p>
          </p:txBody>
        </p:sp>
      </p:grpSp>
      <p:sp>
        <p:nvSpPr>
          <p:cNvPr id="29" name="Retângulo 28">
            <a:hlinkClick r:id="rId4" action="ppaction://hlinksldjump"/>
            <a:extLst>
              <a:ext uri="{FF2B5EF4-FFF2-40B4-BE49-F238E27FC236}">
                <a16:creationId xmlns:a16="http://schemas.microsoft.com/office/drawing/2014/main" id="{81965109-9138-F40A-9926-CC426E8C0AAD}"/>
              </a:ext>
            </a:extLst>
          </p:cNvPr>
          <p:cNvSpPr/>
          <p:nvPr/>
        </p:nvSpPr>
        <p:spPr>
          <a:xfrm>
            <a:off x="2658576" y="2746887"/>
            <a:ext cx="696989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Voltar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8E5554-32AA-D8EC-F697-55CBD2F5CE2D}"/>
              </a:ext>
            </a:extLst>
          </p:cNvPr>
          <p:cNvSpPr txBox="1"/>
          <p:nvPr/>
        </p:nvSpPr>
        <p:spPr>
          <a:xfrm>
            <a:off x="4707812" y="2665283"/>
            <a:ext cx="28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Equipe Desenvolvedora</a:t>
            </a:r>
          </a:p>
        </p:txBody>
      </p:sp>
    </p:spTree>
    <p:extLst>
      <p:ext uri="{BB962C8B-B14F-4D97-AF65-F5344CB8AC3E}">
        <p14:creationId xmlns:p14="http://schemas.microsoft.com/office/powerpoint/2010/main" val="23464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5A6C2-02FD-F9F5-9977-184856F8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do Jogo</a:t>
            </a:r>
          </a:p>
        </p:txBody>
      </p:sp>
      <p:pic>
        <p:nvPicPr>
          <p:cNvPr id="4" name="Picture 2" descr="Maquete de site de vetor de página da web de tela em branco de janela do  navegador de internet | Vetor Premium">
            <a:extLst>
              <a:ext uri="{FF2B5EF4-FFF2-40B4-BE49-F238E27FC236}">
                <a16:creationId xmlns:a16="http://schemas.microsoft.com/office/drawing/2014/main" id="{EF6EDD41-D2FA-74EA-4964-D3D8DCA28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930" y="1853248"/>
            <a:ext cx="6733369" cy="46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nnect 4 Winning Strategies">
            <a:extLst>
              <a:ext uri="{FF2B5EF4-FFF2-40B4-BE49-F238E27FC236}">
                <a16:creationId xmlns:a16="http://schemas.microsoft.com/office/drawing/2014/main" id="{0F9090AC-689F-7ED1-54D8-91DDE927F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3" t="10389" b="5549"/>
          <a:stretch/>
        </p:blipFill>
        <p:spPr bwMode="auto">
          <a:xfrm>
            <a:off x="5852160" y="2563173"/>
            <a:ext cx="2757041" cy="264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play Connect Four Shots | Official Game Rules | UltraBoardGames">
            <a:extLst>
              <a:ext uri="{FF2B5EF4-FFF2-40B4-BE49-F238E27FC236}">
                <a16:creationId xmlns:a16="http://schemas.microsoft.com/office/drawing/2014/main" id="{250F098F-88FA-F63B-544E-6773996EF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3"/>
          <a:stretch/>
        </p:blipFill>
        <p:spPr bwMode="auto">
          <a:xfrm>
            <a:off x="6017687" y="5422920"/>
            <a:ext cx="2375535" cy="89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4A1C9A-925B-EA25-3027-44A96ADC6395}"/>
              </a:ext>
            </a:extLst>
          </p:cNvPr>
          <p:cNvSpPr txBox="1"/>
          <p:nvPr/>
        </p:nvSpPr>
        <p:spPr>
          <a:xfrm>
            <a:off x="2538805" y="2963732"/>
            <a:ext cx="29182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Regras do Jogo: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- No seu turno, escolha uma coluna para jogar a sua peça</a:t>
            </a:r>
          </a:p>
          <a:p>
            <a:r>
              <a:rPr lang="pt-BR" sz="1400" dirty="0">
                <a:solidFill>
                  <a:schemeClr val="bg1"/>
                </a:solidFill>
              </a:rPr>
              <a:t>- Quando for a vez do adversário, aguarde</a:t>
            </a:r>
          </a:p>
          <a:p>
            <a:r>
              <a:rPr lang="pt-BR" sz="1400" dirty="0">
                <a:solidFill>
                  <a:schemeClr val="bg1"/>
                </a:solidFill>
              </a:rPr>
              <a:t>- Forme uma sequência de 4 peças antes de seu adversário</a:t>
            </a:r>
          </a:p>
          <a:p>
            <a:r>
              <a:rPr lang="pt-BR" sz="1400" dirty="0">
                <a:solidFill>
                  <a:schemeClr val="bg1"/>
                </a:solidFill>
              </a:rPr>
              <a:t>- As sequências válidas são na horizontal, vertical e nas diagonais</a:t>
            </a:r>
          </a:p>
          <a:p>
            <a:r>
              <a:rPr lang="pt-BR" sz="1400" dirty="0">
                <a:solidFill>
                  <a:schemeClr val="bg1"/>
                </a:solidFill>
              </a:rPr>
              <a:t>- Uma coluna cheia não pode ser escolhida para jogar</a:t>
            </a:r>
          </a:p>
        </p:txBody>
      </p:sp>
      <p:sp>
        <p:nvSpPr>
          <p:cNvPr id="10" name="Retângulo 9">
            <a:hlinkClick r:id="rId5" action="ppaction://hlinksldjump"/>
            <a:extLst>
              <a:ext uri="{FF2B5EF4-FFF2-40B4-BE49-F238E27FC236}">
                <a16:creationId xmlns:a16="http://schemas.microsoft.com/office/drawing/2014/main" id="{647C6919-0F99-03A5-4364-7D00A0F0FBD6}"/>
              </a:ext>
            </a:extLst>
          </p:cNvPr>
          <p:cNvSpPr/>
          <p:nvPr/>
        </p:nvSpPr>
        <p:spPr>
          <a:xfrm>
            <a:off x="2659396" y="2642529"/>
            <a:ext cx="696989" cy="2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49875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313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Íon</vt:lpstr>
      <vt:lpstr>4 em Linha - Protótipo</vt:lpstr>
      <vt:lpstr>Tela Inicial + Login</vt:lpstr>
      <vt:lpstr>Cadastro</vt:lpstr>
      <vt:lpstr>Esqueci minha Senha</vt:lpstr>
      <vt:lpstr>Saguão</vt:lpstr>
      <vt:lpstr>Procurando Partida</vt:lpstr>
      <vt:lpstr>Aceitar Partida</vt:lpstr>
      <vt:lpstr>Desenvolvedores</vt:lpstr>
      <vt:lpstr>Regras do Jogo</vt:lpstr>
      <vt:lpstr>Jogo</vt:lpstr>
      <vt:lpstr>Confirmar Saida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 + Login</dc:title>
  <dc:creator>LUCIANO DONATO</dc:creator>
  <cp:lastModifiedBy>Fonseca, Alexandre Augusto</cp:lastModifiedBy>
  <cp:revision>10</cp:revision>
  <dcterms:created xsi:type="dcterms:W3CDTF">2022-05-29T22:05:09Z</dcterms:created>
  <dcterms:modified xsi:type="dcterms:W3CDTF">2022-05-31T13:01:13Z</dcterms:modified>
</cp:coreProperties>
</file>