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DE7A6-5E55-4D7A-BD41-19D3236CFE3C}" v="9" dt="2023-03-23T14:44:21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a Moe Fosse" userId="66bd586f-37a0-4574-b814-03484551e3f0" providerId="ADAL" clId="{6A4DE7A6-5E55-4D7A-BD41-19D3236CFE3C}"/>
    <pc:docChg chg="addSld delSld modSld">
      <pc:chgData name="Rina Moe Fosse" userId="66bd586f-37a0-4574-b814-03484551e3f0" providerId="ADAL" clId="{6A4DE7A6-5E55-4D7A-BD41-19D3236CFE3C}" dt="2023-03-23T14:44:21.894" v="88" actId="5736"/>
      <pc:docMkLst>
        <pc:docMk/>
      </pc:docMkLst>
      <pc:sldChg chg="modSp">
        <pc:chgData name="Rina Moe Fosse" userId="66bd586f-37a0-4574-b814-03484551e3f0" providerId="ADAL" clId="{6A4DE7A6-5E55-4D7A-BD41-19D3236CFE3C}" dt="2023-03-14T15:16:59.543" v="1" actId="5736"/>
        <pc:sldMkLst>
          <pc:docMk/>
          <pc:sldMk cId="768443190" sldId="257"/>
        </pc:sldMkLst>
        <pc:graphicFrameChg chg="mod">
          <ac:chgData name="Rina Moe Fosse" userId="66bd586f-37a0-4574-b814-03484551e3f0" providerId="ADAL" clId="{6A4DE7A6-5E55-4D7A-BD41-19D3236CFE3C}" dt="2023-03-14T15:16:59.543" v="1" actId="5736"/>
          <ac:graphicFrameMkLst>
            <pc:docMk/>
            <pc:sldMk cId="768443190" sldId="257"/>
            <ac:graphicFrameMk id="4" creationId="{EF262D2C-DC14-06DE-A695-36382496569E}"/>
          </ac:graphicFrameMkLst>
        </pc:graphicFrameChg>
      </pc:sldChg>
      <pc:sldChg chg="modSp add mod">
        <pc:chgData name="Rina Moe Fosse" userId="66bd586f-37a0-4574-b814-03484551e3f0" providerId="ADAL" clId="{6A4DE7A6-5E55-4D7A-BD41-19D3236CFE3C}" dt="2023-03-23T14:44:21.894" v="88" actId="5736"/>
        <pc:sldMkLst>
          <pc:docMk/>
          <pc:sldMk cId="865002792" sldId="260"/>
        </pc:sldMkLst>
        <pc:graphicFrameChg chg="mod">
          <ac:chgData name="Rina Moe Fosse" userId="66bd586f-37a0-4574-b814-03484551e3f0" providerId="ADAL" clId="{6A4DE7A6-5E55-4D7A-BD41-19D3236CFE3C}" dt="2023-03-23T14:44:21.894" v="88" actId="5736"/>
          <ac:graphicFrameMkLst>
            <pc:docMk/>
            <pc:sldMk cId="865002792" sldId="260"/>
            <ac:graphicFrameMk id="4" creationId="{EF262D2C-DC14-06DE-A695-36382496569E}"/>
          </ac:graphicFrameMkLst>
        </pc:graphicFrameChg>
      </pc:sldChg>
      <pc:sldChg chg="addSp modSp new del mod">
        <pc:chgData name="Rina Moe Fosse" userId="66bd586f-37a0-4574-b814-03484551e3f0" providerId="ADAL" clId="{6A4DE7A6-5E55-4D7A-BD41-19D3236CFE3C}" dt="2023-03-15T07:34:06.917" v="74" actId="2696"/>
        <pc:sldMkLst>
          <pc:docMk/>
          <pc:sldMk cId="943034819" sldId="260"/>
        </pc:sldMkLst>
        <pc:graphicFrameChg chg="add modGraphic">
          <ac:chgData name="Rina Moe Fosse" userId="66bd586f-37a0-4574-b814-03484551e3f0" providerId="ADAL" clId="{6A4DE7A6-5E55-4D7A-BD41-19D3236CFE3C}" dt="2023-03-15T07:33:45.905" v="70"/>
          <ac:graphicFrameMkLst>
            <pc:docMk/>
            <pc:sldMk cId="943034819" sldId="260"/>
            <ac:graphicFrameMk id="4" creationId="{64E15672-B9C2-BAFA-9CD8-73B1012172E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'Ark1'!$B$1</c:f>
              <c:strCache>
                <c:ptCount val="1"/>
                <c:pt idx="0">
                  <c:v>Andel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8F-4494-BCA7-214C462AB9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8F-4494-BCA7-214C462AB9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8F-4494-BCA7-214C462AB9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8F-4494-BCA7-214C462AB95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58F-4494-BCA7-214C462AB957}"/>
              </c:ext>
            </c:extLst>
          </c:dPt>
          <c:cat>
            <c:strRef>
              <c:f>'Ark1'!$A$2:$A$6</c:f>
              <c:strCache>
                <c:ptCount val="4"/>
                <c:pt idx="0">
                  <c:v>Kat1</c:v>
                </c:pt>
                <c:pt idx="1">
                  <c:v>Kat2</c:v>
                </c:pt>
                <c:pt idx="2">
                  <c:v>Kat3</c:v>
                </c:pt>
                <c:pt idx="3">
                  <c:v>Kat4</c:v>
                </c:pt>
              </c:strCache>
            </c:strRef>
          </c:cat>
          <c:val>
            <c:numRef>
              <c:f>'Ark1'!$B$2:$B$6</c:f>
              <c:numCache>
                <c:formatCode>General</c:formatCode>
                <c:ptCount val="5"/>
                <c:pt idx="0">
                  <c:v>55</c:v>
                </c:pt>
                <c:pt idx="1">
                  <c:v>25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EE-4442-80EC-8D1F564AE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'Ark1'!$A$2:$A$3</c:f>
              <c:strCache>
                <c:ptCount val="2"/>
                <c:pt idx="0">
                  <c:v>Kategori 1</c:v>
                </c:pt>
                <c:pt idx="1">
                  <c:v>Kategori 2</c:v>
                </c:pt>
              </c:strCache>
            </c:strRef>
          </c:cat>
          <c:val>
            <c:numRef>
              <c:f>'Ark1'!$B$2:$B$3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E3-4FF7-95F3-C1F85162B2EC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'Ark1'!$A$2:$A$3</c:f>
              <c:strCache>
                <c:ptCount val="2"/>
                <c:pt idx="0">
                  <c:v>Kategori 1</c:v>
                </c:pt>
                <c:pt idx="1">
                  <c:v>Kategori 2</c:v>
                </c:pt>
              </c:strCache>
            </c:strRef>
          </c:cat>
          <c:val>
            <c:numRef>
              <c:f>'Ark1'!$C$2:$C$3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E3-4FF7-95F3-C1F85162B2EC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'Ark1'!$A$2:$A$3</c:f>
              <c:strCache>
                <c:ptCount val="2"/>
                <c:pt idx="0">
                  <c:v>Kategori 1</c:v>
                </c:pt>
                <c:pt idx="1">
                  <c:v>Kategori 2</c:v>
                </c:pt>
              </c:strCache>
            </c:strRef>
          </c:cat>
          <c:val>
            <c:numRef>
              <c:f>'Ark1'!$D$2:$D$3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E3-4FF7-95F3-C1F85162B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1027200"/>
        <c:axId val="351025888"/>
      </c:barChart>
      <c:catAx>
        <c:axId val="351027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1025888"/>
        <c:crosses val="autoZero"/>
        <c:auto val="1"/>
        <c:lblAlgn val="ctr"/>
        <c:lblOffset val="100"/>
        <c:noMultiLvlLbl val="0"/>
      </c:catAx>
      <c:valAx>
        <c:axId val="3510258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5102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'Ark1'!$A$2:$A$2</c:f>
              <c:strCache>
                <c:ptCount val="1"/>
                <c:pt idx="0">
                  <c:v>Kategori 2</c:v>
                </c:pt>
              </c:strCache>
            </c:strRef>
          </c:cat>
          <c:val>
            <c:numRef>
              <c:f>'Ark1'!$B$2:$B$2</c:f>
              <c:numCache>
                <c:formatCode>General</c:formatCode>
                <c:ptCount val="1"/>
                <c:pt idx="0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E3-4FF7-95F3-C1F85162B2EC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'Ark1'!$A$2:$A$2</c:f>
              <c:strCache>
                <c:ptCount val="1"/>
                <c:pt idx="0">
                  <c:v>Kategori 2</c:v>
                </c:pt>
              </c:strCache>
            </c:strRef>
          </c:cat>
          <c:val>
            <c:numRef>
              <c:f>'Ark1'!$C$2:$C$2</c:f>
              <c:numCache>
                <c:formatCode>General</c:formatCode>
                <c:ptCount val="1"/>
                <c:pt idx="0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E3-4FF7-95F3-C1F85162B2EC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'Ark1'!$A$2:$A$2</c:f>
              <c:strCache>
                <c:ptCount val="1"/>
                <c:pt idx="0">
                  <c:v>Kategori 2</c:v>
                </c:pt>
              </c:strCache>
            </c:strRef>
          </c:cat>
          <c:val>
            <c:numRef>
              <c:f>'Ark1'!$D$2:$D$2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E3-4FF7-95F3-C1F85162B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1027200"/>
        <c:axId val="351025888"/>
      </c:barChart>
      <c:catAx>
        <c:axId val="351027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1025888"/>
        <c:crosses val="autoZero"/>
        <c:auto val="1"/>
        <c:lblAlgn val="ctr"/>
        <c:lblOffset val="100"/>
        <c:noMultiLvlLbl val="0"/>
      </c:catAx>
      <c:valAx>
        <c:axId val="3510258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5102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Serie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'Ark1'!$B$2:$B$5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28-487F-8CB0-C45B289F32A8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Serie 2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'Ark1'!$C$2:$C$5</c:f>
              <c:numCache>
                <c:formatCode>General</c:formatCode>
                <c:ptCount val="4"/>
                <c:pt idx="0">
                  <c:v>2.4</c:v>
                </c:pt>
                <c:pt idx="1">
                  <c:v>3.8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28-487F-8CB0-C45B289F3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737944"/>
        <c:axId val="352738928"/>
      </c:lineChart>
      <c:catAx>
        <c:axId val="352737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2738928"/>
        <c:crosses val="autoZero"/>
        <c:auto val="1"/>
        <c:lblAlgn val="ctr"/>
        <c:lblOffset val="100"/>
        <c:noMultiLvlLbl val="0"/>
      </c:catAx>
      <c:valAx>
        <c:axId val="352738928"/>
        <c:scaling>
          <c:orientation val="minMax"/>
          <c:min val="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52737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'Ark1'!$A$2:$A$4</c:f>
              <c:strCache>
                <c:ptCount val="3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</c:strCache>
            </c:strRef>
          </c:cat>
          <c:val>
            <c:numRef>
              <c:f>'Ark1'!$B$2:$B$4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14-4CBB-AC04-835CD46C10C5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'Ark1'!$A$2:$A$4</c:f>
              <c:strCache>
                <c:ptCount val="3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</c:strCache>
            </c:strRef>
          </c:cat>
          <c:val>
            <c:numRef>
              <c:f>'Ark1'!$C$2:$C$4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14-4CBB-AC04-835CD46C10C5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'Ark1'!$A$2:$A$4</c:f>
              <c:strCache>
                <c:ptCount val="3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</c:strCache>
            </c:strRef>
          </c:cat>
          <c:val>
            <c:numRef>
              <c:f>'Ark1'!$D$2:$D$4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14-4CBB-AC04-835CD46C10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90343464"/>
        <c:axId val="590343792"/>
      </c:barChart>
      <c:catAx>
        <c:axId val="590343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343792"/>
        <c:crosses val="autoZero"/>
        <c:auto val="1"/>
        <c:lblAlgn val="ctr"/>
        <c:lblOffset val="100"/>
        <c:noMultiLvlLbl val="0"/>
      </c:catAx>
      <c:valAx>
        <c:axId val="59034379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90343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2E848E-DA12-1FC7-5F9A-A77BAFB80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1E98443-0C34-A66B-1598-6BDAE3B30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EFCDCE2-B9BD-C195-DD1D-3DE75D94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8D7-9D89-44B3-9D59-E33E6F10B0BD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354A5C5-0E28-4AB4-B119-252F6C81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2A5E819-64FC-FA97-6E17-2745BD1A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EF-B19F-4DD7-9670-E06025AEE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869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46FF1B-FD97-0A74-FED1-9F529CE8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5397905-93ED-D2F2-CE93-97B51B99A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FEA155D-4F6F-02D3-C64B-58BAE751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8D7-9D89-44B3-9D59-E33E6F10B0BD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E76739C-9BC6-BA1D-396B-1F6CCFED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7FFF2BA-15C8-DA92-8D3E-6987A470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EF-B19F-4DD7-9670-E06025AEE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41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EC47C2C-70DC-FC5B-6EBD-B5C4AA61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44B6B96-E2AC-CDE9-05BD-E6ED3A288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8FC9B2-3928-FD14-CF74-CC98B364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8D7-9D89-44B3-9D59-E33E6F10B0BD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C20E5A9-B1E2-880B-4E35-C691F0BB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6C21E13-02F8-1DAA-9F3C-6C28F21A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EF-B19F-4DD7-9670-E06025AEE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823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14866A-C14A-4079-2559-B4FBF081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0E4323-42FC-1D15-4E7E-A0B6EAA0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63BF834-7046-EE79-88C9-3B52DB84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8D7-9D89-44B3-9D59-E33E6F10B0BD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C71552D-06CE-291F-5206-F1F59AF3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DF1848-B529-014F-BB7A-CAC60037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EF-B19F-4DD7-9670-E06025AEE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236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5D6353-A43A-72F4-0EC6-B63AA153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EC8239B-A15A-D03E-985F-8CF1597EC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582B438-CA9B-40A5-E553-DA0E6CF9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8D7-9D89-44B3-9D59-E33E6F10B0BD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976CED9-A45C-8DF7-D642-6372EB01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46D36F4-146D-647C-CEDB-1A559D26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EF-B19F-4DD7-9670-E06025AEE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127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D2F367-100E-E74B-6523-9B2F0686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CE419A0-FD7B-8612-8615-789568C18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E16F27F-0C58-EB00-55B8-BBCBB386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CF65954-BEC3-C492-889F-EE63FD0C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8D7-9D89-44B3-9D59-E33E6F10B0BD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911F831-955E-C55F-FEF3-1765E01B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D82AD94-4639-005B-5EB0-0E1D3677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EF-B19F-4DD7-9670-E06025AEE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258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27DEFF-8A29-FC51-0840-63A13EC6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4942AE-DF66-DA6C-CDFF-38CD8F8DF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5A204DF-9D47-5AB6-D3C0-8B1EA8D72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8B5FC49-FD1F-C73A-9A54-9E1300258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D34E092-83B0-682B-20AB-52785D396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8D2A52D-9CC4-D954-4FF3-4D520D0A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8D7-9D89-44B3-9D59-E33E6F10B0BD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1CECE61-8BBE-FB4F-8332-0BFB82C0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7FC62C6-C41B-1F50-4FF3-8298FB1A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EF-B19F-4DD7-9670-E06025AEE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581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232828-88FE-870D-F487-7FE03A63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3126D18-DB47-A3B6-7010-3B549D2B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8D7-9D89-44B3-9D59-E33E6F10B0BD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F168BDF-4FEF-6452-C00E-2269650F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E26677B3-EAD9-0302-10A6-2AA4BCE0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EF-B19F-4DD7-9670-E06025AEE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30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3CC915E-A568-59BD-F3C9-8CABFB83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8D7-9D89-44B3-9D59-E33E6F10B0BD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0202666-E7DE-1C0F-8326-B1FE4C4F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2BC74F3-5F23-0D73-E22C-92F5044C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EF-B19F-4DD7-9670-E06025AEE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412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407EFE-8E31-7322-19AC-B6D5B914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FF540B-DA3B-5018-C97F-0665EBDA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AA0AD53-A41C-B6E3-C300-BD6797B99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E240F39-3554-F387-2C7A-D4632C4E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8D7-9D89-44B3-9D59-E33E6F10B0BD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54394A-FA0A-8D46-5586-1265DC4F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2F963E6-2ED3-1B43-E746-09EB35EF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EF-B19F-4DD7-9670-E06025AEE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736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CB3BF9-5BC3-88F4-04D1-AD81702A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B765E75-556F-83DC-A655-9E003484E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7DA9C86-CF1E-2BEF-8561-8C3DB3671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BBD6C7B-E88E-2352-EF91-10098A86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A8D7-9D89-44B3-9D59-E33E6F10B0BD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CAAAD3F-C5F1-DCA9-6A9C-F9112ABB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A1C0C19-9EA7-DDD9-C774-DFC7F5A9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EF-B19F-4DD7-9670-E06025AEE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94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1BF23B2-EA9A-04B6-D8D9-45C5F8C5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64EAFD3-629B-0835-9D1B-073FF1DA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F54712-DCB8-7D6A-91A1-05EB6C0D3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A8D7-9D89-44B3-9D59-E33E6F10B0BD}" type="datetimeFigureOut">
              <a:rPr lang="nb-NO" smtClean="0"/>
              <a:t>23.03.2023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C9F41AB-F67B-CBC9-646C-70E6D2E14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2A32F8F-EAD0-1236-3DA9-33FA3FE6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46EF-B19F-4DD7-9670-E06025AEE79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737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9567EFB-9D2B-E5B3-47AB-AA18F71BF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5870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484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F262D2C-DC14-06DE-A695-363824965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55601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844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F262D2C-DC14-06DE-A695-363824965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7954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500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D70EA7-17ED-72A7-8BDE-CDDBB1B1B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3705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837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EEBDD9-7B5D-0BE8-96EB-62FBAFCB6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01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865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Udi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BF9D"/>
      </a:accent1>
      <a:accent2>
        <a:srgbClr val="BAC6D8"/>
      </a:accent2>
      <a:accent3>
        <a:srgbClr val="F2E8DA"/>
      </a:accent3>
      <a:accent4>
        <a:srgbClr val="EED0C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Rina Moe Fosse</dc:creator>
  <cp:lastModifiedBy>Rina Moe Fosse</cp:lastModifiedBy>
  <cp:revision>1</cp:revision>
  <dcterms:created xsi:type="dcterms:W3CDTF">2023-03-10T14:03:25Z</dcterms:created>
  <dcterms:modified xsi:type="dcterms:W3CDTF">2023-03-23T14:44:24Z</dcterms:modified>
</cp:coreProperties>
</file>