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2"/>
  </p:notesMasterIdLst>
  <p:sldIdLst>
    <p:sldId id="265" r:id="rId2"/>
    <p:sldId id="256" r:id="rId3"/>
    <p:sldId id="263" r:id="rId4"/>
    <p:sldId id="257" r:id="rId5"/>
    <p:sldId id="258" r:id="rId6"/>
    <p:sldId id="259" r:id="rId7"/>
    <p:sldId id="260" r:id="rId8"/>
    <p:sldId id="262" r:id="rId9"/>
    <p:sldId id="261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374" autoAdjust="0"/>
  </p:normalViewPr>
  <p:slideViewPr>
    <p:cSldViewPr snapToGrid="0">
      <p:cViewPr varScale="1">
        <p:scale>
          <a:sx n="88" d="100"/>
          <a:sy n="88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B3C7C-4B69-408A-993B-D066D2C2EC10}" type="datetimeFigureOut">
              <a:rPr lang="ru-RU" smtClean="0"/>
              <a:t>25.04.2018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259BB-3010-4D83-AB37-352EA0165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19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Сегодня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мы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немного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поговорим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об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асинхронном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программировании</a:t>
            </a:r>
            <a:r>
              <a:rPr lang="en-US" baseline="0" dirty="0" smtClean="0"/>
              <a:t> в </a:t>
            </a:r>
            <a:r>
              <a:rPr lang="en-US" baseline="0" dirty="0" err="1" smtClean="0"/>
              <a:t>целом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об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эволюции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поддержки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асинхронного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программирования</a:t>
            </a:r>
            <a:r>
              <a:rPr lang="en-US" baseline="0" dirty="0" smtClean="0"/>
              <a:t> в </a:t>
            </a:r>
            <a:r>
              <a:rPr lang="ru-RU" baseline="0" dirty="0" smtClean="0"/>
              <a:t>.NET, </a:t>
            </a:r>
            <a:r>
              <a:rPr lang="en-US" baseline="0" dirty="0" err="1" smtClean="0"/>
              <a:t>рассмотрим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примеры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кода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для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каждого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этапа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развития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асинхронного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программирования</a:t>
            </a:r>
            <a:r>
              <a:rPr lang="en-US" baseline="0" dirty="0" smtClean="0"/>
              <a:t> в </a:t>
            </a:r>
            <a:r>
              <a:rPr lang="ru-RU" baseline="0" dirty="0" smtClean="0"/>
              <a:t>.NET</a:t>
            </a:r>
            <a:r>
              <a:rPr lang="en-US" baseline="0" dirty="0" smtClean="0"/>
              <a:t>, и </a:t>
            </a:r>
            <a:r>
              <a:rPr lang="en-US" baseline="0" dirty="0" err="1" smtClean="0"/>
              <a:t>главная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тема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это</a:t>
            </a:r>
            <a:r>
              <a:rPr lang="en-US" baseline="0" dirty="0" smtClean="0"/>
              <a:t> </a:t>
            </a:r>
            <a:r>
              <a:rPr lang="ru-RU" baseline="0" dirty="0" smtClean="0"/>
              <a:t>async/</a:t>
            </a:r>
            <a:r>
              <a:rPr lang="ru-RU" baseline="0" dirty="0" err="1" smtClean="0"/>
              <a:t>await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259BB-3010-4D83-AB37-352EA016501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254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Итак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чем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характеризуется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асинхронное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программирование</a:t>
            </a:r>
            <a:r>
              <a:rPr lang="en-US" baseline="0" dirty="0" smtClean="0"/>
              <a:t> в </a:t>
            </a:r>
            <a:r>
              <a:rPr lang="en-US" baseline="0" dirty="0" err="1" smtClean="0"/>
              <a:t>целом</a:t>
            </a:r>
            <a:r>
              <a:rPr lang="en-US" baseline="0" dirty="0" smtClean="0"/>
              <a:t> – 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Вся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идея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асинхронного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программирования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заключается</a:t>
            </a:r>
            <a:r>
              <a:rPr lang="en-US" baseline="0" dirty="0" smtClean="0"/>
              <a:t> в </a:t>
            </a:r>
            <a:r>
              <a:rPr lang="en-US" baseline="0" dirty="0" err="1" smtClean="0"/>
              <a:t>выполнении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одинакового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количества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операций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меньшим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количеством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ресурсов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Управление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выполнением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получаем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почти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сразу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после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вызова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асинхронной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операции</a:t>
            </a:r>
            <a:r>
              <a:rPr lang="en-US" baseline="0" dirty="0" smtClean="0"/>
              <a:t>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О </a:t>
            </a:r>
            <a:r>
              <a:rPr lang="en-US" baseline="0" dirty="0" err="1" smtClean="0"/>
              <a:t>завершении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выполнения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асинхронной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операции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нас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уведомляет</a:t>
            </a:r>
            <a:r>
              <a:rPr lang="en-US" baseline="0" dirty="0" smtClean="0"/>
              <a:t> </a:t>
            </a:r>
            <a:r>
              <a:rPr lang="ru-RU" baseline="0" dirty="0" err="1" smtClean="0"/>
              <a:t>callback</a:t>
            </a:r>
            <a:r>
              <a:rPr lang="ru-RU" baseline="0" dirty="0" smtClean="0"/>
              <a:t>. </a:t>
            </a:r>
            <a:endParaRPr lang="en-US" baseline="0" smtClean="0"/>
          </a:p>
          <a:p>
            <a:pPr marL="228600" indent="-228600">
              <a:buAutoNum type="arabicPeriod"/>
            </a:pPr>
            <a:r>
              <a:rPr lang="en-US" smtClean="0"/>
              <a:t>Есть</a:t>
            </a:r>
            <a:r>
              <a:rPr lang="en-US" dirty="0" smtClean="0"/>
              <a:t> </a:t>
            </a:r>
            <a:r>
              <a:rPr lang="en-US" dirty="0" err="1" smtClean="0"/>
              <a:t>такое</a:t>
            </a:r>
            <a:r>
              <a:rPr lang="en-US" dirty="0" smtClean="0"/>
              <a:t> </a:t>
            </a:r>
            <a:r>
              <a:rPr lang="en-US" dirty="0" err="1" smtClean="0"/>
              <a:t>заблуждение</a:t>
            </a:r>
            <a:r>
              <a:rPr lang="en-US" dirty="0" smtClean="0"/>
              <a:t> – “</a:t>
            </a:r>
            <a:r>
              <a:rPr lang="en-US" dirty="0" err="1" smtClean="0"/>
              <a:t>Вот</a:t>
            </a:r>
            <a:r>
              <a:rPr lang="en-US" dirty="0" smtClean="0"/>
              <a:t> я </a:t>
            </a:r>
            <a:r>
              <a:rPr lang="en-US" dirty="0" err="1" smtClean="0"/>
              <a:t>запускаю</a:t>
            </a:r>
            <a:r>
              <a:rPr lang="en-US" dirty="0" smtClean="0"/>
              <a:t> </a:t>
            </a:r>
            <a:r>
              <a:rPr lang="en-US" dirty="0" err="1" smtClean="0"/>
              <a:t>асинхронную</a:t>
            </a:r>
            <a:r>
              <a:rPr lang="en-US" dirty="0" smtClean="0"/>
              <a:t> </a:t>
            </a:r>
            <a:r>
              <a:rPr lang="en-US" dirty="0" err="1" smtClean="0"/>
              <a:t>операцию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она</a:t>
            </a:r>
            <a:r>
              <a:rPr lang="en-US" baseline="0" dirty="0" smtClean="0"/>
              <a:t> у </a:t>
            </a:r>
            <a:r>
              <a:rPr lang="en-US" baseline="0" dirty="0" err="1" smtClean="0"/>
              <a:t>меня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выполняется</a:t>
            </a:r>
            <a:r>
              <a:rPr lang="en-US" baseline="0" dirty="0" smtClean="0"/>
              <a:t>, а в </a:t>
            </a:r>
            <a:r>
              <a:rPr lang="en-US" baseline="0" dirty="0" err="1" smtClean="0"/>
              <a:t>это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время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мой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поток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не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занят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значит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есть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какой-то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другой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поток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который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выполняет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мою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операцию</a:t>
            </a:r>
            <a:r>
              <a:rPr lang="en-US" baseline="0" dirty="0" smtClean="0"/>
              <a:t>”. В </a:t>
            </a:r>
            <a:r>
              <a:rPr lang="en-US" baseline="0" dirty="0" err="1" smtClean="0"/>
              <a:t>случае</a:t>
            </a:r>
            <a:r>
              <a:rPr lang="en-US" baseline="0" dirty="0" smtClean="0"/>
              <a:t> с </a:t>
            </a:r>
            <a:r>
              <a:rPr lang="en-US" baseline="0" dirty="0" err="1" smtClean="0"/>
              <a:t>вычислительными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задачами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когда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процессор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действительно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что-то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делает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это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так</a:t>
            </a:r>
            <a:r>
              <a:rPr lang="en-US" baseline="0" dirty="0" smtClean="0"/>
              <a:t>, НО </a:t>
            </a:r>
            <a:r>
              <a:rPr lang="en-US" baseline="0" dirty="0" err="1" smtClean="0"/>
              <a:t>есть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другой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подкласс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задач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связанный</a:t>
            </a:r>
            <a:r>
              <a:rPr lang="en-US" baseline="0" dirty="0" smtClean="0"/>
              <a:t> с </a:t>
            </a:r>
            <a:r>
              <a:rPr lang="en-US" baseline="0" dirty="0" err="1" smtClean="0"/>
              <a:t>операциями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ввода-вывода</a:t>
            </a:r>
            <a:r>
              <a:rPr lang="en-US" baseline="0" dirty="0" smtClean="0"/>
              <a:t>. И </a:t>
            </a:r>
            <a:r>
              <a:rPr lang="en-US" baseline="0" dirty="0" err="1" smtClean="0"/>
              <a:t>вот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как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раз</a:t>
            </a:r>
            <a:r>
              <a:rPr lang="en-US" baseline="0" dirty="0" smtClean="0"/>
              <a:t> в </a:t>
            </a:r>
            <a:r>
              <a:rPr lang="en-US" baseline="0" dirty="0" err="1" smtClean="0"/>
              <a:t>этом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случае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вызывающий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поток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не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блокируется</a:t>
            </a:r>
            <a:r>
              <a:rPr lang="en-US" baseline="0" dirty="0" smtClean="0"/>
              <a:t>, а </a:t>
            </a:r>
            <a:r>
              <a:rPr lang="en-US" baseline="0" dirty="0" err="1" smtClean="0"/>
              <a:t>например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драйвер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жесткого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диска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отдает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команду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на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чтение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жесткому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диску</a:t>
            </a:r>
            <a:r>
              <a:rPr lang="en-US" baseline="0" dirty="0" smtClean="0"/>
              <a:t> и </a:t>
            </a:r>
            <a:r>
              <a:rPr lang="en-US" baseline="0" dirty="0" err="1" smtClean="0"/>
              <a:t>по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завершению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чтения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возвращает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результат</a:t>
            </a:r>
            <a:r>
              <a:rPr lang="en-US" baseline="0" dirty="0" smtClean="0"/>
              <a:t> в </a:t>
            </a:r>
            <a:r>
              <a:rPr lang="en-US" baseline="0" dirty="0" err="1" smtClean="0"/>
              <a:t>приложение</a:t>
            </a:r>
            <a:r>
              <a:rPr lang="en-US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259BB-3010-4D83-AB37-352EA016501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043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2569-A3CB-43E5-98BA-51D3DCD45EA1}" type="datetimeFigureOut">
              <a:rPr lang="ru-RU" smtClean="0"/>
              <a:t>25.04.2018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487C-31BD-4385-AD94-2B337B209768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02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2569-A3CB-43E5-98BA-51D3DCD45EA1}" type="datetimeFigureOut">
              <a:rPr lang="ru-RU" smtClean="0"/>
              <a:t>25.04.2018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487C-31BD-4385-AD94-2B337B209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41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2569-A3CB-43E5-98BA-51D3DCD45EA1}" type="datetimeFigureOut">
              <a:rPr lang="ru-RU" smtClean="0"/>
              <a:t>25.04.2018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487C-31BD-4385-AD94-2B337B209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93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2569-A3CB-43E5-98BA-51D3DCD45EA1}" type="datetimeFigureOut">
              <a:rPr lang="ru-RU" smtClean="0"/>
              <a:t>25.04.2018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487C-31BD-4385-AD94-2B337B209768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2821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2569-A3CB-43E5-98BA-51D3DCD45EA1}" type="datetimeFigureOut">
              <a:rPr lang="ru-RU" smtClean="0"/>
              <a:t>25.04.2018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487C-31BD-4385-AD94-2B337B209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587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2569-A3CB-43E5-98BA-51D3DCD45EA1}" type="datetimeFigureOut">
              <a:rPr lang="ru-RU" smtClean="0"/>
              <a:t>25.04.2018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487C-31BD-4385-AD94-2B337B209768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5041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2569-A3CB-43E5-98BA-51D3DCD45EA1}" type="datetimeFigureOut">
              <a:rPr lang="ru-RU" smtClean="0"/>
              <a:t>25.04.2018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487C-31BD-4385-AD94-2B337B209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740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2569-A3CB-43E5-98BA-51D3DCD45EA1}" type="datetimeFigureOut">
              <a:rPr lang="ru-RU" smtClean="0"/>
              <a:t>25.04.2018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487C-31BD-4385-AD94-2B337B209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39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2569-A3CB-43E5-98BA-51D3DCD45EA1}" type="datetimeFigureOut">
              <a:rPr lang="ru-RU" smtClean="0"/>
              <a:t>25.04.2018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487C-31BD-4385-AD94-2B337B209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97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2569-A3CB-43E5-98BA-51D3DCD45EA1}" type="datetimeFigureOut">
              <a:rPr lang="ru-RU" smtClean="0"/>
              <a:t>25.04.2018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487C-31BD-4385-AD94-2B337B209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30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2569-A3CB-43E5-98BA-51D3DCD45EA1}" type="datetimeFigureOut">
              <a:rPr lang="ru-RU" smtClean="0"/>
              <a:t>25.04.2018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487C-31BD-4385-AD94-2B337B209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14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2569-A3CB-43E5-98BA-51D3DCD45EA1}" type="datetimeFigureOut">
              <a:rPr lang="ru-RU" smtClean="0"/>
              <a:t>25.04.2018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487C-31BD-4385-AD94-2B337B209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76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2569-A3CB-43E5-98BA-51D3DCD45EA1}" type="datetimeFigureOut">
              <a:rPr lang="ru-RU" smtClean="0"/>
              <a:t>25.04.2018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487C-31BD-4385-AD94-2B337B209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479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2569-A3CB-43E5-98BA-51D3DCD45EA1}" type="datetimeFigureOut">
              <a:rPr lang="ru-RU" smtClean="0"/>
              <a:t>25.04.2018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487C-31BD-4385-AD94-2B337B209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77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2569-A3CB-43E5-98BA-51D3DCD45EA1}" type="datetimeFigureOut">
              <a:rPr lang="ru-RU" smtClean="0"/>
              <a:t>25.04.2018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487C-31BD-4385-AD94-2B337B209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08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2569-A3CB-43E5-98BA-51D3DCD45EA1}" type="datetimeFigureOut">
              <a:rPr lang="ru-RU" smtClean="0"/>
              <a:t>25.04.2018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487C-31BD-4385-AD94-2B337B209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410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2569-A3CB-43E5-98BA-51D3DCD45EA1}" type="datetimeFigureOut">
              <a:rPr lang="ru-RU" smtClean="0"/>
              <a:t>25.04.2018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0487C-31BD-4385-AD94-2B337B209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81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8F52569-A3CB-43E5-98BA-51D3DCD45EA1}" type="datetimeFigureOut">
              <a:rPr lang="ru-RU" smtClean="0"/>
              <a:t>25.04.2018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D70487C-31BD-4385-AD94-2B337B209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7827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147109" y="914193"/>
            <a:ext cx="9144000" cy="105143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 smtClean="0"/>
              <a:t>async</a:t>
            </a:r>
            <a:r>
              <a:rPr lang="en-US" dirty="0" smtClean="0"/>
              <a:t> / </a:t>
            </a:r>
            <a:r>
              <a:rPr lang="en-US" sz="4400" dirty="0" smtClean="0"/>
              <a:t>await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021213" y="640214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Ивойлов Андрей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10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3463" y="483223"/>
            <a:ext cx="8534400" cy="1507067"/>
          </a:xfrm>
        </p:spPr>
        <p:txBody>
          <a:bodyPr/>
          <a:lstStyle/>
          <a:p>
            <a:r>
              <a:rPr lang="ru-RU" dirty="0" smtClean="0"/>
              <a:t>.NET Framework 3.0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.net framework 3.5</a:t>
            </a:r>
            <a:endParaRPr lang="ru-RU" dirty="0"/>
          </a:p>
        </p:txBody>
      </p:sp>
      <p:pic>
        <p:nvPicPr>
          <p:cNvPr id="3074" name="Picture 2" descr="ÐÐ°ÑÑÐ¸Ð½ÐºÐ¸ Ð¿Ð¾ Ð·Ð°Ð¿ÑÐ¾ÑÑ Ð½Ð¸ ÑÑ Ñ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4986" y="2481179"/>
            <a:ext cx="6428104" cy="370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25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2124" y="2628514"/>
            <a:ext cx="665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Эволюция асинхронного программирования в </a:t>
            </a:r>
            <a:r>
              <a:rPr lang="en-US" dirty="0" smtClean="0"/>
              <a:t>.NET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02124" y="3137472"/>
            <a:ext cx="6478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Примеры кода </a:t>
            </a:r>
            <a:r>
              <a:rPr lang="en-US" dirty="0" err="1" smtClean="0"/>
              <a:t>для</a:t>
            </a:r>
            <a:r>
              <a:rPr lang="en-US" dirty="0" smtClean="0"/>
              <a:t> </a:t>
            </a:r>
            <a:r>
              <a:rPr lang="ru-RU" dirty="0" err="1" smtClean="0"/>
              <a:t>кажд</a:t>
            </a:r>
            <a:r>
              <a:rPr lang="en-US" dirty="0" err="1" smtClean="0"/>
              <a:t>ого</a:t>
            </a:r>
            <a:r>
              <a:rPr lang="en-US" dirty="0"/>
              <a:t> </a:t>
            </a:r>
            <a:r>
              <a:rPr lang="ru-RU" dirty="0" smtClean="0"/>
              <a:t>этап</a:t>
            </a:r>
            <a:r>
              <a:rPr lang="en-US" dirty="0" smtClean="0"/>
              <a:t>а</a:t>
            </a:r>
            <a:r>
              <a:rPr lang="ru-RU" dirty="0" smtClean="0"/>
              <a:t> развития асинхронного программирования в </a:t>
            </a:r>
            <a:r>
              <a:rPr lang="en-US" dirty="0" smtClean="0"/>
              <a:t>.NET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02124" y="3923429"/>
            <a:ext cx="352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Внутренности </a:t>
            </a:r>
            <a:r>
              <a:rPr lang="en-US" dirty="0" smtClean="0"/>
              <a:t>async/await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02124" y="2189369"/>
            <a:ext cx="599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Об асинхронном программировании в целом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693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9853" y="175215"/>
            <a:ext cx="9364563" cy="1507067"/>
          </a:xfrm>
        </p:spPr>
        <p:txBody>
          <a:bodyPr/>
          <a:lstStyle/>
          <a:p>
            <a:r>
              <a:rPr lang="ru-RU" dirty="0" smtClean="0"/>
              <a:t>Асинхронное программирование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6717" y="1763830"/>
            <a:ext cx="8534400" cy="3356809"/>
          </a:xfrm>
        </p:spPr>
        <p:txBody>
          <a:bodyPr/>
          <a:lstStyle/>
          <a:p>
            <a:r>
              <a:rPr lang="ru-RU" dirty="0" smtClean="0"/>
              <a:t>Выполнение одинакового количества работы меньшим количеством ресурсов</a:t>
            </a:r>
            <a:endParaRPr lang="en-US" dirty="0" smtClean="0"/>
          </a:p>
          <a:p>
            <a:r>
              <a:rPr lang="ru-RU" dirty="0" smtClean="0"/>
              <a:t>Управление получаем почти сразу после вызова операции</a:t>
            </a:r>
          </a:p>
          <a:p>
            <a:r>
              <a:rPr lang="ru-RU" dirty="0" smtClean="0"/>
              <a:t>Об окончании операции нас уведомляет </a:t>
            </a:r>
            <a:r>
              <a:rPr lang="en-US" dirty="0" smtClean="0"/>
              <a:t>callback</a:t>
            </a:r>
            <a:endParaRPr lang="ru-RU" dirty="0" smtClean="0"/>
          </a:p>
          <a:p>
            <a:r>
              <a:rPr lang="ru-RU" dirty="0" smtClean="0"/>
              <a:t>Асинхронное программирование не всегда равно многопоточности</a:t>
            </a:r>
          </a:p>
        </p:txBody>
      </p:sp>
    </p:spTree>
    <p:extLst>
      <p:ext uri="{BB962C8B-B14F-4D97-AF65-F5344CB8AC3E}">
        <p14:creationId xmlns:p14="http://schemas.microsoft.com/office/powerpoint/2010/main" val="418597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493302"/>
            <a:ext cx="8534400" cy="1507067"/>
          </a:xfrm>
        </p:spPr>
        <p:txBody>
          <a:bodyPr/>
          <a:lstStyle/>
          <a:p>
            <a:r>
              <a:rPr lang="en-US" dirty="0" smtClean="0"/>
              <a:t>.NET</a:t>
            </a:r>
            <a:r>
              <a:rPr lang="ru-RU" dirty="0" smtClean="0"/>
              <a:t> </a:t>
            </a:r>
            <a:r>
              <a:rPr lang="en-US" dirty="0" smtClean="0"/>
              <a:t>Framework 1.0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000369"/>
            <a:ext cx="8534400" cy="1191405"/>
          </a:xfrm>
        </p:spPr>
        <p:txBody>
          <a:bodyPr/>
          <a:lstStyle/>
          <a:p>
            <a:r>
              <a:rPr lang="en-US" dirty="0"/>
              <a:t>Asynchronous Programming Model (APM</a:t>
            </a:r>
            <a:r>
              <a:rPr lang="en-US" dirty="0" smtClean="0"/>
              <a:t>) - </a:t>
            </a:r>
            <a:r>
              <a:rPr lang="ru-RU" dirty="0" smtClean="0"/>
              <a:t>узнается по паре методов </a:t>
            </a:r>
            <a:r>
              <a:rPr lang="en-US" dirty="0" smtClean="0"/>
              <a:t>BeginXXX/</a:t>
            </a:r>
            <a:r>
              <a:rPr lang="en-US" dirty="0" err="1" smtClean="0"/>
              <a:t>EndXXX</a:t>
            </a:r>
            <a:r>
              <a:rPr lang="ru-RU" dirty="0" smtClean="0"/>
              <a:t>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418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97418" y="2503256"/>
            <a:ext cx="1981351" cy="1507067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349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Ð°ÑÑÐ¸Ð½ÐºÐ¸ Ð¿Ð¾ Ð·Ð°Ð¿ÑÐ¾ÑÑ Ð½Ðµ Ð½Ð°Ð´Ð¾ ÑÐ°Ðº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199"/>
            <a:ext cx="12192000" cy="685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18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493302"/>
            <a:ext cx="8534400" cy="1507067"/>
          </a:xfrm>
        </p:spPr>
        <p:txBody>
          <a:bodyPr/>
          <a:lstStyle/>
          <a:p>
            <a:r>
              <a:rPr lang="en-US" dirty="0" smtClean="0"/>
              <a:t>.NET</a:t>
            </a:r>
            <a:r>
              <a:rPr lang="ru-RU" dirty="0" smtClean="0"/>
              <a:t> </a:t>
            </a:r>
            <a:r>
              <a:rPr lang="en-US" dirty="0" smtClean="0"/>
              <a:t>Framework 2.0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000369"/>
            <a:ext cx="8534400" cy="1191405"/>
          </a:xfrm>
        </p:spPr>
        <p:txBody>
          <a:bodyPr/>
          <a:lstStyle/>
          <a:p>
            <a:r>
              <a:rPr lang="en-US" dirty="0" smtClean="0"/>
              <a:t>Event-based Asynchronous Pattern (EAP)- </a:t>
            </a:r>
            <a:r>
              <a:rPr lang="ru-RU" dirty="0" smtClean="0"/>
              <a:t>узнается по паре метод + событие – например, </a:t>
            </a:r>
            <a:r>
              <a:rPr lang="en-US" dirty="0" smtClean="0"/>
              <a:t>LoadAsync</a:t>
            </a:r>
            <a:r>
              <a:rPr lang="ru-RU" dirty="0" smtClean="0"/>
              <a:t> (метод)</a:t>
            </a:r>
            <a:r>
              <a:rPr lang="en-US" dirty="0" smtClean="0"/>
              <a:t> + LoadCompleted</a:t>
            </a:r>
            <a:r>
              <a:rPr lang="ru-RU" dirty="0" smtClean="0"/>
              <a:t> (событие)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951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97418" y="2503256"/>
            <a:ext cx="1981351" cy="1507067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861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ÐÐ¾ÑÐ¾Ð¶ÐµÐµ Ð¸Ð·Ð¾Ð±ÑÐ°Ð¶ÐµÐ½Ð¸Ðµ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48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131</TotalTime>
  <Words>285</Words>
  <Application>Microsoft Office PowerPoint</Application>
  <PresentationFormat>Широкоэкранный</PresentationFormat>
  <Paragraphs>26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Сектор</vt:lpstr>
      <vt:lpstr>Презентация PowerPoint</vt:lpstr>
      <vt:lpstr>Презентация PowerPoint</vt:lpstr>
      <vt:lpstr>Асинхронное программирование</vt:lpstr>
      <vt:lpstr>.NET Framework 1.0</vt:lpstr>
      <vt:lpstr>DEMO</vt:lpstr>
      <vt:lpstr>Презентация PowerPoint</vt:lpstr>
      <vt:lpstr>.NET Framework 2.0</vt:lpstr>
      <vt:lpstr>DEMO</vt:lpstr>
      <vt:lpstr>Презентация PowerPoint</vt:lpstr>
      <vt:lpstr>.NET Framework 3.0 .net framework 3.5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 / await</dc:title>
  <dc:creator>Андрей Ивойлов</dc:creator>
  <cp:lastModifiedBy>Андрей Ивойлов</cp:lastModifiedBy>
  <cp:revision>11</cp:revision>
  <dcterms:created xsi:type="dcterms:W3CDTF">2018-04-25T18:31:46Z</dcterms:created>
  <dcterms:modified xsi:type="dcterms:W3CDTF">2018-04-25T20:43:43Z</dcterms:modified>
</cp:coreProperties>
</file>