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7"/>
  </p:notesMasterIdLst>
  <p:sldIdLst>
    <p:sldId id="265" r:id="rId2"/>
    <p:sldId id="256" r:id="rId3"/>
    <p:sldId id="263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74" autoAdjust="0"/>
  </p:normalViewPr>
  <p:slideViewPr>
    <p:cSldViewPr snapToGrid="0">
      <p:cViewPr>
        <p:scale>
          <a:sx n="75" d="100"/>
          <a:sy n="75" d="100"/>
        </p:scale>
        <p:origin x="10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3C7C-4B69-408A-993B-D066D2C2EC10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259BB-3010-4D83-AB37-352EA01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9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Сегодня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немного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поговорим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программировании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целом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об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эволюции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поддержки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в </a:t>
            </a:r>
            <a:r>
              <a:rPr lang="ru-RU" baseline="0" dirty="0" smtClean="0"/>
              <a:t>.NET, </a:t>
            </a:r>
            <a:r>
              <a:rPr lang="en-US" baseline="0" dirty="0" err="1" smtClean="0"/>
              <a:t>рассмотрим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примеры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для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каждого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этапа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развития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в </a:t>
            </a:r>
            <a:r>
              <a:rPr lang="ru-RU" baseline="0" dirty="0" smtClean="0"/>
              <a:t>.NET</a:t>
            </a:r>
            <a:r>
              <a:rPr lang="en-US" baseline="0" dirty="0" smtClean="0"/>
              <a:t>, и </a:t>
            </a:r>
            <a:r>
              <a:rPr lang="en-US" baseline="0" dirty="0" err="1" smtClean="0"/>
              <a:t>главная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тема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ru-RU" baseline="0" dirty="0" smtClean="0"/>
              <a:t>async/</a:t>
            </a:r>
            <a:r>
              <a:rPr lang="ru-RU" baseline="0" dirty="0" err="1" smtClean="0"/>
              <a:t>await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5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Итак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характеризуется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программирование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целом</a:t>
            </a:r>
            <a:r>
              <a:rPr lang="en-US" baseline="0" dirty="0" smtClean="0"/>
              <a:t> –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Вся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идея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заключается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выполнении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одинакового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количества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меньшим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количеством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ресурсов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Управление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выполнением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получаем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почти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сразу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после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вызова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операции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О </a:t>
            </a:r>
            <a:r>
              <a:rPr lang="en-US" baseline="0" dirty="0" err="1" smtClean="0"/>
              <a:t>завершении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уведомляет</a:t>
            </a:r>
            <a:r>
              <a:rPr lang="en-US" baseline="0" dirty="0" smtClean="0"/>
              <a:t> </a:t>
            </a:r>
            <a:r>
              <a:rPr lang="ru-RU" baseline="0" dirty="0" err="1" smtClean="0"/>
              <a:t>callback</a:t>
            </a:r>
            <a:r>
              <a:rPr lang="ru-RU" baseline="0" dirty="0" smtClean="0"/>
              <a:t>. </a:t>
            </a:r>
            <a:endParaRPr lang="en-US" baseline="0" smtClean="0"/>
          </a:p>
          <a:p>
            <a:pPr marL="228600" indent="-228600">
              <a:buAutoNum type="arabicPeriod"/>
            </a:pPr>
            <a:r>
              <a:rPr lang="en-US" smtClean="0"/>
              <a:t>Есть</a:t>
            </a:r>
            <a:r>
              <a:rPr lang="en-US" dirty="0" smtClean="0"/>
              <a:t> </a:t>
            </a:r>
            <a:r>
              <a:rPr lang="en-US" dirty="0" err="1" smtClean="0"/>
              <a:t>такое</a:t>
            </a:r>
            <a:r>
              <a:rPr lang="en-US" dirty="0" smtClean="0"/>
              <a:t> </a:t>
            </a:r>
            <a:r>
              <a:rPr lang="en-US" dirty="0" err="1" smtClean="0"/>
              <a:t>заблуждение</a:t>
            </a:r>
            <a:r>
              <a:rPr lang="en-US" dirty="0" smtClean="0"/>
              <a:t> – “</a:t>
            </a:r>
            <a:r>
              <a:rPr lang="en-US" dirty="0" err="1" smtClean="0"/>
              <a:t>Вот</a:t>
            </a:r>
            <a:r>
              <a:rPr lang="en-US" dirty="0" smtClean="0"/>
              <a:t> я </a:t>
            </a:r>
            <a:r>
              <a:rPr lang="en-US" dirty="0" err="1" smtClean="0"/>
              <a:t>запускаю</a:t>
            </a:r>
            <a:r>
              <a:rPr lang="en-US" dirty="0" smtClean="0"/>
              <a:t> </a:t>
            </a:r>
            <a:r>
              <a:rPr lang="en-US" dirty="0" err="1" smtClean="0"/>
              <a:t>асинхронную</a:t>
            </a:r>
            <a:r>
              <a:rPr lang="en-US" dirty="0" smtClean="0"/>
              <a:t> </a:t>
            </a:r>
            <a:r>
              <a:rPr lang="en-US" dirty="0" err="1" smtClean="0"/>
              <a:t>операцию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она</a:t>
            </a:r>
            <a:r>
              <a:rPr lang="en-US" baseline="0" dirty="0" smtClean="0"/>
              <a:t> у </a:t>
            </a:r>
            <a:r>
              <a:rPr lang="en-US" baseline="0" dirty="0" err="1" smtClean="0"/>
              <a:t>меня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выполняется</a:t>
            </a:r>
            <a:r>
              <a:rPr lang="en-US" baseline="0" dirty="0" smtClean="0"/>
              <a:t>, а в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время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занят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значит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есть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какой-то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другой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который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операцию</a:t>
            </a:r>
            <a:r>
              <a:rPr lang="en-US" baseline="0" dirty="0" smtClean="0"/>
              <a:t>”. В </a:t>
            </a:r>
            <a:r>
              <a:rPr lang="en-US" baseline="0" dirty="0" err="1" smtClean="0"/>
              <a:t>случае</a:t>
            </a:r>
            <a:r>
              <a:rPr lang="en-US" baseline="0" dirty="0" smtClean="0"/>
              <a:t> с </a:t>
            </a:r>
            <a:r>
              <a:rPr lang="en-US" baseline="0" dirty="0" err="1" smtClean="0"/>
              <a:t>вычислительными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задачами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когда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процессор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действительно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что-то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делает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так</a:t>
            </a:r>
            <a:r>
              <a:rPr lang="en-US" baseline="0" dirty="0" smtClean="0"/>
              <a:t>, НО </a:t>
            </a:r>
            <a:r>
              <a:rPr lang="en-US" baseline="0" dirty="0" err="1" smtClean="0"/>
              <a:t>есть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другой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подкласс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связанный</a:t>
            </a:r>
            <a:r>
              <a:rPr lang="en-US" baseline="0" dirty="0" smtClean="0"/>
              <a:t> с </a:t>
            </a:r>
            <a:r>
              <a:rPr lang="en-US" baseline="0" dirty="0" err="1" smtClean="0"/>
              <a:t>операциями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ввода-вывода</a:t>
            </a:r>
            <a:r>
              <a:rPr lang="en-US" baseline="0" dirty="0" smtClean="0"/>
              <a:t>. И </a:t>
            </a:r>
            <a:r>
              <a:rPr lang="en-US" baseline="0" dirty="0" err="1" smtClean="0"/>
              <a:t>вот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этом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случае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вызывающий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блокируется</a:t>
            </a:r>
            <a:r>
              <a:rPr lang="en-US" baseline="0" dirty="0" smtClean="0"/>
              <a:t>, а </a:t>
            </a:r>
            <a:r>
              <a:rPr lang="en-US" baseline="0" dirty="0" err="1" smtClean="0"/>
              <a:t>например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драйвер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жесткого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диска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отдает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команду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чтение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жесткому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диску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по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завершению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возвращает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результат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приложение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3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76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82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8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04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4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7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14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6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7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1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F52569-A3CB-43E5-98BA-51D3DCD45EA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78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47109" y="914193"/>
            <a:ext cx="9144000" cy="10514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async</a:t>
            </a:r>
            <a:r>
              <a:rPr lang="en-US" dirty="0" smtClean="0"/>
              <a:t> / </a:t>
            </a:r>
            <a:r>
              <a:rPr lang="en-US" sz="4400" dirty="0" smtClean="0"/>
              <a:t>await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021213" y="64021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Ивойлов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1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463" y="483223"/>
            <a:ext cx="8534400" cy="1507067"/>
          </a:xfrm>
        </p:spPr>
        <p:txBody>
          <a:bodyPr/>
          <a:lstStyle/>
          <a:p>
            <a:r>
              <a:rPr lang="ru-RU" dirty="0" smtClean="0"/>
              <a:t>.NET Framework 3.0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.net framework 3.5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½Ð¸ ÑÑ Ñ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986" y="2481179"/>
            <a:ext cx="6428104" cy="37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</a:t>
            </a:r>
            <a:r>
              <a:rPr lang="en-US" dirty="0" smtClean="0"/>
              <a:t>4.0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ru-RU" dirty="0" smtClean="0"/>
              <a:t>представила </a:t>
            </a:r>
            <a:r>
              <a:rPr lang="en-US" dirty="0" smtClean="0"/>
              <a:t>TPL </a:t>
            </a:r>
            <a:r>
              <a:rPr lang="ru-RU" dirty="0" smtClean="0"/>
              <a:t>и выделила новый концепт – Задачи (</a:t>
            </a:r>
            <a:r>
              <a:rPr lang="en-US" dirty="0" smtClean="0"/>
              <a:t>Tasks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³Ð¾Ð¼ÐµÑ wooho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860" y="3191774"/>
            <a:ext cx="5994853" cy="33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1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</a:t>
            </a:r>
            <a:r>
              <a:rPr lang="ru-RU" dirty="0" smtClean="0"/>
              <a:t>4</a:t>
            </a:r>
            <a:r>
              <a:rPr lang="en-US" dirty="0" smtClean="0"/>
              <a:t>.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2127131"/>
          </a:xfrm>
        </p:spPr>
        <p:txBody>
          <a:bodyPr>
            <a:normAutofit/>
          </a:bodyPr>
          <a:lstStyle/>
          <a:p>
            <a:r>
              <a:rPr lang="ru-RU" dirty="0" smtClean="0"/>
              <a:t>Появляются ключевые слова </a:t>
            </a:r>
            <a:r>
              <a:rPr lang="en-US" dirty="0" smtClean="0"/>
              <a:t>async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await</a:t>
            </a:r>
          </a:p>
          <a:p>
            <a:r>
              <a:rPr lang="en-US" dirty="0" smtClean="0"/>
              <a:t>Microsoft </a:t>
            </a:r>
            <a:r>
              <a:rPr lang="ru-RU" dirty="0" smtClean="0"/>
              <a:t>формулирует новый подход к асинхронному программированию – </a:t>
            </a:r>
            <a:r>
              <a:rPr lang="en-US" dirty="0" smtClean="0"/>
              <a:t>TAP (Task-based Asynchronous Programming)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7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61" y="139700"/>
            <a:ext cx="6112237" cy="652780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1181100" y="533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181100" y="1244600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181100" y="23457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673100" y="742950"/>
            <a:ext cx="508000" cy="41910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673100" y="1765300"/>
            <a:ext cx="508000" cy="41910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712" y="194732"/>
            <a:ext cx="8534400" cy="1507067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async/await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112" y="2548464"/>
            <a:ext cx="8534400" cy="151553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100" dirty="0" smtClean="0"/>
              <a:t>Разрешает использовать </a:t>
            </a:r>
            <a:r>
              <a:rPr lang="en-US" sz="2100" dirty="0" smtClean="0"/>
              <a:t>await</a:t>
            </a:r>
            <a:endParaRPr lang="ru-RU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100" dirty="0" smtClean="0"/>
              <a:t>Позволяет передавать результат метода или исключение вверх по стеку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100" dirty="0" smtClean="0"/>
              <a:t>Для такого метода компилятора сгенерирует машину состояний</a:t>
            </a:r>
            <a:endParaRPr lang="en-US" sz="2100" dirty="0" smtClean="0"/>
          </a:p>
          <a:p>
            <a:endParaRPr lang="en-US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00112" y="4558495"/>
            <a:ext cx="8534400" cy="973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Вставляет точку </a:t>
            </a:r>
            <a:r>
              <a:rPr lang="ru-RU" sz="1800" b="1" dirty="0" smtClean="0"/>
              <a:t>возможного</a:t>
            </a:r>
            <a:r>
              <a:rPr lang="ru-RU" sz="1800" dirty="0" smtClean="0"/>
              <a:t> прерывания/возобновления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Извлекает результат или исключение из таска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9900" y="1879600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sync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9900" y="4209643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await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5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124" y="2628514"/>
            <a:ext cx="6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Эволюция асинхронного программирования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2124" y="3137472"/>
            <a:ext cx="647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Примеры кода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ru-RU" dirty="0" err="1" smtClean="0"/>
              <a:t>кажд</a:t>
            </a:r>
            <a:r>
              <a:rPr lang="en-US" dirty="0" err="1" smtClean="0"/>
              <a:t>ого</a:t>
            </a:r>
            <a:r>
              <a:rPr lang="en-US" dirty="0"/>
              <a:t> </a:t>
            </a:r>
            <a:r>
              <a:rPr lang="ru-RU" dirty="0" smtClean="0"/>
              <a:t>этап</a:t>
            </a:r>
            <a:r>
              <a:rPr lang="en-US" dirty="0" smtClean="0"/>
              <a:t>а</a:t>
            </a:r>
            <a:r>
              <a:rPr lang="ru-RU" dirty="0" smtClean="0"/>
              <a:t> развития асинхронного программирования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2124" y="3923429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Внутренности </a:t>
            </a:r>
            <a:r>
              <a:rPr lang="en-US" dirty="0" smtClean="0"/>
              <a:t>async/await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2124" y="2189369"/>
            <a:ext cx="599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 асинхронном программировании в целом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9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853" y="175215"/>
            <a:ext cx="9364563" cy="1507067"/>
          </a:xfrm>
        </p:spPr>
        <p:txBody>
          <a:bodyPr/>
          <a:lstStyle/>
          <a:p>
            <a:r>
              <a:rPr lang="ru-RU" dirty="0" smtClean="0"/>
              <a:t>Асинхронное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717" y="1763830"/>
            <a:ext cx="8534400" cy="3356809"/>
          </a:xfrm>
        </p:spPr>
        <p:txBody>
          <a:bodyPr/>
          <a:lstStyle/>
          <a:p>
            <a:r>
              <a:rPr lang="ru-RU" dirty="0" smtClean="0"/>
              <a:t>Выполнение одинакового количества работы меньшим количеством ресурсов</a:t>
            </a:r>
            <a:endParaRPr lang="en-US" dirty="0" smtClean="0"/>
          </a:p>
          <a:p>
            <a:r>
              <a:rPr lang="ru-RU" dirty="0" smtClean="0"/>
              <a:t>Управление получаем почти сразу после вызова операции</a:t>
            </a:r>
          </a:p>
          <a:p>
            <a:r>
              <a:rPr lang="ru-RU" dirty="0" smtClean="0"/>
              <a:t>Об окончании операции нас уведомляет </a:t>
            </a:r>
            <a:r>
              <a:rPr lang="en-US" dirty="0" smtClean="0"/>
              <a:t>callback</a:t>
            </a:r>
            <a:endParaRPr lang="ru-RU" dirty="0" smtClean="0"/>
          </a:p>
          <a:p>
            <a:r>
              <a:rPr lang="ru-RU" dirty="0" smtClean="0"/>
              <a:t>Асинхронное программирование не всегда равно многопоточности</a:t>
            </a:r>
          </a:p>
        </p:txBody>
      </p:sp>
    </p:spTree>
    <p:extLst>
      <p:ext uri="{BB962C8B-B14F-4D97-AF65-F5344CB8AC3E}">
        <p14:creationId xmlns:p14="http://schemas.microsoft.com/office/powerpoint/2010/main" val="41859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1.0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/>
              <a:t>Asynchronous Programming Model (APM</a:t>
            </a:r>
            <a:r>
              <a:rPr lang="en-US" dirty="0" smtClean="0"/>
              <a:t>) - </a:t>
            </a:r>
            <a:r>
              <a:rPr lang="ru-RU" dirty="0" smtClean="0"/>
              <a:t>узнается по паре методов </a:t>
            </a:r>
            <a:r>
              <a:rPr lang="en-US" dirty="0" smtClean="0"/>
              <a:t>BeginXXX/</a:t>
            </a:r>
            <a:r>
              <a:rPr lang="en-US" dirty="0" err="1" smtClean="0"/>
              <a:t>EndXXX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18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4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½Ðµ Ð½Ð°Ð´Ð¾ ÑÐ°Ðº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99"/>
            <a:ext cx="12192000" cy="68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2.0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 smtClean="0"/>
              <a:t>Event-based Asynchronous </a:t>
            </a:r>
            <a:r>
              <a:rPr lang="en-US" dirty="0" smtClean="0"/>
              <a:t>Programming</a:t>
            </a:r>
            <a:r>
              <a:rPr lang="en-US" dirty="0" smtClean="0"/>
              <a:t>(EAP</a:t>
            </a:r>
            <a:r>
              <a:rPr lang="en-US" dirty="0" smtClean="0"/>
              <a:t>)- </a:t>
            </a:r>
            <a:r>
              <a:rPr lang="ru-RU" dirty="0" smtClean="0"/>
              <a:t>узнается по паре метод + событие – например, </a:t>
            </a:r>
            <a:r>
              <a:rPr lang="en-US" dirty="0" smtClean="0"/>
              <a:t>LoadAsync</a:t>
            </a:r>
            <a:r>
              <a:rPr lang="ru-RU" dirty="0" smtClean="0"/>
              <a:t> (метод)</a:t>
            </a:r>
            <a:r>
              <a:rPr lang="en-US" dirty="0" smtClean="0"/>
              <a:t> + LoadCompleted</a:t>
            </a:r>
            <a:r>
              <a:rPr lang="ru-RU" dirty="0" smtClean="0"/>
              <a:t> (событие)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5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6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366</Words>
  <Application>Microsoft Office PowerPoint</Application>
  <PresentationFormat>Широкоэкранный</PresentationFormat>
  <Paragraphs>43</Paragraphs>
  <Slides>15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Асинхронное программирование</vt:lpstr>
      <vt:lpstr>.NET Framework 1.0</vt:lpstr>
      <vt:lpstr>DEMO</vt:lpstr>
      <vt:lpstr>Презентация PowerPoint</vt:lpstr>
      <vt:lpstr>.NET Framework 2.0</vt:lpstr>
      <vt:lpstr>DEMO</vt:lpstr>
      <vt:lpstr>Презентация PowerPoint</vt:lpstr>
      <vt:lpstr>.NET Framework 3.0 .net framework 3.5</vt:lpstr>
      <vt:lpstr>.NET Framework 4.0</vt:lpstr>
      <vt:lpstr>DEMO</vt:lpstr>
      <vt:lpstr>.NET Framework 4.5</vt:lpstr>
      <vt:lpstr>Презентация PowerPoint</vt:lpstr>
      <vt:lpstr>Ключевые слова async/await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/ await</dc:title>
  <dc:creator>Андрей Ивойлов</dc:creator>
  <cp:lastModifiedBy>Андрей Ивойлов</cp:lastModifiedBy>
  <cp:revision>16</cp:revision>
  <dcterms:created xsi:type="dcterms:W3CDTF">2018-04-25T18:31:46Z</dcterms:created>
  <dcterms:modified xsi:type="dcterms:W3CDTF">2018-04-27T19:48:11Z</dcterms:modified>
</cp:coreProperties>
</file>