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3C4043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3C4043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3C4043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3C4043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3C4043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3C4043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3C4043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3C4043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3C4043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3C4043"/>
        </a:fontRef>
        <a:srgbClr val="3C4043"/>
      </a:tcTxStyle>
      <a:tcStyle>
        <a:tcBdr>
          <a:left>
            <a:ln w="12700" cap="flat">
              <a:solidFill>
                <a:srgbClr val="5F6368"/>
              </a:solidFill>
              <a:prstDash val="solid"/>
              <a:round/>
            </a:ln>
          </a:left>
          <a:right>
            <a:ln w="12700" cap="flat">
              <a:solidFill>
                <a:srgbClr val="5F6368"/>
              </a:solidFill>
              <a:prstDash val="solid"/>
              <a:round/>
            </a:ln>
          </a:right>
          <a:top>
            <a:ln w="12700" cap="flat">
              <a:solidFill>
                <a:srgbClr val="5F6368"/>
              </a:solidFill>
              <a:prstDash val="solid"/>
              <a:round/>
            </a:ln>
          </a:top>
          <a:bottom>
            <a:ln w="12700" cap="flat">
              <a:solidFill>
                <a:srgbClr val="5F6368"/>
              </a:solidFill>
              <a:prstDash val="solid"/>
              <a:round/>
            </a:ln>
          </a:bottom>
          <a:insideH>
            <a:ln w="12700" cap="flat">
              <a:solidFill>
                <a:srgbClr val="5F6368"/>
              </a:solidFill>
              <a:prstDash val="solid"/>
              <a:round/>
            </a:ln>
          </a:insideH>
          <a:insideV>
            <a:ln w="12700" cap="flat">
              <a:solidFill>
                <a:srgbClr val="5F6368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5F6368"/>
        </a:fontRef>
        <a:srgbClr val="5F6368"/>
      </a:tcTxStyle>
      <a:tcStyle>
        <a:tcBdr>
          <a:left>
            <a:ln w="12700" cap="flat">
              <a:solidFill>
                <a:srgbClr val="5F6368"/>
              </a:solidFill>
              <a:prstDash val="solid"/>
              <a:round/>
            </a:ln>
          </a:left>
          <a:right>
            <a:ln w="12700" cap="flat">
              <a:solidFill>
                <a:srgbClr val="5F6368"/>
              </a:solidFill>
              <a:prstDash val="solid"/>
              <a:round/>
            </a:ln>
          </a:right>
          <a:top>
            <a:ln w="12700" cap="flat">
              <a:solidFill>
                <a:srgbClr val="5F6368"/>
              </a:solidFill>
              <a:prstDash val="solid"/>
              <a:round/>
            </a:ln>
          </a:top>
          <a:bottom>
            <a:ln w="12700" cap="flat">
              <a:solidFill>
                <a:srgbClr val="5F6368"/>
              </a:solidFill>
              <a:prstDash val="solid"/>
              <a:round/>
            </a:ln>
          </a:bottom>
          <a:insideH>
            <a:ln w="12700" cap="flat">
              <a:solidFill>
                <a:srgbClr val="5F6368"/>
              </a:solidFill>
              <a:prstDash val="solid"/>
              <a:round/>
            </a:ln>
          </a:insideH>
          <a:insideV>
            <a:ln w="12700" cap="flat">
              <a:solidFill>
                <a:srgbClr val="5F6368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5F6368"/>
        </a:fontRef>
        <a:srgbClr val="5F6368"/>
      </a:tcTxStyle>
      <a:tcStyle>
        <a:tcBdr>
          <a:left>
            <a:ln w="12700" cap="flat">
              <a:solidFill>
                <a:srgbClr val="5F6368"/>
              </a:solidFill>
              <a:prstDash val="solid"/>
              <a:round/>
            </a:ln>
          </a:left>
          <a:right>
            <a:ln w="12700" cap="flat">
              <a:solidFill>
                <a:srgbClr val="5F6368"/>
              </a:solidFill>
              <a:prstDash val="solid"/>
              <a:round/>
            </a:ln>
          </a:right>
          <a:top>
            <a:ln w="38100" cap="flat">
              <a:solidFill>
                <a:srgbClr val="5F6368"/>
              </a:solidFill>
              <a:prstDash val="solid"/>
              <a:round/>
            </a:ln>
          </a:top>
          <a:bottom>
            <a:ln w="12700" cap="flat">
              <a:solidFill>
                <a:srgbClr val="5F6368"/>
              </a:solidFill>
              <a:prstDash val="solid"/>
              <a:round/>
            </a:ln>
          </a:bottom>
          <a:insideH>
            <a:ln w="12700" cap="flat">
              <a:solidFill>
                <a:srgbClr val="5F6368"/>
              </a:solidFill>
              <a:prstDash val="solid"/>
              <a:round/>
            </a:ln>
          </a:insideH>
          <a:insideV>
            <a:ln w="12700" cap="flat">
              <a:solidFill>
                <a:srgbClr val="5F6368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5F6368"/>
        </a:fontRef>
        <a:srgbClr val="5F6368"/>
      </a:tcTxStyle>
      <a:tcStyle>
        <a:tcBdr>
          <a:left>
            <a:ln w="12700" cap="flat">
              <a:solidFill>
                <a:srgbClr val="5F6368"/>
              </a:solidFill>
              <a:prstDash val="solid"/>
              <a:round/>
            </a:ln>
          </a:left>
          <a:right>
            <a:ln w="12700" cap="flat">
              <a:solidFill>
                <a:srgbClr val="5F6368"/>
              </a:solidFill>
              <a:prstDash val="solid"/>
              <a:round/>
            </a:ln>
          </a:right>
          <a:top>
            <a:ln w="12700" cap="flat">
              <a:solidFill>
                <a:srgbClr val="5F6368"/>
              </a:solidFill>
              <a:prstDash val="solid"/>
              <a:round/>
            </a:ln>
          </a:top>
          <a:bottom>
            <a:ln w="38100" cap="flat">
              <a:solidFill>
                <a:srgbClr val="5F6368"/>
              </a:solidFill>
              <a:prstDash val="solid"/>
              <a:round/>
            </a:ln>
          </a:bottom>
          <a:insideH>
            <a:ln w="12700" cap="flat">
              <a:solidFill>
                <a:srgbClr val="5F6368"/>
              </a:solidFill>
              <a:prstDash val="solid"/>
              <a:round/>
            </a:ln>
          </a:insideH>
          <a:insideV>
            <a:ln w="12700" cap="flat">
              <a:solidFill>
                <a:srgbClr val="5F6368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9525" cap="flat">
              <a:solidFill>
                <a:srgbClr val="9E9E9E"/>
              </a:solidFill>
              <a:prstDash val="solid"/>
              <a:round/>
            </a:ln>
          </a:left>
          <a:right>
            <a:ln w="9525" cap="flat">
              <a:solidFill>
                <a:srgbClr val="9E9E9E"/>
              </a:solidFill>
              <a:prstDash val="solid"/>
              <a:round/>
            </a:ln>
          </a:right>
          <a:top>
            <a:ln w="9525" cap="flat">
              <a:solidFill>
                <a:srgbClr val="9E9E9E"/>
              </a:solidFill>
              <a:prstDash val="solid"/>
              <a:round/>
            </a:ln>
          </a:top>
          <a:bottom>
            <a:ln w="9525" cap="flat">
              <a:solidFill>
                <a:srgbClr val="9E9E9E"/>
              </a:solidFill>
              <a:prstDash val="solid"/>
              <a:round/>
            </a:ln>
          </a:bottom>
          <a:insideH>
            <a:ln w="9525" cap="flat">
              <a:solidFill>
                <a:srgbClr val="9E9E9E"/>
              </a:solidFill>
              <a:prstDash val="solid"/>
              <a:round/>
            </a:ln>
          </a:insideH>
          <a:insideV>
            <a:ln w="9525" cap="flat">
              <a:solidFill>
                <a:srgbClr val="9E9E9E"/>
              </a:solidFill>
              <a:prstDash val="solid"/>
              <a:round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9525" cap="flat">
              <a:solidFill>
                <a:srgbClr val="9E9E9E"/>
              </a:solidFill>
              <a:prstDash val="solid"/>
              <a:round/>
            </a:ln>
          </a:left>
          <a:right>
            <a:ln w="9525" cap="flat">
              <a:solidFill>
                <a:srgbClr val="9E9E9E"/>
              </a:solidFill>
              <a:prstDash val="solid"/>
              <a:round/>
            </a:ln>
          </a:right>
          <a:top>
            <a:ln w="9525" cap="flat">
              <a:solidFill>
                <a:srgbClr val="9E9E9E"/>
              </a:solidFill>
              <a:prstDash val="solid"/>
              <a:round/>
            </a:ln>
          </a:top>
          <a:bottom>
            <a:ln w="9525" cap="flat">
              <a:solidFill>
                <a:srgbClr val="9E9E9E"/>
              </a:solidFill>
              <a:prstDash val="solid"/>
              <a:round/>
            </a:ln>
          </a:bottom>
          <a:insideH>
            <a:ln w="9525" cap="flat">
              <a:solidFill>
                <a:srgbClr val="9E9E9E"/>
              </a:solidFill>
              <a:prstDash val="solid"/>
              <a:round/>
            </a:ln>
          </a:insideH>
          <a:insideV>
            <a:ln w="9525" cap="flat">
              <a:solidFill>
                <a:srgbClr val="9E9E9E"/>
              </a:solidFill>
              <a:prstDash val="solid"/>
              <a:round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9525" cap="flat">
              <a:solidFill>
                <a:srgbClr val="9E9E9E"/>
              </a:solidFill>
              <a:prstDash val="solid"/>
              <a:round/>
            </a:ln>
          </a:left>
          <a:right>
            <a:ln w="9525" cap="flat">
              <a:solidFill>
                <a:srgbClr val="9E9E9E"/>
              </a:solidFill>
              <a:prstDash val="solid"/>
              <a:round/>
            </a:ln>
          </a:right>
          <a:top>
            <a:ln w="9525" cap="flat">
              <a:solidFill>
                <a:srgbClr val="9E9E9E"/>
              </a:solidFill>
              <a:prstDash val="solid"/>
              <a:round/>
            </a:ln>
          </a:top>
          <a:bottom>
            <a:ln w="9525" cap="flat">
              <a:solidFill>
                <a:srgbClr val="9E9E9E"/>
              </a:solidFill>
              <a:prstDash val="solid"/>
              <a:round/>
            </a:ln>
          </a:bottom>
          <a:insideH>
            <a:ln w="9525" cap="flat">
              <a:solidFill>
                <a:srgbClr val="9E9E9E"/>
              </a:solidFill>
              <a:prstDash val="solid"/>
              <a:round/>
            </a:ln>
          </a:insideH>
          <a:insideV>
            <a:ln w="9525" cap="flat">
              <a:solidFill>
                <a:srgbClr val="9E9E9E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9525" cap="flat">
              <a:solidFill>
                <a:srgbClr val="9E9E9E"/>
              </a:solidFill>
              <a:prstDash val="solid"/>
              <a:round/>
            </a:ln>
          </a:left>
          <a:right>
            <a:ln w="9525" cap="flat">
              <a:solidFill>
                <a:srgbClr val="9E9E9E"/>
              </a:solidFill>
              <a:prstDash val="solid"/>
              <a:round/>
            </a:ln>
          </a:right>
          <a:top>
            <a:ln w="9525" cap="flat">
              <a:solidFill>
                <a:srgbClr val="9E9E9E"/>
              </a:solidFill>
              <a:prstDash val="solid"/>
              <a:round/>
            </a:ln>
          </a:top>
          <a:bottom>
            <a:ln w="9525" cap="flat">
              <a:solidFill>
                <a:srgbClr val="9E9E9E"/>
              </a:solidFill>
              <a:prstDash val="solid"/>
              <a:round/>
            </a:ln>
          </a:bottom>
          <a:insideH>
            <a:ln w="9525" cap="flat">
              <a:solidFill>
                <a:srgbClr val="9E9E9E"/>
              </a:solidFill>
              <a:prstDash val="solid"/>
              <a:round/>
            </a:ln>
          </a:insideH>
          <a:insideV>
            <a:ln w="9525" cap="flat">
              <a:solidFill>
                <a:srgbClr val="9E9E9E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Ref idx="minor">
          <a:srgbClr val="3C4043"/>
        </a:fontRef>
        <a:srgbClr val="3C4043"/>
      </a:tcTxStyle>
      <a:tcStyle>
        <a:tcBdr>
          <a:left>
            <a:ln w="12700" cap="flat">
              <a:solidFill>
                <a:srgbClr val="5F6368"/>
              </a:solidFill>
              <a:prstDash val="solid"/>
              <a:round/>
            </a:ln>
          </a:left>
          <a:right>
            <a:ln w="12700" cap="flat">
              <a:solidFill>
                <a:srgbClr val="5F6368"/>
              </a:solidFill>
              <a:prstDash val="solid"/>
              <a:round/>
            </a:ln>
          </a:right>
          <a:top>
            <a:ln w="12700" cap="flat">
              <a:solidFill>
                <a:srgbClr val="5F6368"/>
              </a:solidFill>
              <a:prstDash val="solid"/>
              <a:round/>
            </a:ln>
          </a:top>
          <a:bottom>
            <a:ln w="12700" cap="flat">
              <a:solidFill>
                <a:srgbClr val="5F6368"/>
              </a:solidFill>
              <a:prstDash val="solid"/>
              <a:round/>
            </a:ln>
          </a:bottom>
          <a:insideH>
            <a:ln w="12700" cap="flat">
              <a:solidFill>
                <a:srgbClr val="5F6368"/>
              </a:solidFill>
              <a:prstDash val="solid"/>
              <a:round/>
            </a:ln>
          </a:insideH>
          <a:insideV>
            <a:ln w="12700" cap="flat">
              <a:solidFill>
                <a:srgbClr val="5F6368"/>
              </a:solidFill>
              <a:prstDash val="solid"/>
              <a:round/>
            </a:ln>
          </a:insideV>
        </a:tcBdr>
        <a:fill>
          <a:solidFill>
            <a:srgbClr val="CDD8FB"/>
          </a:solidFill>
        </a:fill>
      </a:tcStyle>
    </a:wholeTbl>
    <a:band2H>
      <a:tcTxStyle b="def" i="def"/>
      <a:tcStyle>
        <a:tcBdr/>
        <a:fill>
          <a:solidFill>
            <a:srgbClr val="E8EDFD"/>
          </a:solidFill>
        </a:fill>
      </a:tcStyle>
    </a:band2H>
    <a:firstCol>
      <a:tcTxStyle b="on" i="off">
        <a:fontRef idx="minor">
          <a:srgbClr val="5F6368"/>
        </a:fontRef>
        <a:srgbClr val="5F6368"/>
      </a:tcTxStyle>
      <a:tcStyle>
        <a:tcBdr>
          <a:left>
            <a:ln w="12700" cap="flat">
              <a:solidFill>
                <a:srgbClr val="5F6368"/>
              </a:solidFill>
              <a:prstDash val="solid"/>
              <a:round/>
            </a:ln>
          </a:left>
          <a:right>
            <a:ln w="12700" cap="flat">
              <a:solidFill>
                <a:srgbClr val="5F6368"/>
              </a:solidFill>
              <a:prstDash val="solid"/>
              <a:round/>
            </a:ln>
          </a:right>
          <a:top>
            <a:ln w="12700" cap="flat">
              <a:solidFill>
                <a:srgbClr val="5F6368"/>
              </a:solidFill>
              <a:prstDash val="solid"/>
              <a:round/>
            </a:ln>
          </a:top>
          <a:bottom>
            <a:ln w="12700" cap="flat">
              <a:solidFill>
                <a:srgbClr val="5F6368"/>
              </a:solidFill>
              <a:prstDash val="solid"/>
              <a:round/>
            </a:ln>
          </a:bottom>
          <a:insideH>
            <a:ln w="12700" cap="flat">
              <a:solidFill>
                <a:srgbClr val="5F6368"/>
              </a:solidFill>
              <a:prstDash val="solid"/>
              <a:round/>
            </a:ln>
          </a:insideH>
          <a:insideV>
            <a:ln w="12700" cap="flat">
              <a:solidFill>
                <a:srgbClr val="5F6368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5F6368"/>
        </a:fontRef>
        <a:srgbClr val="5F6368"/>
      </a:tcTxStyle>
      <a:tcStyle>
        <a:tcBdr>
          <a:left>
            <a:ln w="12700" cap="flat">
              <a:solidFill>
                <a:srgbClr val="5F6368"/>
              </a:solidFill>
              <a:prstDash val="solid"/>
              <a:round/>
            </a:ln>
          </a:left>
          <a:right>
            <a:ln w="12700" cap="flat">
              <a:solidFill>
                <a:srgbClr val="5F6368"/>
              </a:solidFill>
              <a:prstDash val="solid"/>
              <a:round/>
            </a:ln>
          </a:right>
          <a:top>
            <a:ln w="38100" cap="flat">
              <a:solidFill>
                <a:srgbClr val="5F6368"/>
              </a:solidFill>
              <a:prstDash val="solid"/>
              <a:round/>
            </a:ln>
          </a:top>
          <a:bottom>
            <a:ln w="12700" cap="flat">
              <a:solidFill>
                <a:srgbClr val="5F6368"/>
              </a:solidFill>
              <a:prstDash val="solid"/>
              <a:round/>
            </a:ln>
          </a:bottom>
          <a:insideH>
            <a:ln w="12700" cap="flat">
              <a:solidFill>
                <a:srgbClr val="5F6368"/>
              </a:solidFill>
              <a:prstDash val="solid"/>
              <a:round/>
            </a:ln>
          </a:insideH>
          <a:insideV>
            <a:ln w="12700" cap="flat">
              <a:solidFill>
                <a:srgbClr val="5F6368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5F6368"/>
        </a:fontRef>
        <a:srgbClr val="5F6368"/>
      </a:tcTxStyle>
      <a:tcStyle>
        <a:tcBdr>
          <a:left>
            <a:ln w="12700" cap="flat">
              <a:solidFill>
                <a:srgbClr val="5F6368"/>
              </a:solidFill>
              <a:prstDash val="solid"/>
              <a:round/>
            </a:ln>
          </a:left>
          <a:right>
            <a:ln w="12700" cap="flat">
              <a:solidFill>
                <a:srgbClr val="5F6368"/>
              </a:solidFill>
              <a:prstDash val="solid"/>
              <a:round/>
            </a:ln>
          </a:right>
          <a:top>
            <a:ln w="12700" cap="flat">
              <a:solidFill>
                <a:srgbClr val="5F6368"/>
              </a:solidFill>
              <a:prstDash val="solid"/>
              <a:round/>
            </a:ln>
          </a:top>
          <a:bottom>
            <a:ln w="38100" cap="flat">
              <a:solidFill>
                <a:srgbClr val="5F6368"/>
              </a:solidFill>
              <a:prstDash val="solid"/>
              <a:round/>
            </a:ln>
          </a:bottom>
          <a:insideH>
            <a:ln w="12700" cap="flat">
              <a:solidFill>
                <a:srgbClr val="5F6368"/>
              </a:solidFill>
              <a:prstDash val="solid"/>
              <a:round/>
            </a:ln>
          </a:insideH>
          <a:insideV>
            <a:ln w="12700" cap="flat">
              <a:solidFill>
                <a:srgbClr val="5F6368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3C4043"/>
        </a:fontRef>
        <a:srgbClr val="3C4043"/>
      </a:tcTxStyle>
      <a:tcStyle>
        <a:tcBdr>
          <a:left>
            <a:ln w="12700" cap="flat">
              <a:solidFill>
                <a:srgbClr val="5F6368"/>
              </a:solidFill>
              <a:prstDash val="solid"/>
              <a:round/>
            </a:ln>
          </a:left>
          <a:right>
            <a:ln w="12700" cap="flat">
              <a:solidFill>
                <a:srgbClr val="5F6368"/>
              </a:solidFill>
              <a:prstDash val="solid"/>
              <a:round/>
            </a:ln>
          </a:right>
          <a:top>
            <a:ln w="12700" cap="flat">
              <a:solidFill>
                <a:srgbClr val="5F6368"/>
              </a:solidFill>
              <a:prstDash val="solid"/>
              <a:round/>
            </a:ln>
          </a:top>
          <a:bottom>
            <a:ln w="12700" cap="flat">
              <a:solidFill>
                <a:srgbClr val="5F6368"/>
              </a:solidFill>
              <a:prstDash val="solid"/>
              <a:round/>
            </a:ln>
          </a:bottom>
          <a:insideH>
            <a:ln w="12700" cap="flat">
              <a:solidFill>
                <a:srgbClr val="5F6368"/>
              </a:solidFill>
              <a:prstDash val="solid"/>
              <a:round/>
            </a:ln>
          </a:insideH>
          <a:insideV>
            <a:ln w="12700" cap="flat">
              <a:solidFill>
                <a:srgbClr val="5F6368"/>
              </a:solidFill>
              <a:prstDash val="solid"/>
              <a:round/>
            </a:ln>
          </a:insideV>
        </a:tcBdr>
        <a:fill>
          <a:solidFill>
            <a:srgbClr val="FDE7CA"/>
          </a:solidFill>
        </a:fill>
      </a:tcStyle>
    </a:wholeTbl>
    <a:band2H>
      <a:tcTxStyle b="def" i="def"/>
      <a:tcStyle>
        <a:tcBdr/>
        <a:fill>
          <a:solidFill>
            <a:srgbClr val="FEF3E6"/>
          </a:solidFill>
        </a:fill>
      </a:tcStyle>
    </a:band2H>
    <a:firstCol>
      <a:tcTxStyle b="on" i="off">
        <a:fontRef idx="minor">
          <a:srgbClr val="5F6368"/>
        </a:fontRef>
        <a:srgbClr val="5F6368"/>
      </a:tcTxStyle>
      <a:tcStyle>
        <a:tcBdr>
          <a:left>
            <a:ln w="12700" cap="flat">
              <a:solidFill>
                <a:srgbClr val="5F6368"/>
              </a:solidFill>
              <a:prstDash val="solid"/>
              <a:round/>
            </a:ln>
          </a:left>
          <a:right>
            <a:ln w="12700" cap="flat">
              <a:solidFill>
                <a:srgbClr val="5F6368"/>
              </a:solidFill>
              <a:prstDash val="solid"/>
              <a:round/>
            </a:ln>
          </a:right>
          <a:top>
            <a:ln w="12700" cap="flat">
              <a:solidFill>
                <a:srgbClr val="5F6368"/>
              </a:solidFill>
              <a:prstDash val="solid"/>
              <a:round/>
            </a:ln>
          </a:top>
          <a:bottom>
            <a:ln w="12700" cap="flat">
              <a:solidFill>
                <a:srgbClr val="5F6368"/>
              </a:solidFill>
              <a:prstDash val="solid"/>
              <a:round/>
            </a:ln>
          </a:bottom>
          <a:insideH>
            <a:ln w="12700" cap="flat">
              <a:solidFill>
                <a:srgbClr val="5F6368"/>
              </a:solidFill>
              <a:prstDash val="solid"/>
              <a:round/>
            </a:ln>
          </a:insideH>
          <a:insideV>
            <a:ln w="12700" cap="flat">
              <a:solidFill>
                <a:srgbClr val="5F6368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5F6368"/>
        </a:fontRef>
        <a:srgbClr val="5F6368"/>
      </a:tcTxStyle>
      <a:tcStyle>
        <a:tcBdr>
          <a:left>
            <a:ln w="12700" cap="flat">
              <a:solidFill>
                <a:srgbClr val="5F6368"/>
              </a:solidFill>
              <a:prstDash val="solid"/>
              <a:round/>
            </a:ln>
          </a:left>
          <a:right>
            <a:ln w="12700" cap="flat">
              <a:solidFill>
                <a:srgbClr val="5F6368"/>
              </a:solidFill>
              <a:prstDash val="solid"/>
              <a:round/>
            </a:ln>
          </a:right>
          <a:top>
            <a:ln w="38100" cap="flat">
              <a:solidFill>
                <a:srgbClr val="5F6368"/>
              </a:solidFill>
              <a:prstDash val="solid"/>
              <a:round/>
            </a:ln>
          </a:top>
          <a:bottom>
            <a:ln w="12700" cap="flat">
              <a:solidFill>
                <a:srgbClr val="5F6368"/>
              </a:solidFill>
              <a:prstDash val="solid"/>
              <a:round/>
            </a:ln>
          </a:bottom>
          <a:insideH>
            <a:ln w="12700" cap="flat">
              <a:solidFill>
                <a:srgbClr val="5F6368"/>
              </a:solidFill>
              <a:prstDash val="solid"/>
              <a:round/>
            </a:ln>
          </a:insideH>
          <a:insideV>
            <a:ln w="12700" cap="flat">
              <a:solidFill>
                <a:srgbClr val="5F6368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5F6368"/>
        </a:fontRef>
        <a:srgbClr val="5F6368"/>
      </a:tcTxStyle>
      <a:tcStyle>
        <a:tcBdr>
          <a:left>
            <a:ln w="12700" cap="flat">
              <a:solidFill>
                <a:srgbClr val="5F6368"/>
              </a:solidFill>
              <a:prstDash val="solid"/>
              <a:round/>
            </a:ln>
          </a:left>
          <a:right>
            <a:ln w="12700" cap="flat">
              <a:solidFill>
                <a:srgbClr val="5F6368"/>
              </a:solidFill>
              <a:prstDash val="solid"/>
              <a:round/>
            </a:ln>
          </a:right>
          <a:top>
            <a:ln w="12700" cap="flat">
              <a:solidFill>
                <a:srgbClr val="5F6368"/>
              </a:solidFill>
              <a:prstDash val="solid"/>
              <a:round/>
            </a:ln>
          </a:top>
          <a:bottom>
            <a:ln w="38100" cap="flat">
              <a:solidFill>
                <a:srgbClr val="5F6368"/>
              </a:solidFill>
              <a:prstDash val="solid"/>
              <a:round/>
            </a:ln>
          </a:bottom>
          <a:insideH>
            <a:ln w="12700" cap="flat">
              <a:solidFill>
                <a:srgbClr val="5F6368"/>
              </a:solidFill>
              <a:prstDash val="solid"/>
              <a:round/>
            </a:ln>
          </a:insideH>
          <a:insideV>
            <a:ln w="12700" cap="flat">
              <a:solidFill>
                <a:srgbClr val="5F6368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3C4043"/>
        </a:fontRef>
        <a:srgbClr val="3C4043"/>
      </a:tcTxStyle>
      <a:tcStyle>
        <a:tcBdr>
          <a:left>
            <a:ln w="12700" cap="flat">
              <a:solidFill>
                <a:srgbClr val="5F6368"/>
              </a:solidFill>
              <a:prstDash val="solid"/>
              <a:round/>
            </a:ln>
          </a:left>
          <a:right>
            <a:ln w="12700" cap="flat">
              <a:solidFill>
                <a:srgbClr val="5F6368"/>
              </a:solidFill>
              <a:prstDash val="solid"/>
              <a:round/>
            </a:ln>
          </a:right>
          <a:top>
            <a:ln w="12700" cap="flat">
              <a:solidFill>
                <a:srgbClr val="5F6368"/>
              </a:solidFill>
              <a:prstDash val="solid"/>
              <a:round/>
            </a:ln>
          </a:top>
          <a:bottom>
            <a:ln w="12700" cap="flat">
              <a:solidFill>
                <a:srgbClr val="5F6368"/>
              </a:solidFill>
              <a:prstDash val="solid"/>
              <a:round/>
            </a:ln>
          </a:bottom>
          <a:insideH>
            <a:ln w="12700" cap="flat">
              <a:solidFill>
                <a:srgbClr val="5F6368"/>
              </a:solidFill>
              <a:prstDash val="solid"/>
              <a:round/>
            </a:ln>
          </a:insideH>
          <a:insideV>
            <a:ln w="12700" cap="flat">
              <a:solidFill>
                <a:srgbClr val="5F6368"/>
              </a:solidFill>
              <a:prstDash val="solid"/>
              <a:round/>
            </a:ln>
          </a:insideV>
        </a:tcBdr>
        <a:fill>
          <a:solidFill>
            <a:srgbClr val="E4CACA"/>
          </a:solidFill>
        </a:fill>
      </a:tcStyle>
    </a:wholeTbl>
    <a:band2H>
      <a:tcTxStyle b="def" i="def"/>
      <a:tcStyle>
        <a:tcBdr/>
        <a:fill>
          <a:solidFill>
            <a:srgbClr val="F2E7E6"/>
          </a:solidFill>
        </a:fill>
      </a:tcStyle>
    </a:band2H>
    <a:firstCol>
      <a:tcTxStyle b="on" i="off">
        <a:fontRef idx="minor">
          <a:srgbClr val="5F6368"/>
        </a:fontRef>
        <a:srgbClr val="5F6368"/>
      </a:tcTxStyle>
      <a:tcStyle>
        <a:tcBdr>
          <a:left>
            <a:ln w="12700" cap="flat">
              <a:solidFill>
                <a:srgbClr val="5F6368"/>
              </a:solidFill>
              <a:prstDash val="solid"/>
              <a:round/>
            </a:ln>
          </a:left>
          <a:right>
            <a:ln w="12700" cap="flat">
              <a:solidFill>
                <a:srgbClr val="5F6368"/>
              </a:solidFill>
              <a:prstDash val="solid"/>
              <a:round/>
            </a:ln>
          </a:right>
          <a:top>
            <a:ln w="12700" cap="flat">
              <a:solidFill>
                <a:srgbClr val="5F6368"/>
              </a:solidFill>
              <a:prstDash val="solid"/>
              <a:round/>
            </a:ln>
          </a:top>
          <a:bottom>
            <a:ln w="12700" cap="flat">
              <a:solidFill>
                <a:srgbClr val="5F6368"/>
              </a:solidFill>
              <a:prstDash val="solid"/>
              <a:round/>
            </a:ln>
          </a:bottom>
          <a:insideH>
            <a:ln w="12700" cap="flat">
              <a:solidFill>
                <a:srgbClr val="5F6368"/>
              </a:solidFill>
              <a:prstDash val="solid"/>
              <a:round/>
            </a:ln>
          </a:insideH>
          <a:insideV>
            <a:ln w="12700" cap="flat">
              <a:solidFill>
                <a:srgbClr val="5F6368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5F6368"/>
        </a:fontRef>
        <a:srgbClr val="5F6368"/>
      </a:tcTxStyle>
      <a:tcStyle>
        <a:tcBdr>
          <a:left>
            <a:ln w="12700" cap="flat">
              <a:solidFill>
                <a:srgbClr val="5F6368"/>
              </a:solidFill>
              <a:prstDash val="solid"/>
              <a:round/>
            </a:ln>
          </a:left>
          <a:right>
            <a:ln w="12700" cap="flat">
              <a:solidFill>
                <a:srgbClr val="5F6368"/>
              </a:solidFill>
              <a:prstDash val="solid"/>
              <a:round/>
            </a:ln>
          </a:right>
          <a:top>
            <a:ln w="38100" cap="flat">
              <a:solidFill>
                <a:srgbClr val="5F6368"/>
              </a:solidFill>
              <a:prstDash val="solid"/>
              <a:round/>
            </a:ln>
          </a:top>
          <a:bottom>
            <a:ln w="12700" cap="flat">
              <a:solidFill>
                <a:srgbClr val="5F6368"/>
              </a:solidFill>
              <a:prstDash val="solid"/>
              <a:round/>
            </a:ln>
          </a:bottom>
          <a:insideH>
            <a:ln w="12700" cap="flat">
              <a:solidFill>
                <a:srgbClr val="5F6368"/>
              </a:solidFill>
              <a:prstDash val="solid"/>
              <a:round/>
            </a:ln>
          </a:insideH>
          <a:insideV>
            <a:ln w="12700" cap="flat">
              <a:solidFill>
                <a:srgbClr val="5F6368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5F6368"/>
        </a:fontRef>
        <a:srgbClr val="5F6368"/>
      </a:tcTxStyle>
      <a:tcStyle>
        <a:tcBdr>
          <a:left>
            <a:ln w="12700" cap="flat">
              <a:solidFill>
                <a:srgbClr val="5F6368"/>
              </a:solidFill>
              <a:prstDash val="solid"/>
              <a:round/>
            </a:ln>
          </a:left>
          <a:right>
            <a:ln w="12700" cap="flat">
              <a:solidFill>
                <a:srgbClr val="5F6368"/>
              </a:solidFill>
              <a:prstDash val="solid"/>
              <a:round/>
            </a:ln>
          </a:right>
          <a:top>
            <a:ln w="12700" cap="flat">
              <a:solidFill>
                <a:srgbClr val="5F6368"/>
              </a:solidFill>
              <a:prstDash val="solid"/>
              <a:round/>
            </a:ln>
          </a:top>
          <a:bottom>
            <a:ln w="38100" cap="flat">
              <a:solidFill>
                <a:srgbClr val="5F6368"/>
              </a:solidFill>
              <a:prstDash val="solid"/>
              <a:round/>
            </a:ln>
          </a:bottom>
          <a:insideH>
            <a:ln w="12700" cap="flat">
              <a:solidFill>
                <a:srgbClr val="5F6368"/>
              </a:solidFill>
              <a:prstDash val="solid"/>
              <a:round/>
            </a:ln>
          </a:insideH>
          <a:insideV>
            <a:ln w="12700" cap="flat">
              <a:solidFill>
                <a:srgbClr val="5F6368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3C4043"/>
        </a:fontRef>
        <a:srgbClr val="3C4043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8E8"/>
          </a:solidFill>
        </a:fill>
      </a:tcStyle>
    </a:wholeTbl>
    <a:band2H>
      <a:tcTxStyle b="def" i="def"/>
      <a:tcStyle>
        <a:tcBdr/>
        <a:fill>
          <a:solidFill>
            <a:srgbClr val="5F6368"/>
          </a:solidFill>
        </a:fill>
      </a:tcStyle>
    </a:band2H>
    <a:firstCol>
      <a:tcTxStyle b="on" i="off">
        <a:fontRef idx="minor">
          <a:srgbClr val="5F6368"/>
        </a:fontRef>
        <a:srgbClr val="5F6368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3C4043"/>
        </a:fontRef>
        <a:srgbClr val="3C4043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3C4043"/>
              </a:solidFill>
              <a:prstDash val="solid"/>
              <a:round/>
            </a:ln>
          </a:top>
          <a:bottom>
            <a:ln w="25400" cap="flat">
              <a:solidFill>
                <a:srgbClr val="3C4043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F6368"/>
          </a:solidFill>
        </a:fill>
      </a:tcStyle>
    </a:lastRow>
    <a:firstRow>
      <a:tcTxStyle b="on" i="off">
        <a:fontRef idx="minor">
          <a:srgbClr val="5F6368"/>
        </a:fontRef>
        <a:srgbClr val="5F6368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3C4043"/>
              </a:solidFill>
              <a:prstDash val="solid"/>
              <a:round/>
            </a:ln>
          </a:top>
          <a:bottom>
            <a:ln w="25400" cap="flat">
              <a:solidFill>
                <a:srgbClr val="3C4043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Shape 74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48" name="Shape 74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Shape 76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68" name="Shape 76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100"/>
            </a:pPr>
            <a:r>
              <a:t>Comment here: -looking into the future -- can say oh hey burger king your goal was 150 million? With 95% accuracy, i can see that you are going to be $50 mm short of that if you keep things the same now.</a:t>
            </a:r>
          </a:p>
          <a:p>
            <a:pPr>
              <a:defRPr sz="1100"/>
            </a:pPr>
          </a:p>
          <a:p>
            <a:pPr>
              <a:defRPr sz="1100"/>
            </a:pPr>
            <a:r>
              <a:t>Points here </a:t>
            </a:r>
          </a:p>
          <a:p>
            <a:pPr>
              <a:defRPr sz="1100"/>
            </a:pPr>
            <a:r>
              <a:t>-basic output: blue box. Doing this with really high accuracy.</a:t>
            </a:r>
          </a:p>
          <a:p>
            <a:pPr>
              <a:defRPr sz="1100"/>
            </a:pPr>
            <a:r>
              <a:t>-segments, top 20%</a:t>
            </a:r>
          </a:p>
          <a:p>
            <a:pPr>
              <a:defRPr sz="1100"/>
            </a:pPr>
            <a:r>
              <a:t>-really high accuracy- about 90% accurate or higher.</a:t>
            </a:r>
          </a:p>
          <a:p>
            <a:pPr>
              <a:defRPr sz="1100"/>
            </a:pPr>
            <a:r>
              <a:t>-looking into the future - help with customer goal, use movies anywhere as an example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Shape 77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76" name="Shape 77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000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I'm calling out that you can use LTV to figure out the chance of churn. This will leave you room to segway into reegnagement</a:t>
            </a:r>
          </a:p>
          <a:p>
            <a:pPr>
              <a:defRPr sz="1100"/>
            </a:pPr>
            <a:endParaRPr sz="1000">
              <a:solidFill>
                <a:srgbClr val="3C4043"/>
              </a:solidFill>
              <a:latin typeface="Roboto"/>
              <a:ea typeface="Roboto"/>
              <a:cs typeface="Roboto"/>
              <a:sym typeface="Roboto"/>
            </a:endParaRPr>
          </a:p>
          <a:p>
            <a:pPr>
              <a:defRPr sz="1000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Point here: alot of ppeople think that LTV is just an acquisition play, but its also a retention play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Shape 78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82" name="Shape 78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1100"/>
            </a:lvl1pPr>
          </a:lstStyle>
          <a:p>
            <a:pPr/>
            <a:r>
              <a:t>Maybe also, only focusing on the top 20% of customers.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Shape 78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88" name="Shape 78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1000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will comment here: how many of you know if an app or a web user is more valuable to your client? Now you know.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Shape 79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94" name="Shape 79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000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Movies anywhere is the example here</a:t>
            </a:r>
          </a:p>
          <a:p>
            <a:pPr>
              <a:defRPr sz="1100"/>
            </a:pPr>
            <a:endParaRPr sz="1000">
              <a:solidFill>
                <a:srgbClr val="3C4043"/>
              </a:solidFill>
              <a:latin typeface="Roboto"/>
              <a:ea typeface="Roboto"/>
              <a:cs typeface="Roboto"/>
              <a:sym typeface="Roboto"/>
            </a:endParaRPr>
          </a:p>
          <a:p>
            <a:pPr>
              <a:defRPr sz="1000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call out here is that we could also look at just app users, in addition to just looking at top 20% of customers.</a:t>
            </a:r>
          </a:p>
          <a:p>
            <a:pPr>
              <a:defRPr sz="1100"/>
            </a:pPr>
            <a:endParaRPr sz="1000">
              <a:solidFill>
                <a:srgbClr val="3C40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indent="-295275">
              <a:buClr>
                <a:srgbClr val="3C4043"/>
              </a:buClr>
              <a:buSzPts val="1000"/>
              <a:buFont typeface="Helvetica"/>
              <a:buChar char="-"/>
              <a:defRPr sz="1000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Can see which types of movies bring in your best customers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Shape 80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802" name="Shape 80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100"/>
            </a:pPr>
            <a:r>
              <a:t>Chance of churn= 1-p-alve</a:t>
            </a:r>
          </a:p>
          <a:p>
            <a:pPr>
              <a:defRPr sz="1100"/>
            </a:pPr>
            <a:r>
              <a:t>P-alive is their chance of coming back</a:t>
            </a:r>
          </a:p>
          <a:p>
            <a:pPr>
              <a:defRPr sz="1000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the call out here is that LTV can predict the chance of someone churning. Therefore we know who to retarget</a:t>
            </a:r>
          </a:p>
          <a:p>
            <a:pPr>
              <a:defRPr sz="1100"/>
            </a:pPr>
            <a:endParaRPr sz="1000">
              <a:solidFill>
                <a:srgbClr val="3C40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indent="-295275">
              <a:buClr>
                <a:srgbClr val="3C4043"/>
              </a:buClr>
              <a:buSzPts val="1000"/>
              <a:buFont typeface="Helvetica"/>
              <a:buChar char="-"/>
              <a:defRPr sz="1000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Chance of churn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Shape 80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809" name="Shape 80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000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Movies anywhere is the example here</a:t>
            </a:r>
          </a:p>
          <a:p>
            <a:pPr>
              <a:defRPr sz="1100"/>
            </a:pPr>
            <a:endParaRPr sz="1000">
              <a:solidFill>
                <a:srgbClr val="3C4043"/>
              </a:solidFill>
              <a:latin typeface="Roboto"/>
              <a:ea typeface="Roboto"/>
              <a:cs typeface="Roboto"/>
              <a:sym typeface="Roboto"/>
            </a:endParaRPr>
          </a:p>
          <a:p>
            <a:pPr>
              <a:defRPr sz="1000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call out here is that we could also look at just app users, in addition to just looking at top 20% of customers.</a:t>
            </a:r>
          </a:p>
          <a:p>
            <a:pPr>
              <a:defRPr sz="1100"/>
            </a:pPr>
            <a:endParaRPr sz="1000">
              <a:solidFill>
                <a:srgbClr val="3C40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indent="-295275">
              <a:buClr>
                <a:srgbClr val="3C4043"/>
              </a:buClr>
              <a:buSzPts val="1000"/>
              <a:buFont typeface="Helvetica"/>
              <a:buChar char="-"/>
              <a:defRPr sz="1000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Can see which types of movies bring in your best customers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Shape 81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817" name="Shape 81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000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Movies anywhere is the example here</a:t>
            </a:r>
          </a:p>
          <a:p>
            <a:pPr>
              <a:defRPr sz="1100"/>
            </a:pPr>
            <a:endParaRPr sz="1000">
              <a:solidFill>
                <a:srgbClr val="3C4043"/>
              </a:solidFill>
              <a:latin typeface="Roboto"/>
              <a:ea typeface="Roboto"/>
              <a:cs typeface="Roboto"/>
              <a:sym typeface="Roboto"/>
            </a:endParaRPr>
          </a:p>
          <a:p>
            <a:pPr>
              <a:defRPr sz="1000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call out here is that we could also look at just app users, in addition to just looking at top 20% of customers.</a:t>
            </a:r>
          </a:p>
          <a:p>
            <a:pPr>
              <a:defRPr sz="1100"/>
            </a:pPr>
            <a:endParaRPr sz="1000">
              <a:solidFill>
                <a:srgbClr val="3C40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indent="-295275">
              <a:buClr>
                <a:srgbClr val="3C4043"/>
              </a:buClr>
              <a:buSzPts val="1000"/>
              <a:buFont typeface="Helvetica"/>
              <a:buChar char="-"/>
              <a:defRPr sz="1000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Can see which types of movies bring in your best customers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Shape 82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824" name="Shape 82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1100"/>
            </a:lvl1pPr>
          </a:lstStyle>
          <a:p>
            <a:pPr/>
            <a:r>
              <a:t>Now let’s look at most often purchased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 - Title_1_1_3_1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Nivel de texto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25" name="Texto del títul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del título</a:t>
            </a:r>
          </a:p>
        </p:txBody>
      </p:sp>
      <p:sp>
        <p:nvSpPr>
          <p:cNvPr id="26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2_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8;p1"/>
          <p:cNvSpPr txBox="1"/>
          <p:nvPr/>
        </p:nvSpPr>
        <p:spPr>
          <a:xfrm>
            <a:off x="7934700" y="218774"/>
            <a:ext cx="1209301" cy="271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Proprietary + Confidential</a:t>
            </a:r>
          </a:p>
        </p:txBody>
      </p:sp>
      <p:sp>
        <p:nvSpPr>
          <p:cNvPr id="148" name="Google Shape;94;p11"/>
          <p:cNvSpPr txBox="1"/>
          <p:nvPr/>
        </p:nvSpPr>
        <p:spPr>
          <a:xfrm>
            <a:off x="7934700" y="218774"/>
            <a:ext cx="1209301" cy="271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Proprietary + Confidential</a:t>
            </a:r>
          </a:p>
        </p:txBody>
      </p:sp>
      <p:sp>
        <p:nvSpPr>
          <p:cNvPr id="149" name="Google Shape;95;p11"/>
          <p:cNvSpPr/>
          <p:nvPr/>
        </p:nvSpPr>
        <p:spPr>
          <a:xfrm>
            <a:off x="-22469" y="235364"/>
            <a:ext cx="57902" cy="4672802"/>
          </a:xfrm>
          <a:prstGeom prst="rect">
            <a:avLst/>
          </a:prstGeom>
          <a:solidFill>
            <a:srgbClr val="FBBC04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200">
                <a:solidFill>
                  <a:srgbClr val="1D8E3E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</p:txBody>
      </p:sp>
      <p:grpSp>
        <p:nvGrpSpPr>
          <p:cNvPr id="156" name="Google Shape;96;p11"/>
          <p:cNvGrpSpPr/>
          <p:nvPr/>
        </p:nvGrpSpPr>
        <p:grpSpPr>
          <a:xfrm>
            <a:off x="8469121" y="4803780"/>
            <a:ext cx="420492" cy="137011"/>
            <a:chOff x="0" y="0"/>
            <a:chExt cx="420490" cy="137009"/>
          </a:xfrm>
        </p:grpSpPr>
        <p:sp>
          <p:nvSpPr>
            <p:cNvPr id="150" name="Google Shape;97;p11"/>
            <p:cNvSpPr/>
            <p:nvPr/>
          </p:nvSpPr>
          <p:spPr>
            <a:xfrm>
              <a:off x="0" y="-1"/>
              <a:ext cx="103503" cy="1062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99" fill="norm" stroke="1" extrusionOk="0">
                  <a:moveTo>
                    <a:pt x="11299" y="12810"/>
                  </a:moveTo>
                  <a:lnTo>
                    <a:pt x="11299" y="9860"/>
                  </a:lnTo>
                  <a:lnTo>
                    <a:pt x="21436" y="9860"/>
                  </a:lnTo>
                  <a:cubicBezTo>
                    <a:pt x="21540" y="10380"/>
                    <a:pt x="21600" y="10999"/>
                    <a:pt x="21600" y="11669"/>
                  </a:cubicBezTo>
                  <a:cubicBezTo>
                    <a:pt x="21600" y="13881"/>
                    <a:pt x="20978" y="16621"/>
                    <a:pt x="18978" y="18570"/>
                  </a:cubicBezTo>
                  <a:cubicBezTo>
                    <a:pt x="17032" y="20545"/>
                    <a:pt x="14544" y="21599"/>
                    <a:pt x="11246" y="21599"/>
                  </a:cubicBezTo>
                  <a:cubicBezTo>
                    <a:pt x="5136" y="21600"/>
                    <a:pt x="0" y="16753"/>
                    <a:pt x="0" y="10799"/>
                  </a:cubicBezTo>
                  <a:cubicBezTo>
                    <a:pt x="0" y="4846"/>
                    <a:pt x="5136" y="0"/>
                    <a:pt x="11246" y="0"/>
                  </a:cubicBezTo>
                  <a:cubicBezTo>
                    <a:pt x="14625" y="0"/>
                    <a:pt x="17032" y="1290"/>
                    <a:pt x="18843" y="2977"/>
                  </a:cubicBezTo>
                  <a:lnTo>
                    <a:pt x="16708" y="5057"/>
                  </a:lnTo>
                  <a:cubicBezTo>
                    <a:pt x="15410" y="3872"/>
                    <a:pt x="13653" y="2950"/>
                    <a:pt x="11247" y="2950"/>
                  </a:cubicBezTo>
                  <a:cubicBezTo>
                    <a:pt x="6787" y="2950"/>
                    <a:pt x="3299" y="6453"/>
                    <a:pt x="3299" y="10799"/>
                  </a:cubicBezTo>
                  <a:cubicBezTo>
                    <a:pt x="3299" y="15146"/>
                    <a:pt x="6787" y="18649"/>
                    <a:pt x="11247" y="18649"/>
                  </a:cubicBezTo>
                  <a:cubicBezTo>
                    <a:pt x="14140" y="18649"/>
                    <a:pt x="15789" y="17516"/>
                    <a:pt x="16843" y="16489"/>
                  </a:cubicBezTo>
                  <a:cubicBezTo>
                    <a:pt x="17702" y="15653"/>
                    <a:pt x="18267" y="14452"/>
                    <a:pt x="18487" y="12810"/>
                  </a:cubicBezTo>
                  <a:lnTo>
                    <a:pt x="11299" y="12810"/>
                  </a:lnTo>
                  <a:close/>
                </a:path>
              </a:pathLst>
            </a:custGeom>
            <a:solidFill>
              <a:srgbClr val="AEB3B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rgbClr val="595959"/>
                  </a:solidFill>
                </a:defRPr>
              </a:pPr>
            </a:p>
          </p:txBody>
        </p:sp>
        <p:sp>
          <p:nvSpPr>
            <p:cNvPr id="151" name="Google Shape;98;p11"/>
            <p:cNvSpPr/>
            <p:nvPr/>
          </p:nvSpPr>
          <p:spPr>
            <a:xfrm>
              <a:off x="109376" y="37909"/>
              <a:ext cx="68656" cy="68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0800"/>
                  </a:moveTo>
                  <a:cubicBezTo>
                    <a:pt x="21600" y="17017"/>
                    <a:pt x="16751" y="21600"/>
                    <a:pt x="10800" y="21600"/>
                  </a:cubicBezTo>
                  <a:cubicBezTo>
                    <a:pt x="4849" y="21600"/>
                    <a:pt x="0" y="17019"/>
                    <a:pt x="0" y="10800"/>
                  </a:cubicBezTo>
                  <a:cubicBezTo>
                    <a:pt x="0" y="4541"/>
                    <a:pt x="4849" y="0"/>
                    <a:pt x="10800" y="0"/>
                  </a:cubicBezTo>
                  <a:cubicBezTo>
                    <a:pt x="16751" y="0"/>
                    <a:pt x="21600" y="4541"/>
                    <a:pt x="21600" y="10800"/>
                  </a:cubicBezTo>
                  <a:close/>
                  <a:moveTo>
                    <a:pt x="16873" y="10800"/>
                  </a:moveTo>
                  <a:cubicBezTo>
                    <a:pt x="16873" y="6914"/>
                    <a:pt x="14062" y="4255"/>
                    <a:pt x="10802" y="4255"/>
                  </a:cubicBezTo>
                  <a:cubicBezTo>
                    <a:pt x="7541" y="4255"/>
                    <a:pt x="4728" y="6914"/>
                    <a:pt x="4728" y="10800"/>
                  </a:cubicBezTo>
                  <a:cubicBezTo>
                    <a:pt x="4728" y="14644"/>
                    <a:pt x="7540" y="17345"/>
                    <a:pt x="10802" y="17345"/>
                  </a:cubicBezTo>
                  <a:cubicBezTo>
                    <a:pt x="14060" y="17345"/>
                    <a:pt x="16873" y="14644"/>
                    <a:pt x="16873" y="10800"/>
                  </a:cubicBezTo>
                  <a:close/>
                </a:path>
              </a:pathLst>
            </a:custGeom>
            <a:solidFill>
              <a:srgbClr val="AEB3B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rgbClr val="595959"/>
                  </a:solidFill>
                </a:defRPr>
              </a:pPr>
            </a:p>
          </p:txBody>
        </p:sp>
        <p:sp>
          <p:nvSpPr>
            <p:cNvPr id="152" name="Google Shape;99;p11"/>
            <p:cNvSpPr/>
            <p:nvPr/>
          </p:nvSpPr>
          <p:spPr>
            <a:xfrm>
              <a:off x="184264" y="37909"/>
              <a:ext cx="68656" cy="68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0800"/>
                  </a:moveTo>
                  <a:cubicBezTo>
                    <a:pt x="21600" y="17017"/>
                    <a:pt x="16751" y="21600"/>
                    <a:pt x="10800" y="21600"/>
                  </a:cubicBezTo>
                  <a:cubicBezTo>
                    <a:pt x="4849" y="21600"/>
                    <a:pt x="0" y="17019"/>
                    <a:pt x="0" y="10800"/>
                  </a:cubicBezTo>
                  <a:cubicBezTo>
                    <a:pt x="0" y="4541"/>
                    <a:pt x="4849" y="0"/>
                    <a:pt x="10800" y="0"/>
                  </a:cubicBezTo>
                  <a:cubicBezTo>
                    <a:pt x="16751" y="0"/>
                    <a:pt x="21600" y="4541"/>
                    <a:pt x="21600" y="10800"/>
                  </a:cubicBezTo>
                  <a:close/>
                  <a:moveTo>
                    <a:pt x="16873" y="10800"/>
                  </a:moveTo>
                  <a:cubicBezTo>
                    <a:pt x="16873" y="6914"/>
                    <a:pt x="14062" y="4255"/>
                    <a:pt x="10802" y="4255"/>
                  </a:cubicBezTo>
                  <a:cubicBezTo>
                    <a:pt x="7541" y="4255"/>
                    <a:pt x="4728" y="6914"/>
                    <a:pt x="4728" y="10800"/>
                  </a:cubicBezTo>
                  <a:cubicBezTo>
                    <a:pt x="4728" y="14644"/>
                    <a:pt x="7540" y="17345"/>
                    <a:pt x="10802" y="17345"/>
                  </a:cubicBezTo>
                  <a:cubicBezTo>
                    <a:pt x="14060" y="17345"/>
                    <a:pt x="16873" y="14644"/>
                    <a:pt x="16873" y="10800"/>
                  </a:cubicBezTo>
                  <a:close/>
                </a:path>
              </a:pathLst>
            </a:custGeom>
            <a:solidFill>
              <a:srgbClr val="AEB3B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rgbClr val="595959"/>
                  </a:solidFill>
                </a:defRPr>
              </a:pPr>
            </a:p>
          </p:txBody>
        </p:sp>
        <p:sp>
          <p:nvSpPr>
            <p:cNvPr id="153" name="Google Shape;100;p11"/>
            <p:cNvSpPr/>
            <p:nvPr/>
          </p:nvSpPr>
          <p:spPr>
            <a:xfrm>
              <a:off x="259152" y="37914"/>
              <a:ext cx="65549" cy="990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451"/>
                  </a:moveTo>
                  <a:lnTo>
                    <a:pt x="21600" y="13835"/>
                  </a:lnTo>
                  <a:cubicBezTo>
                    <a:pt x="21600" y="19341"/>
                    <a:pt x="16691" y="21600"/>
                    <a:pt x="10885" y="21600"/>
                  </a:cubicBezTo>
                  <a:cubicBezTo>
                    <a:pt x="5421" y="21600"/>
                    <a:pt x="2134" y="19171"/>
                    <a:pt x="895" y="17195"/>
                  </a:cubicBezTo>
                  <a:lnTo>
                    <a:pt x="5207" y="16009"/>
                  </a:lnTo>
                  <a:cubicBezTo>
                    <a:pt x="5976" y="17224"/>
                    <a:pt x="7854" y="18664"/>
                    <a:pt x="10885" y="18664"/>
                  </a:cubicBezTo>
                  <a:cubicBezTo>
                    <a:pt x="14598" y="18664"/>
                    <a:pt x="16904" y="17139"/>
                    <a:pt x="16904" y="14288"/>
                  </a:cubicBezTo>
                  <a:lnTo>
                    <a:pt x="16904" y="13214"/>
                  </a:lnTo>
                  <a:lnTo>
                    <a:pt x="16734" y="13214"/>
                  </a:lnTo>
                  <a:cubicBezTo>
                    <a:pt x="15624" y="14118"/>
                    <a:pt x="13490" y="14908"/>
                    <a:pt x="10800" y="14908"/>
                  </a:cubicBezTo>
                  <a:cubicBezTo>
                    <a:pt x="5166" y="14908"/>
                    <a:pt x="0" y="11661"/>
                    <a:pt x="0" y="7482"/>
                  </a:cubicBezTo>
                  <a:cubicBezTo>
                    <a:pt x="0" y="3275"/>
                    <a:pt x="5166" y="0"/>
                    <a:pt x="10800" y="0"/>
                  </a:cubicBezTo>
                  <a:cubicBezTo>
                    <a:pt x="13490" y="0"/>
                    <a:pt x="15624" y="791"/>
                    <a:pt x="16734" y="1667"/>
                  </a:cubicBezTo>
                  <a:lnTo>
                    <a:pt x="16904" y="1667"/>
                  </a:lnTo>
                  <a:lnTo>
                    <a:pt x="16904" y="451"/>
                  </a:lnTo>
                  <a:lnTo>
                    <a:pt x="21600" y="451"/>
                  </a:lnTo>
                  <a:close/>
                  <a:moveTo>
                    <a:pt x="17246" y="7482"/>
                  </a:moveTo>
                  <a:cubicBezTo>
                    <a:pt x="17246" y="4856"/>
                    <a:pt x="14600" y="2936"/>
                    <a:pt x="11227" y="2936"/>
                  </a:cubicBezTo>
                  <a:cubicBezTo>
                    <a:pt x="7812" y="2936"/>
                    <a:pt x="4952" y="4856"/>
                    <a:pt x="4952" y="7482"/>
                  </a:cubicBezTo>
                  <a:cubicBezTo>
                    <a:pt x="4952" y="10080"/>
                    <a:pt x="7812" y="11972"/>
                    <a:pt x="11227" y="11972"/>
                  </a:cubicBezTo>
                  <a:cubicBezTo>
                    <a:pt x="14598" y="11971"/>
                    <a:pt x="17246" y="10080"/>
                    <a:pt x="17246" y="7482"/>
                  </a:cubicBezTo>
                  <a:close/>
                </a:path>
              </a:pathLst>
            </a:custGeom>
            <a:solidFill>
              <a:srgbClr val="AEB3B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rgbClr val="595959"/>
                  </a:solidFill>
                </a:defRPr>
              </a:pPr>
            </a:p>
          </p:txBody>
        </p:sp>
        <p:sp>
          <p:nvSpPr>
            <p:cNvPr id="154" name="Google Shape;101;p11"/>
            <p:cNvSpPr/>
            <p:nvPr/>
          </p:nvSpPr>
          <p:spPr>
            <a:xfrm>
              <a:off x="335123" y="4048"/>
              <a:ext cx="15029" cy="100189"/>
            </a:xfrm>
            <a:prstGeom prst="rect">
              <a:avLst/>
            </a:prstGeom>
            <a:solidFill>
              <a:srgbClr val="AEB3B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rgbClr val="595959"/>
                  </a:solidFill>
                </a:defRPr>
              </a:pPr>
            </a:p>
          </p:txBody>
        </p:sp>
        <p:sp>
          <p:nvSpPr>
            <p:cNvPr id="155" name="Google Shape;102;p11"/>
            <p:cNvSpPr/>
            <p:nvPr/>
          </p:nvSpPr>
          <p:spPr>
            <a:xfrm>
              <a:off x="357402" y="37904"/>
              <a:ext cx="63089" cy="68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7385" y="14360"/>
                  </a:moveTo>
                  <a:lnTo>
                    <a:pt x="21377" y="16814"/>
                  </a:lnTo>
                  <a:cubicBezTo>
                    <a:pt x="20089" y="18574"/>
                    <a:pt x="16985" y="21600"/>
                    <a:pt x="11619" y="21600"/>
                  </a:cubicBezTo>
                  <a:cubicBezTo>
                    <a:pt x="4967" y="21600"/>
                    <a:pt x="0" y="16854"/>
                    <a:pt x="0" y="10800"/>
                  </a:cubicBezTo>
                  <a:cubicBezTo>
                    <a:pt x="0" y="4377"/>
                    <a:pt x="5012" y="0"/>
                    <a:pt x="11044" y="0"/>
                  </a:cubicBezTo>
                  <a:cubicBezTo>
                    <a:pt x="17120" y="0"/>
                    <a:pt x="20093" y="4460"/>
                    <a:pt x="21068" y="6872"/>
                  </a:cubicBezTo>
                  <a:lnTo>
                    <a:pt x="21600" y="8100"/>
                  </a:lnTo>
                  <a:lnTo>
                    <a:pt x="5944" y="14072"/>
                  </a:lnTo>
                  <a:cubicBezTo>
                    <a:pt x="7141" y="16241"/>
                    <a:pt x="9005" y="17345"/>
                    <a:pt x="11621" y="17345"/>
                  </a:cubicBezTo>
                  <a:cubicBezTo>
                    <a:pt x="14235" y="17346"/>
                    <a:pt x="16054" y="16161"/>
                    <a:pt x="17385" y="14360"/>
                  </a:cubicBezTo>
                  <a:close/>
                  <a:moveTo>
                    <a:pt x="5099" y="10474"/>
                  </a:moveTo>
                  <a:lnTo>
                    <a:pt x="15566" y="6465"/>
                  </a:lnTo>
                  <a:cubicBezTo>
                    <a:pt x="14989" y="5115"/>
                    <a:pt x="13260" y="4174"/>
                    <a:pt x="11219" y="4174"/>
                  </a:cubicBezTo>
                  <a:cubicBezTo>
                    <a:pt x="8603" y="4175"/>
                    <a:pt x="4967" y="6302"/>
                    <a:pt x="5099" y="10474"/>
                  </a:cubicBezTo>
                  <a:close/>
                </a:path>
              </a:pathLst>
            </a:custGeom>
            <a:solidFill>
              <a:srgbClr val="AEB3B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rgbClr val="595959"/>
                  </a:solidFill>
                </a:defRPr>
              </a:pPr>
            </a:p>
          </p:txBody>
        </p:sp>
      </p:grpSp>
      <p:sp>
        <p:nvSpPr>
          <p:cNvPr id="157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2_1_2_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8;p1"/>
          <p:cNvSpPr txBox="1"/>
          <p:nvPr/>
        </p:nvSpPr>
        <p:spPr>
          <a:xfrm>
            <a:off x="7934700" y="218774"/>
            <a:ext cx="1209301" cy="271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Proprietary + Confidential</a:t>
            </a:r>
          </a:p>
        </p:txBody>
      </p:sp>
      <p:sp>
        <p:nvSpPr>
          <p:cNvPr id="165" name="Google Shape;104;p12"/>
          <p:cNvSpPr/>
          <p:nvPr/>
        </p:nvSpPr>
        <p:spPr>
          <a:xfrm>
            <a:off x="4554299" y="0"/>
            <a:ext cx="4589701" cy="5143500"/>
          </a:xfrm>
          <a:prstGeom prst="rect">
            <a:avLst/>
          </a:prstGeom>
          <a:solidFill>
            <a:srgbClr val="F1F3F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66" name="Google Shape;105;p12"/>
          <p:cNvSpPr txBox="1"/>
          <p:nvPr/>
        </p:nvSpPr>
        <p:spPr>
          <a:xfrm>
            <a:off x="7934700" y="218774"/>
            <a:ext cx="1209301" cy="271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600">
                <a:solidFill>
                  <a:srgbClr val="BDC1C6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Proprietary + Confidential</a:t>
            </a:r>
          </a:p>
        </p:txBody>
      </p:sp>
      <p:sp>
        <p:nvSpPr>
          <p:cNvPr id="167" name="Google Shape;106;p12"/>
          <p:cNvSpPr/>
          <p:nvPr/>
        </p:nvSpPr>
        <p:spPr>
          <a:xfrm>
            <a:off x="-22469" y="235364"/>
            <a:ext cx="57902" cy="4672802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200">
                <a:solidFill>
                  <a:srgbClr val="1D8E3E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</p:txBody>
      </p:sp>
      <p:sp>
        <p:nvSpPr>
          <p:cNvPr id="168" name="Nivel de texto 1…"/>
          <p:cNvSpPr txBox="1"/>
          <p:nvPr>
            <p:ph type="body" sz="quarter" idx="1"/>
          </p:nvPr>
        </p:nvSpPr>
        <p:spPr>
          <a:xfrm>
            <a:off x="344500" y="2175899"/>
            <a:ext cx="2976602" cy="2046302"/>
          </a:xfrm>
          <a:prstGeom prst="rect">
            <a:avLst/>
          </a:prstGeom>
        </p:spPr>
        <p:txBody>
          <a:bodyPr/>
          <a:lstStyle>
            <a:lvl1pPr>
              <a:lnSpc>
                <a:spcPct val="260000"/>
              </a:lnSpc>
              <a:spcBef>
                <a:spcPts val="0"/>
              </a:spcBef>
              <a:buClr>
                <a:srgbClr val="80868B"/>
              </a:buClr>
              <a:buSzPts val="1100"/>
              <a:buChar char="●"/>
              <a:defRPr sz="1100">
                <a:solidFill>
                  <a:srgbClr val="5F6368"/>
                </a:solidFill>
              </a:defRPr>
            </a:lvl1pPr>
            <a:lvl2pPr>
              <a:lnSpc>
                <a:spcPct val="260000"/>
              </a:lnSpc>
              <a:spcBef>
                <a:spcPts val="0"/>
              </a:spcBef>
              <a:buClr>
                <a:srgbClr val="80868B"/>
              </a:buClr>
              <a:buSzPts val="1100"/>
              <a:buChar char="○"/>
              <a:defRPr sz="1100">
                <a:solidFill>
                  <a:srgbClr val="5F6368"/>
                </a:solidFill>
              </a:defRPr>
            </a:lvl2pPr>
            <a:lvl3pPr indent="-298450">
              <a:lnSpc>
                <a:spcPct val="260000"/>
              </a:lnSpc>
              <a:spcBef>
                <a:spcPts val="0"/>
              </a:spcBef>
              <a:buClr>
                <a:srgbClr val="80868B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3pPr>
            <a:lvl4pPr indent="-298450">
              <a:lnSpc>
                <a:spcPct val="260000"/>
              </a:lnSpc>
              <a:spcBef>
                <a:spcPts val="0"/>
              </a:spcBef>
              <a:buClr>
                <a:srgbClr val="80868B"/>
              </a:buClr>
              <a:buSzPts val="1100"/>
              <a:buChar char="●"/>
              <a:defRPr sz="1100">
                <a:solidFill>
                  <a:srgbClr val="5F6368"/>
                </a:solidFill>
              </a:defRPr>
            </a:lvl4pPr>
            <a:lvl5pPr indent="-298450">
              <a:lnSpc>
                <a:spcPct val="260000"/>
              </a:lnSpc>
              <a:spcBef>
                <a:spcPts val="0"/>
              </a:spcBef>
              <a:buClr>
                <a:srgbClr val="80868B"/>
              </a:buClr>
              <a:buSzPts val="1100"/>
              <a:buChar char="○"/>
              <a:defRPr sz="1100">
                <a:solidFill>
                  <a:srgbClr val="5F6368"/>
                </a:solidFill>
              </a:defRPr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169" name="Texto del título"/>
          <p:cNvSpPr txBox="1"/>
          <p:nvPr>
            <p:ph type="title"/>
          </p:nvPr>
        </p:nvSpPr>
        <p:spPr>
          <a:xfrm>
            <a:off x="344500" y="1365899"/>
            <a:ext cx="3864602" cy="414301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</a:lvl1pPr>
          </a:lstStyle>
          <a:p>
            <a:pPr/>
            <a:r>
              <a:t>Texto del título</a:t>
            </a:r>
          </a:p>
        </p:txBody>
      </p:sp>
      <p:sp>
        <p:nvSpPr>
          <p:cNvPr id="170" name="Google Shape;109;p12"/>
          <p:cNvSpPr txBox="1"/>
          <p:nvPr>
            <p:ph type="body" sz="quarter" idx="21"/>
          </p:nvPr>
        </p:nvSpPr>
        <p:spPr>
          <a:xfrm>
            <a:off x="344501" y="4743625"/>
            <a:ext cx="4345800" cy="375601"/>
          </a:xfrm>
          <a:prstGeom prst="rect">
            <a:avLst/>
          </a:prstGeom>
        </p:spPr>
        <p:txBody>
          <a:bodyPr/>
          <a:lstStyle/>
          <a:p>
            <a:pPr marL="228600" indent="0">
              <a:spcBef>
                <a:spcPts val="0"/>
              </a:spcBef>
              <a:buClrTx/>
              <a:buSzTx/>
              <a:buFontTx/>
              <a:buNone/>
              <a:defRPr sz="600">
                <a:solidFill>
                  <a:srgbClr val="D5D5D5"/>
                </a:solidFill>
              </a:defRPr>
            </a:pPr>
          </a:p>
        </p:txBody>
      </p:sp>
      <p:grpSp>
        <p:nvGrpSpPr>
          <p:cNvPr id="177" name="Google Shape;110;p12"/>
          <p:cNvGrpSpPr/>
          <p:nvPr/>
        </p:nvGrpSpPr>
        <p:grpSpPr>
          <a:xfrm>
            <a:off x="8469121" y="4803780"/>
            <a:ext cx="420492" cy="137011"/>
            <a:chOff x="0" y="0"/>
            <a:chExt cx="420490" cy="137009"/>
          </a:xfrm>
        </p:grpSpPr>
        <p:sp>
          <p:nvSpPr>
            <p:cNvPr id="171" name="Google Shape;111;p12"/>
            <p:cNvSpPr/>
            <p:nvPr/>
          </p:nvSpPr>
          <p:spPr>
            <a:xfrm>
              <a:off x="0" y="-1"/>
              <a:ext cx="103503" cy="1062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99" fill="norm" stroke="1" extrusionOk="0">
                  <a:moveTo>
                    <a:pt x="11299" y="12810"/>
                  </a:moveTo>
                  <a:lnTo>
                    <a:pt x="11299" y="9860"/>
                  </a:lnTo>
                  <a:lnTo>
                    <a:pt x="21436" y="9860"/>
                  </a:lnTo>
                  <a:cubicBezTo>
                    <a:pt x="21540" y="10380"/>
                    <a:pt x="21600" y="10999"/>
                    <a:pt x="21600" y="11669"/>
                  </a:cubicBezTo>
                  <a:cubicBezTo>
                    <a:pt x="21600" y="13881"/>
                    <a:pt x="20978" y="16621"/>
                    <a:pt x="18978" y="18570"/>
                  </a:cubicBezTo>
                  <a:cubicBezTo>
                    <a:pt x="17032" y="20545"/>
                    <a:pt x="14544" y="21599"/>
                    <a:pt x="11246" y="21599"/>
                  </a:cubicBezTo>
                  <a:cubicBezTo>
                    <a:pt x="5136" y="21600"/>
                    <a:pt x="0" y="16753"/>
                    <a:pt x="0" y="10799"/>
                  </a:cubicBezTo>
                  <a:cubicBezTo>
                    <a:pt x="0" y="4846"/>
                    <a:pt x="5136" y="0"/>
                    <a:pt x="11246" y="0"/>
                  </a:cubicBezTo>
                  <a:cubicBezTo>
                    <a:pt x="14625" y="0"/>
                    <a:pt x="17032" y="1290"/>
                    <a:pt x="18843" y="2977"/>
                  </a:cubicBezTo>
                  <a:lnTo>
                    <a:pt x="16708" y="5057"/>
                  </a:lnTo>
                  <a:cubicBezTo>
                    <a:pt x="15410" y="3872"/>
                    <a:pt x="13653" y="2950"/>
                    <a:pt x="11247" y="2950"/>
                  </a:cubicBezTo>
                  <a:cubicBezTo>
                    <a:pt x="6787" y="2950"/>
                    <a:pt x="3299" y="6453"/>
                    <a:pt x="3299" y="10799"/>
                  </a:cubicBezTo>
                  <a:cubicBezTo>
                    <a:pt x="3299" y="15146"/>
                    <a:pt x="6787" y="18649"/>
                    <a:pt x="11247" y="18649"/>
                  </a:cubicBezTo>
                  <a:cubicBezTo>
                    <a:pt x="14140" y="18649"/>
                    <a:pt x="15789" y="17516"/>
                    <a:pt x="16843" y="16489"/>
                  </a:cubicBezTo>
                  <a:cubicBezTo>
                    <a:pt x="17702" y="15653"/>
                    <a:pt x="18267" y="14452"/>
                    <a:pt x="18487" y="12810"/>
                  </a:cubicBezTo>
                  <a:lnTo>
                    <a:pt x="11299" y="12810"/>
                  </a:lnTo>
                  <a:close/>
                </a:path>
              </a:pathLst>
            </a:custGeom>
            <a:solidFill>
              <a:srgbClr val="AEB3B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rgbClr val="595959"/>
                  </a:solidFill>
                </a:defRPr>
              </a:pPr>
            </a:p>
          </p:txBody>
        </p:sp>
        <p:sp>
          <p:nvSpPr>
            <p:cNvPr id="172" name="Google Shape;112;p12"/>
            <p:cNvSpPr/>
            <p:nvPr/>
          </p:nvSpPr>
          <p:spPr>
            <a:xfrm>
              <a:off x="109376" y="37909"/>
              <a:ext cx="68656" cy="68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0800"/>
                  </a:moveTo>
                  <a:cubicBezTo>
                    <a:pt x="21600" y="17017"/>
                    <a:pt x="16751" y="21600"/>
                    <a:pt x="10800" y="21600"/>
                  </a:cubicBezTo>
                  <a:cubicBezTo>
                    <a:pt x="4849" y="21600"/>
                    <a:pt x="0" y="17019"/>
                    <a:pt x="0" y="10800"/>
                  </a:cubicBezTo>
                  <a:cubicBezTo>
                    <a:pt x="0" y="4541"/>
                    <a:pt x="4849" y="0"/>
                    <a:pt x="10800" y="0"/>
                  </a:cubicBezTo>
                  <a:cubicBezTo>
                    <a:pt x="16751" y="0"/>
                    <a:pt x="21600" y="4541"/>
                    <a:pt x="21600" y="10800"/>
                  </a:cubicBezTo>
                  <a:close/>
                  <a:moveTo>
                    <a:pt x="16873" y="10800"/>
                  </a:moveTo>
                  <a:cubicBezTo>
                    <a:pt x="16873" y="6914"/>
                    <a:pt x="14062" y="4255"/>
                    <a:pt x="10802" y="4255"/>
                  </a:cubicBezTo>
                  <a:cubicBezTo>
                    <a:pt x="7541" y="4255"/>
                    <a:pt x="4728" y="6914"/>
                    <a:pt x="4728" y="10800"/>
                  </a:cubicBezTo>
                  <a:cubicBezTo>
                    <a:pt x="4728" y="14644"/>
                    <a:pt x="7540" y="17345"/>
                    <a:pt x="10802" y="17345"/>
                  </a:cubicBezTo>
                  <a:cubicBezTo>
                    <a:pt x="14060" y="17345"/>
                    <a:pt x="16873" y="14644"/>
                    <a:pt x="16873" y="10800"/>
                  </a:cubicBezTo>
                  <a:close/>
                </a:path>
              </a:pathLst>
            </a:custGeom>
            <a:solidFill>
              <a:srgbClr val="AEB3B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rgbClr val="595959"/>
                  </a:solidFill>
                </a:defRPr>
              </a:pPr>
            </a:p>
          </p:txBody>
        </p:sp>
        <p:sp>
          <p:nvSpPr>
            <p:cNvPr id="173" name="Google Shape;113;p12"/>
            <p:cNvSpPr/>
            <p:nvPr/>
          </p:nvSpPr>
          <p:spPr>
            <a:xfrm>
              <a:off x="184264" y="37909"/>
              <a:ext cx="68656" cy="68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0800"/>
                  </a:moveTo>
                  <a:cubicBezTo>
                    <a:pt x="21600" y="17017"/>
                    <a:pt x="16751" y="21600"/>
                    <a:pt x="10800" y="21600"/>
                  </a:cubicBezTo>
                  <a:cubicBezTo>
                    <a:pt x="4849" y="21600"/>
                    <a:pt x="0" y="17019"/>
                    <a:pt x="0" y="10800"/>
                  </a:cubicBezTo>
                  <a:cubicBezTo>
                    <a:pt x="0" y="4541"/>
                    <a:pt x="4849" y="0"/>
                    <a:pt x="10800" y="0"/>
                  </a:cubicBezTo>
                  <a:cubicBezTo>
                    <a:pt x="16751" y="0"/>
                    <a:pt x="21600" y="4541"/>
                    <a:pt x="21600" y="10800"/>
                  </a:cubicBezTo>
                  <a:close/>
                  <a:moveTo>
                    <a:pt x="16873" y="10800"/>
                  </a:moveTo>
                  <a:cubicBezTo>
                    <a:pt x="16873" y="6914"/>
                    <a:pt x="14062" y="4255"/>
                    <a:pt x="10802" y="4255"/>
                  </a:cubicBezTo>
                  <a:cubicBezTo>
                    <a:pt x="7541" y="4255"/>
                    <a:pt x="4728" y="6914"/>
                    <a:pt x="4728" y="10800"/>
                  </a:cubicBezTo>
                  <a:cubicBezTo>
                    <a:pt x="4728" y="14644"/>
                    <a:pt x="7540" y="17345"/>
                    <a:pt x="10802" y="17345"/>
                  </a:cubicBezTo>
                  <a:cubicBezTo>
                    <a:pt x="14060" y="17345"/>
                    <a:pt x="16873" y="14644"/>
                    <a:pt x="16873" y="10800"/>
                  </a:cubicBezTo>
                  <a:close/>
                </a:path>
              </a:pathLst>
            </a:custGeom>
            <a:solidFill>
              <a:srgbClr val="AEB3B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rgbClr val="595959"/>
                  </a:solidFill>
                </a:defRPr>
              </a:pPr>
            </a:p>
          </p:txBody>
        </p:sp>
        <p:sp>
          <p:nvSpPr>
            <p:cNvPr id="174" name="Google Shape;114;p12"/>
            <p:cNvSpPr/>
            <p:nvPr/>
          </p:nvSpPr>
          <p:spPr>
            <a:xfrm>
              <a:off x="259152" y="37914"/>
              <a:ext cx="65549" cy="990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451"/>
                  </a:moveTo>
                  <a:lnTo>
                    <a:pt x="21600" y="13835"/>
                  </a:lnTo>
                  <a:cubicBezTo>
                    <a:pt x="21600" y="19341"/>
                    <a:pt x="16691" y="21600"/>
                    <a:pt x="10885" y="21600"/>
                  </a:cubicBezTo>
                  <a:cubicBezTo>
                    <a:pt x="5421" y="21600"/>
                    <a:pt x="2134" y="19171"/>
                    <a:pt x="895" y="17195"/>
                  </a:cubicBezTo>
                  <a:lnTo>
                    <a:pt x="5207" y="16009"/>
                  </a:lnTo>
                  <a:cubicBezTo>
                    <a:pt x="5976" y="17224"/>
                    <a:pt x="7854" y="18664"/>
                    <a:pt x="10885" y="18664"/>
                  </a:cubicBezTo>
                  <a:cubicBezTo>
                    <a:pt x="14598" y="18664"/>
                    <a:pt x="16904" y="17139"/>
                    <a:pt x="16904" y="14288"/>
                  </a:cubicBezTo>
                  <a:lnTo>
                    <a:pt x="16904" y="13214"/>
                  </a:lnTo>
                  <a:lnTo>
                    <a:pt x="16734" y="13214"/>
                  </a:lnTo>
                  <a:cubicBezTo>
                    <a:pt x="15624" y="14118"/>
                    <a:pt x="13490" y="14908"/>
                    <a:pt x="10800" y="14908"/>
                  </a:cubicBezTo>
                  <a:cubicBezTo>
                    <a:pt x="5166" y="14908"/>
                    <a:pt x="0" y="11661"/>
                    <a:pt x="0" y="7482"/>
                  </a:cubicBezTo>
                  <a:cubicBezTo>
                    <a:pt x="0" y="3275"/>
                    <a:pt x="5166" y="0"/>
                    <a:pt x="10800" y="0"/>
                  </a:cubicBezTo>
                  <a:cubicBezTo>
                    <a:pt x="13490" y="0"/>
                    <a:pt x="15624" y="791"/>
                    <a:pt x="16734" y="1667"/>
                  </a:cubicBezTo>
                  <a:lnTo>
                    <a:pt x="16904" y="1667"/>
                  </a:lnTo>
                  <a:lnTo>
                    <a:pt x="16904" y="451"/>
                  </a:lnTo>
                  <a:lnTo>
                    <a:pt x="21600" y="451"/>
                  </a:lnTo>
                  <a:close/>
                  <a:moveTo>
                    <a:pt x="17246" y="7482"/>
                  </a:moveTo>
                  <a:cubicBezTo>
                    <a:pt x="17246" y="4856"/>
                    <a:pt x="14600" y="2936"/>
                    <a:pt x="11227" y="2936"/>
                  </a:cubicBezTo>
                  <a:cubicBezTo>
                    <a:pt x="7812" y="2936"/>
                    <a:pt x="4952" y="4856"/>
                    <a:pt x="4952" y="7482"/>
                  </a:cubicBezTo>
                  <a:cubicBezTo>
                    <a:pt x="4952" y="10080"/>
                    <a:pt x="7812" y="11972"/>
                    <a:pt x="11227" y="11972"/>
                  </a:cubicBezTo>
                  <a:cubicBezTo>
                    <a:pt x="14598" y="11971"/>
                    <a:pt x="17246" y="10080"/>
                    <a:pt x="17246" y="7482"/>
                  </a:cubicBezTo>
                  <a:close/>
                </a:path>
              </a:pathLst>
            </a:custGeom>
            <a:solidFill>
              <a:srgbClr val="AEB3B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rgbClr val="595959"/>
                  </a:solidFill>
                </a:defRPr>
              </a:pPr>
            </a:p>
          </p:txBody>
        </p:sp>
        <p:sp>
          <p:nvSpPr>
            <p:cNvPr id="175" name="Google Shape;115;p12"/>
            <p:cNvSpPr/>
            <p:nvPr/>
          </p:nvSpPr>
          <p:spPr>
            <a:xfrm>
              <a:off x="335123" y="4048"/>
              <a:ext cx="15029" cy="100189"/>
            </a:xfrm>
            <a:prstGeom prst="rect">
              <a:avLst/>
            </a:prstGeom>
            <a:solidFill>
              <a:srgbClr val="AEB3B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rgbClr val="595959"/>
                  </a:solidFill>
                </a:defRPr>
              </a:pPr>
            </a:p>
          </p:txBody>
        </p:sp>
        <p:sp>
          <p:nvSpPr>
            <p:cNvPr id="176" name="Google Shape;116;p12"/>
            <p:cNvSpPr/>
            <p:nvPr/>
          </p:nvSpPr>
          <p:spPr>
            <a:xfrm>
              <a:off x="357402" y="37904"/>
              <a:ext cx="63089" cy="68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7385" y="14360"/>
                  </a:moveTo>
                  <a:lnTo>
                    <a:pt x="21377" y="16814"/>
                  </a:lnTo>
                  <a:cubicBezTo>
                    <a:pt x="20089" y="18574"/>
                    <a:pt x="16985" y="21600"/>
                    <a:pt x="11619" y="21600"/>
                  </a:cubicBezTo>
                  <a:cubicBezTo>
                    <a:pt x="4967" y="21600"/>
                    <a:pt x="0" y="16854"/>
                    <a:pt x="0" y="10800"/>
                  </a:cubicBezTo>
                  <a:cubicBezTo>
                    <a:pt x="0" y="4377"/>
                    <a:pt x="5012" y="0"/>
                    <a:pt x="11044" y="0"/>
                  </a:cubicBezTo>
                  <a:cubicBezTo>
                    <a:pt x="17120" y="0"/>
                    <a:pt x="20093" y="4460"/>
                    <a:pt x="21068" y="6872"/>
                  </a:cubicBezTo>
                  <a:lnTo>
                    <a:pt x="21600" y="8100"/>
                  </a:lnTo>
                  <a:lnTo>
                    <a:pt x="5944" y="14072"/>
                  </a:lnTo>
                  <a:cubicBezTo>
                    <a:pt x="7141" y="16241"/>
                    <a:pt x="9005" y="17345"/>
                    <a:pt x="11621" y="17345"/>
                  </a:cubicBezTo>
                  <a:cubicBezTo>
                    <a:pt x="14235" y="17346"/>
                    <a:pt x="16054" y="16161"/>
                    <a:pt x="17385" y="14360"/>
                  </a:cubicBezTo>
                  <a:close/>
                  <a:moveTo>
                    <a:pt x="5099" y="10474"/>
                  </a:moveTo>
                  <a:lnTo>
                    <a:pt x="15566" y="6465"/>
                  </a:lnTo>
                  <a:cubicBezTo>
                    <a:pt x="14989" y="5115"/>
                    <a:pt x="13260" y="4174"/>
                    <a:pt x="11219" y="4174"/>
                  </a:cubicBezTo>
                  <a:cubicBezTo>
                    <a:pt x="8603" y="4175"/>
                    <a:pt x="4967" y="6302"/>
                    <a:pt x="5099" y="10474"/>
                  </a:cubicBezTo>
                  <a:close/>
                </a:path>
              </a:pathLst>
            </a:custGeom>
            <a:solidFill>
              <a:srgbClr val="AEB3B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rgbClr val="595959"/>
                  </a:solidFill>
                </a:defRPr>
              </a:pPr>
            </a:p>
          </p:txBody>
        </p:sp>
      </p:grpSp>
      <p:sp>
        <p:nvSpPr>
          <p:cNvPr id="178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USTOM_1_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8;p1"/>
          <p:cNvSpPr txBox="1"/>
          <p:nvPr/>
        </p:nvSpPr>
        <p:spPr>
          <a:xfrm>
            <a:off x="7934700" y="218774"/>
            <a:ext cx="1209301" cy="271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Proprietary + Confidential</a:t>
            </a:r>
          </a:p>
        </p:txBody>
      </p:sp>
      <p:sp>
        <p:nvSpPr>
          <p:cNvPr id="186" name="Google Shape;118;p13"/>
          <p:cNvSpPr/>
          <p:nvPr/>
        </p:nvSpPr>
        <p:spPr>
          <a:xfrm>
            <a:off x="49" y="0"/>
            <a:ext cx="9144001" cy="4524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2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</p:txBody>
      </p:sp>
      <p:sp>
        <p:nvSpPr>
          <p:cNvPr id="187" name="Texto del título"/>
          <p:cNvSpPr txBox="1"/>
          <p:nvPr>
            <p:ph type="title"/>
          </p:nvPr>
        </p:nvSpPr>
        <p:spPr>
          <a:xfrm>
            <a:off x="962187" y="2048787"/>
            <a:ext cx="7877101" cy="857401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rgbClr val="FFFFFF"/>
                </a:solidFill>
              </a:defRPr>
            </a:lvl1pPr>
          </a:lstStyle>
          <a:p>
            <a:pPr/>
            <a:r>
              <a:t>Texto del título</a:t>
            </a:r>
          </a:p>
        </p:txBody>
      </p:sp>
      <p:sp>
        <p:nvSpPr>
          <p:cNvPr id="188" name="Google Shape;120;p13"/>
          <p:cNvSpPr txBox="1"/>
          <p:nvPr/>
        </p:nvSpPr>
        <p:spPr>
          <a:xfrm>
            <a:off x="7933349" y="214236"/>
            <a:ext cx="1209301" cy="271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Proprietary + Confidential</a:t>
            </a:r>
          </a:p>
        </p:txBody>
      </p:sp>
      <p:sp>
        <p:nvSpPr>
          <p:cNvPr id="189" name="Google Shape;121;p13"/>
          <p:cNvSpPr/>
          <p:nvPr/>
        </p:nvSpPr>
        <p:spPr>
          <a:xfrm flipV="1">
            <a:off x="427573" y="1476157"/>
            <a:ext cx="1" cy="186990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/>
          </a:p>
        </p:txBody>
      </p:sp>
      <p:pic>
        <p:nvPicPr>
          <p:cNvPr id="190" name="Google Shape;122;p13" descr="Google Shape;122;p1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465702" y="4799508"/>
            <a:ext cx="438913" cy="143124"/>
          </a:xfrm>
          <a:prstGeom prst="rect">
            <a:avLst/>
          </a:prstGeom>
          <a:ln w="12700">
            <a:miter lim="400000"/>
          </a:ln>
        </p:spPr>
      </p:pic>
      <p:sp>
        <p:nvSpPr>
          <p:cNvPr id="191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2_1_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8;p1"/>
          <p:cNvSpPr txBox="1"/>
          <p:nvPr/>
        </p:nvSpPr>
        <p:spPr>
          <a:xfrm>
            <a:off x="7934700" y="218774"/>
            <a:ext cx="1209301" cy="271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Proprietary + Confidential</a:t>
            </a:r>
          </a:p>
        </p:txBody>
      </p:sp>
      <p:sp>
        <p:nvSpPr>
          <p:cNvPr id="199" name="Google Shape;125;p14"/>
          <p:cNvSpPr txBox="1"/>
          <p:nvPr/>
        </p:nvSpPr>
        <p:spPr>
          <a:xfrm>
            <a:off x="7934700" y="218774"/>
            <a:ext cx="1209301" cy="271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Proprietary + Confidential</a:t>
            </a:r>
          </a:p>
        </p:txBody>
      </p:sp>
      <p:sp>
        <p:nvSpPr>
          <p:cNvPr id="200" name="Google Shape;126;p14"/>
          <p:cNvSpPr/>
          <p:nvPr/>
        </p:nvSpPr>
        <p:spPr>
          <a:xfrm>
            <a:off x="-22469" y="235364"/>
            <a:ext cx="57902" cy="4672802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200">
                <a:solidFill>
                  <a:srgbClr val="1D8E3E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</p:txBody>
      </p:sp>
      <p:grpSp>
        <p:nvGrpSpPr>
          <p:cNvPr id="207" name="Google Shape;127;p14"/>
          <p:cNvGrpSpPr/>
          <p:nvPr/>
        </p:nvGrpSpPr>
        <p:grpSpPr>
          <a:xfrm>
            <a:off x="8469121" y="4803780"/>
            <a:ext cx="420492" cy="137011"/>
            <a:chOff x="0" y="0"/>
            <a:chExt cx="420490" cy="137009"/>
          </a:xfrm>
        </p:grpSpPr>
        <p:sp>
          <p:nvSpPr>
            <p:cNvPr id="201" name="Google Shape;128;p14"/>
            <p:cNvSpPr/>
            <p:nvPr/>
          </p:nvSpPr>
          <p:spPr>
            <a:xfrm>
              <a:off x="0" y="-1"/>
              <a:ext cx="103503" cy="1062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99" fill="norm" stroke="1" extrusionOk="0">
                  <a:moveTo>
                    <a:pt x="11299" y="12810"/>
                  </a:moveTo>
                  <a:lnTo>
                    <a:pt x="11299" y="9860"/>
                  </a:lnTo>
                  <a:lnTo>
                    <a:pt x="21436" y="9860"/>
                  </a:lnTo>
                  <a:cubicBezTo>
                    <a:pt x="21540" y="10380"/>
                    <a:pt x="21600" y="10999"/>
                    <a:pt x="21600" y="11669"/>
                  </a:cubicBezTo>
                  <a:cubicBezTo>
                    <a:pt x="21600" y="13881"/>
                    <a:pt x="20978" y="16621"/>
                    <a:pt x="18978" y="18570"/>
                  </a:cubicBezTo>
                  <a:cubicBezTo>
                    <a:pt x="17032" y="20545"/>
                    <a:pt x="14544" y="21599"/>
                    <a:pt x="11246" y="21599"/>
                  </a:cubicBezTo>
                  <a:cubicBezTo>
                    <a:pt x="5136" y="21600"/>
                    <a:pt x="0" y="16753"/>
                    <a:pt x="0" y="10799"/>
                  </a:cubicBezTo>
                  <a:cubicBezTo>
                    <a:pt x="0" y="4846"/>
                    <a:pt x="5136" y="0"/>
                    <a:pt x="11246" y="0"/>
                  </a:cubicBezTo>
                  <a:cubicBezTo>
                    <a:pt x="14625" y="0"/>
                    <a:pt x="17032" y="1290"/>
                    <a:pt x="18843" y="2977"/>
                  </a:cubicBezTo>
                  <a:lnTo>
                    <a:pt x="16708" y="5057"/>
                  </a:lnTo>
                  <a:cubicBezTo>
                    <a:pt x="15410" y="3872"/>
                    <a:pt x="13653" y="2950"/>
                    <a:pt x="11247" y="2950"/>
                  </a:cubicBezTo>
                  <a:cubicBezTo>
                    <a:pt x="6787" y="2950"/>
                    <a:pt x="3299" y="6453"/>
                    <a:pt x="3299" y="10799"/>
                  </a:cubicBezTo>
                  <a:cubicBezTo>
                    <a:pt x="3299" y="15146"/>
                    <a:pt x="6787" y="18649"/>
                    <a:pt x="11247" y="18649"/>
                  </a:cubicBezTo>
                  <a:cubicBezTo>
                    <a:pt x="14140" y="18649"/>
                    <a:pt x="15789" y="17516"/>
                    <a:pt x="16843" y="16489"/>
                  </a:cubicBezTo>
                  <a:cubicBezTo>
                    <a:pt x="17702" y="15653"/>
                    <a:pt x="18267" y="14452"/>
                    <a:pt x="18487" y="12810"/>
                  </a:cubicBezTo>
                  <a:lnTo>
                    <a:pt x="11299" y="12810"/>
                  </a:lnTo>
                  <a:close/>
                </a:path>
              </a:pathLst>
            </a:custGeom>
            <a:solidFill>
              <a:srgbClr val="AEB3B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rgbClr val="595959"/>
                  </a:solidFill>
                </a:defRPr>
              </a:pPr>
            </a:p>
          </p:txBody>
        </p:sp>
        <p:sp>
          <p:nvSpPr>
            <p:cNvPr id="202" name="Google Shape;129;p14"/>
            <p:cNvSpPr/>
            <p:nvPr/>
          </p:nvSpPr>
          <p:spPr>
            <a:xfrm>
              <a:off x="109376" y="37909"/>
              <a:ext cx="68656" cy="68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0800"/>
                  </a:moveTo>
                  <a:cubicBezTo>
                    <a:pt x="21600" y="17017"/>
                    <a:pt x="16751" y="21600"/>
                    <a:pt x="10800" y="21600"/>
                  </a:cubicBezTo>
                  <a:cubicBezTo>
                    <a:pt x="4849" y="21600"/>
                    <a:pt x="0" y="17019"/>
                    <a:pt x="0" y="10800"/>
                  </a:cubicBezTo>
                  <a:cubicBezTo>
                    <a:pt x="0" y="4541"/>
                    <a:pt x="4849" y="0"/>
                    <a:pt x="10800" y="0"/>
                  </a:cubicBezTo>
                  <a:cubicBezTo>
                    <a:pt x="16751" y="0"/>
                    <a:pt x="21600" y="4541"/>
                    <a:pt x="21600" y="10800"/>
                  </a:cubicBezTo>
                  <a:close/>
                  <a:moveTo>
                    <a:pt x="16873" y="10800"/>
                  </a:moveTo>
                  <a:cubicBezTo>
                    <a:pt x="16873" y="6914"/>
                    <a:pt x="14062" y="4255"/>
                    <a:pt x="10802" y="4255"/>
                  </a:cubicBezTo>
                  <a:cubicBezTo>
                    <a:pt x="7541" y="4255"/>
                    <a:pt x="4728" y="6914"/>
                    <a:pt x="4728" y="10800"/>
                  </a:cubicBezTo>
                  <a:cubicBezTo>
                    <a:pt x="4728" y="14644"/>
                    <a:pt x="7540" y="17345"/>
                    <a:pt x="10802" y="17345"/>
                  </a:cubicBezTo>
                  <a:cubicBezTo>
                    <a:pt x="14060" y="17345"/>
                    <a:pt x="16873" y="14644"/>
                    <a:pt x="16873" y="10800"/>
                  </a:cubicBezTo>
                  <a:close/>
                </a:path>
              </a:pathLst>
            </a:custGeom>
            <a:solidFill>
              <a:srgbClr val="AEB3B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rgbClr val="595959"/>
                  </a:solidFill>
                </a:defRPr>
              </a:pPr>
            </a:p>
          </p:txBody>
        </p:sp>
        <p:sp>
          <p:nvSpPr>
            <p:cNvPr id="203" name="Google Shape;130;p14"/>
            <p:cNvSpPr/>
            <p:nvPr/>
          </p:nvSpPr>
          <p:spPr>
            <a:xfrm>
              <a:off x="184264" y="37909"/>
              <a:ext cx="68656" cy="68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0800"/>
                  </a:moveTo>
                  <a:cubicBezTo>
                    <a:pt x="21600" y="17017"/>
                    <a:pt x="16751" y="21600"/>
                    <a:pt x="10800" y="21600"/>
                  </a:cubicBezTo>
                  <a:cubicBezTo>
                    <a:pt x="4849" y="21600"/>
                    <a:pt x="0" y="17019"/>
                    <a:pt x="0" y="10800"/>
                  </a:cubicBezTo>
                  <a:cubicBezTo>
                    <a:pt x="0" y="4541"/>
                    <a:pt x="4849" y="0"/>
                    <a:pt x="10800" y="0"/>
                  </a:cubicBezTo>
                  <a:cubicBezTo>
                    <a:pt x="16751" y="0"/>
                    <a:pt x="21600" y="4541"/>
                    <a:pt x="21600" y="10800"/>
                  </a:cubicBezTo>
                  <a:close/>
                  <a:moveTo>
                    <a:pt x="16873" y="10800"/>
                  </a:moveTo>
                  <a:cubicBezTo>
                    <a:pt x="16873" y="6914"/>
                    <a:pt x="14062" y="4255"/>
                    <a:pt x="10802" y="4255"/>
                  </a:cubicBezTo>
                  <a:cubicBezTo>
                    <a:pt x="7541" y="4255"/>
                    <a:pt x="4728" y="6914"/>
                    <a:pt x="4728" y="10800"/>
                  </a:cubicBezTo>
                  <a:cubicBezTo>
                    <a:pt x="4728" y="14644"/>
                    <a:pt x="7540" y="17345"/>
                    <a:pt x="10802" y="17345"/>
                  </a:cubicBezTo>
                  <a:cubicBezTo>
                    <a:pt x="14060" y="17345"/>
                    <a:pt x="16873" y="14644"/>
                    <a:pt x="16873" y="10800"/>
                  </a:cubicBezTo>
                  <a:close/>
                </a:path>
              </a:pathLst>
            </a:custGeom>
            <a:solidFill>
              <a:srgbClr val="AEB3B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rgbClr val="595959"/>
                  </a:solidFill>
                </a:defRPr>
              </a:pPr>
            </a:p>
          </p:txBody>
        </p:sp>
        <p:sp>
          <p:nvSpPr>
            <p:cNvPr id="204" name="Google Shape;131;p14"/>
            <p:cNvSpPr/>
            <p:nvPr/>
          </p:nvSpPr>
          <p:spPr>
            <a:xfrm>
              <a:off x="259152" y="37914"/>
              <a:ext cx="65549" cy="990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451"/>
                  </a:moveTo>
                  <a:lnTo>
                    <a:pt x="21600" y="13835"/>
                  </a:lnTo>
                  <a:cubicBezTo>
                    <a:pt x="21600" y="19341"/>
                    <a:pt x="16691" y="21600"/>
                    <a:pt x="10885" y="21600"/>
                  </a:cubicBezTo>
                  <a:cubicBezTo>
                    <a:pt x="5421" y="21600"/>
                    <a:pt x="2134" y="19171"/>
                    <a:pt x="895" y="17195"/>
                  </a:cubicBezTo>
                  <a:lnTo>
                    <a:pt x="5207" y="16009"/>
                  </a:lnTo>
                  <a:cubicBezTo>
                    <a:pt x="5976" y="17224"/>
                    <a:pt x="7854" y="18664"/>
                    <a:pt x="10885" y="18664"/>
                  </a:cubicBezTo>
                  <a:cubicBezTo>
                    <a:pt x="14598" y="18664"/>
                    <a:pt x="16904" y="17139"/>
                    <a:pt x="16904" y="14288"/>
                  </a:cubicBezTo>
                  <a:lnTo>
                    <a:pt x="16904" y="13214"/>
                  </a:lnTo>
                  <a:lnTo>
                    <a:pt x="16734" y="13214"/>
                  </a:lnTo>
                  <a:cubicBezTo>
                    <a:pt x="15624" y="14118"/>
                    <a:pt x="13490" y="14908"/>
                    <a:pt x="10800" y="14908"/>
                  </a:cubicBezTo>
                  <a:cubicBezTo>
                    <a:pt x="5166" y="14908"/>
                    <a:pt x="0" y="11661"/>
                    <a:pt x="0" y="7482"/>
                  </a:cubicBezTo>
                  <a:cubicBezTo>
                    <a:pt x="0" y="3275"/>
                    <a:pt x="5166" y="0"/>
                    <a:pt x="10800" y="0"/>
                  </a:cubicBezTo>
                  <a:cubicBezTo>
                    <a:pt x="13490" y="0"/>
                    <a:pt x="15624" y="791"/>
                    <a:pt x="16734" y="1667"/>
                  </a:cubicBezTo>
                  <a:lnTo>
                    <a:pt x="16904" y="1667"/>
                  </a:lnTo>
                  <a:lnTo>
                    <a:pt x="16904" y="451"/>
                  </a:lnTo>
                  <a:lnTo>
                    <a:pt x="21600" y="451"/>
                  </a:lnTo>
                  <a:close/>
                  <a:moveTo>
                    <a:pt x="17246" y="7482"/>
                  </a:moveTo>
                  <a:cubicBezTo>
                    <a:pt x="17246" y="4856"/>
                    <a:pt x="14600" y="2936"/>
                    <a:pt x="11227" y="2936"/>
                  </a:cubicBezTo>
                  <a:cubicBezTo>
                    <a:pt x="7812" y="2936"/>
                    <a:pt x="4952" y="4856"/>
                    <a:pt x="4952" y="7482"/>
                  </a:cubicBezTo>
                  <a:cubicBezTo>
                    <a:pt x="4952" y="10080"/>
                    <a:pt x="7812" y="11972"/>
                    <a:pt x="11227" y="11972"/>
                  </a:cubicBezTo>
                  <a:cubicBezTo>
                    <a:pt x="14598" y="11971"/>
                    <a:pt x="17246" y="10080"/>
                    <a:pt x="17246" y="7482"/>
                  </a:cubicBezTo>
                  <a:close/>
                </a:path>
              </a:pathLst>
            </a:custGeom>
            <a:solidFill>
              <a:srgbClr val="AEB3B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rgbClr val="595959"/>
                  </a:solidFill>
                </a:defRPr>
              </a:pPr>
            </a:p>
          </p:txBody>
        </p:sp>
        <p:sp>
          <p:nvSpPr>
            <p:cNvPr id="205" name="Google Shape;132;p14"/>
            <p:cNvSpPr/>
            <p:nvPr/>
          </p:nvSpPr>
          <p:spPr>
            <a:xfrm>
              <a:off x="335123" y="4048"/>
              <a:ext cx="15029" cy="100189"/>
            </a:xfrm>
            <a:prstGeom prst="rect">
              <a:avLst/>
            </a:prstGeom>
            <a:solidFill>
              <a:srgbClr val="AEB3B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rgbClr val="595959"/>
                  </a:solidFill>
                </a:defRPr>
              </a:pPr>
            </a:p>
          </p:txBody>
        </p:sp>
        <p:sp>
          <p:nvSpPr>
            <p:cNvPr id="206" name="Google Shape;133;p14"/>
            <p:cNvSpPr/>
            <p:nvPr/>
          </p:nvSpPr>
          <p:spPr>
            <a:xfrm>
              <a:off x="357402" y="37904"/>
              <a:ext cx="63089" cy="68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7385" y="14360"/>
                  </a:moveTo>
                  <a:lnTo>
                    <a:pt x="21377" y="16814"/>
                  </a:lnTo>
                  <a:cubicBezTo>
                    <a:pt x="20089" y="18574"/>
                    <a:pt x="16985" y="21600"/>
                    <a:pt x="11619" y="21600"/>
                  </a:cubicBezTo>
                  <a:cubicBezTo>
                    <a:pt x="4967" y="21600"/>
                    <a:pt x="0" y="16854"/>
                    <a:pt x="0" y="10800"/>
                  </a:cubicBezTo>
                  <a:cubicBezTo>
                    <a:pt x="0" y="4377"/>
                    <a:pt x="5012" y="0"/>
                    <a:pt x="11044" y="0"/>
                  </a:cubicBezTo>
                  <a:cubicBezTo>
                    <a:pt x="17120" y="0"/>
                    <a:pt x="20093" y="4460"/>
                    <a:pt x="21068" y="6872"/>
                  </a:cubicBezTo>
                  <a:lnTo>
                    <a:pt x="21600" y="8100"/>
                  </a:lnTo>
                  <a:lnTo>
                    <a:pt x="5944" y="14072"/>
                  </a:lnTo>
                  <a:cubicBezTo>
                    <a:pt x="7141" y="16241"/>
                    <a:pt x="9005" y="17345"/>
                    <a:pt x="11621" y="17345"/>
                  </a:cubicBezTo>
                  <a:cubicBezTo>
                    <a:pt x="14235" y="17346"/>
                    <a:pt x="16054" y="16161"/>
                    <a:pt x="17385" y="14360"/>
                  </a:cubicBezTo>
                  <a:close/>
                  <a:moveTo>
                    <a:pt x="5099" y="10474"/>
                  </a:moveTo>
                  <a:lnTo>
                    <a:pt x="15566" y="6465"/>
                  </a:lnTo>
                  <a:cubicBezTo>
                    <a:pt x="14989" y="5115"/>
                    <a:pt x="13260" y="4174"/>
                    <a:pt x="11219" y="4174"/>
                  </a:cubicBezTo>
                  <a:cubicBezTo>
                    <a:pt x="8603" y="4175"/>
                    <a:pt x="4967" y="6302"/>
                    <a:pt x="5099" y="10474"/>
                  </a:cubicBezTo>
                  <a:close/>
                </a:path>
              </a:pathLst>
            </a:custGeom>
            <a:solidFill>
              <a:srgbClr val="AEB3B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rgbClr val="595959"/>
                  </a:solidFill>
                </a:defRPr>
              </a:pPr>
            </a:p>
          </p:txBody>
        </p:sp>
      </p:grpSp>
      <p:sp>
        <p:nvSpPr>
          <p:cNvPr id="208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USTOM_1_1_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8;p1"/>
          <p:cNvSpPr txBox="1"/>
          <p:nvPr/>
        </p:nvSpPr>
        <p:spPr>
          <a:xfrm>
            <a:off x="7934700" y="218774"/>
            <a:ext cx="1209301" cy="271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Proprietary + Confidential</a:t>
            </a:r>
          </a:p>
        </p:txBody>
      </p:sp>
      <p:sp>
        <p:nvSpPr>
          <p:cNvPr id="216" name="Google Shape;135;p15"/>
          <p:cNvSpPr/>
          <p:nvPr/>
        </p:nvSpPr>
        <p:spPr>
          <a:xfrm>
            <a:off x="49" y="0"/>
            <a:ext cx="9144001" cy="4524000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2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</p:txBody>
      </p:sp>
      <p:sp>
        <p:nvSpPr>
          <p:cNvPr id="217" name="Texto del título"/>
          <p:cNvSpPr txBox="1"/>
          <p:nvPr>
            <p:ph type="title"/>
          </p:nvPr>
        </p:nvSpPr>
        <p:spPr>
          <a:xfrm>
            <a:off x="962187" y="2048787"/>
            <a:ext cx="7877101" cy="857401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rgbClr val="FFFFFF"/>
                </a:solidFill>
              </a:defRPr>
            </a:lvl1pPr>
          </a:lstStyle>
          <a:p>
            <a:pPr/>
            <a:r>
              <a:t>Texto del título</a:t>
            </a:r>
          </a:p>
        </p:txBody>
      </p:sp>
      <p:sp>
        <p:nvSpPr>
          <p:cNvPr id="218" name="Google Shape;137;p15"/>
          <p:cNvSpPr txBox="1"/>
          <p:nvPr/>
        </p:nvSpPr>
        <p:spPr>
          <a:xfrm>
            <a:off x="7933349" y="214236"/>
            <a:ext cx="1209301" cy="271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Proprietary + Confidential</a:t>
            </a:r>
          </a:p>
        </p:txBody>
      </p:sp>
      <p:sp>
        <p:nvSpPr>
          <p:cNvPr id="219" name="Google Shape;138;p15"/>
          <p:cNvSpPr/>
          <p:nvPr/>
        </p:nvSpPr>
        <p:spPr>
          <a:xfrm flipV="1">
            <a:off x="427573" y="1476157"/>
            <a:ext cx="1" cy="186990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/>
          </a:p>
        </p:txBody>
      </p:sp>
      <p:pic>
        <p:nvPicPr>
          <p:cNvPr id="220" name="Google Shape;139;p15" descr="Google Shape;139;p1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465702" y="4799508"/>
            <a:ext cx="438913" cy="143124"/>
          </a:xfrm>
          <a:prstGeom prst="rect">
            <a:avLst/>
          </a:prstGeom>
          <a:ln w="12700">
            <a:miter lim="400000"/>
          </a:ln>
        </p:spPr>
      </p:pic>
      <p:sp>
        <p:nvSpPr>
          <p:cNvPr id="221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2_1_1_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8;p1"/>
          <p:cNvSpPr txBox="1"/>
          <p:nvPr/>
        </p:nvSpPr>
        <p:spPr>
          <a:xfrm>
            <a:off x="7934700" y="218774"/>
            <a:ext cx="1209301" cy="271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Proprietary + Confidential</a:t>
            </a:r>
          </a:p>
        </p:txBody>
      </p:sp>
      <p:sp>
        <p:nvSpPr>
          <p:cNvPr id="229" name="Google Shape;142;p16"/>
          <p:cNvSpPr txBox="1"/>
          <p:nvPr/>
        </p:nvSpPr>
        <p:spPr>
          <a:xfrm>
            <a:off x="7934700" y="218774"/>
            <a:ext cx="1209301" cy="271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Proprietary + Confidential</a:t>
            </a:r>
          </a:p>
        </p:txBody>
      </p:sp>
      <p:sp>
        <p:nvSpPr>
          <p:cNvPr id="230" name="Google Shape;143;p16"/>
          <p:cNvSpPr/>
          <p:nvPr/>
        </p:nvSpPr>
        <p:spPr>
          <a:xfrm>
            <a:off x="-22469" y="235364"/>
            <a:ext cx="57902" cy="4672802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200">
                <a:solidFill>
                  <a:srgbClr val="1D8E3E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</p:txBody>
      </p:sp>
      <p:grpSp>
        <p:nvGrpSpPr>
          <p:cNvPr id="237" name="Google Shape;144;p16"/>
          <p:cNvGrpSpPr/>
          <p:nvPr/>
        </p:nvGrpSpPr>
        <p:grpSpPr>
          <a:xfrm>
            <a:off x="8469121" y="4803780"/>
            <a:ext cx="420492" cy="137011"/>
            <a:chOff x="0" y="0"/>
            <a:chExt cx="420490" cy="137009"/>
          </a:xfrm>
        </p:grpSpPr>
        <p:sp>
          <p:nvSpPr>
            <p:cNvPr id="231" name="Google Shape;145;p16"/>
            <p:cNvSpPr/>
            <p:nvPr/>
          </p:nvSpPr>
          <p:spPr>
            <a:xfrm>
              <a:off x="0" y="-1"/>
              <a:ext cx="103503" cy="1062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99" fill="norm" stroke="1" extrusionOk="0">
                  <a:moveTo>
                    <a:pt x="11299" y="12810"/>
                  </a:moveTo>
                  <a:lnTo>
                    <a:pt x="11299" y="9860"/>
                  </a:lnTo>
                  <a:lnTo>
                    <a:pt x="21436" y="9860"/>
                  </a:lnTo>
                  <a:cubicBezTo>
                    <a:pt x="21540" y="10380"/>
                    <a:pt x="21600" y="10999"/>
                    <a:pt x="21600" y="11669"/>
                  </a:cubicBezTo>
                  <a:cubicBezTo>
                    <a:pt x="21600" y="13881"/>
                    <a:pt x="20978" y="16621"/>
                    <a:pt x="18978" y="18570"/>
                  </a:cubicBezTo>
                  <a:cubicBezTo>
                    <a:pt x="17032" y="20545"/>
                    <a:pt x="14544" y="21599"/>
                    <a:pt x="11246" y="21599"/>
                  </a:cubicBezTo>
                  <a:cubicBezTo>
                    <a:pt x="5136" y="21600"/>
                    <a:pt x="0" y="16753"/>
                    <a:pt x="0" y="10799"/>
                  </a:cubicBezTo>
                  <a:cubicBezTo>
                    <a:pt x="0" y="4846"/>
                    <a:pt x="5136" y="0"/>
                    <a:pt x="11246" y="0"/>
                  </a:cubicBezTo>
                  <a:cubicBezTo>
                    <a:pt x="14625" y="0"/>
                    <a:pt x="17032" y="1290"/>
                    <a:pt x="18843" y="2977"/>
                  </a:cubicBezTo>
                  <a:lnTo>
                    <a:pt x="16708" y="5057"/>
                  </a:lnTo>
                  <a:cubicBezTo>
                    <a:pt x="15410" y="3872"/>
                    <a:pt x="13653" y="2950"/>
                    <a:pt x="11247" y="2950"/>
                  </a:cubicBezTo>
                  <a:cubicBezTo>
                    <a:pt x="6787" y="2950"/>
                    <a:pt x="3299" y="6453"/>
                    <a:pt x="3299" y="10799"/>
                  </a:cubicBezTo>
                  <a:cubicBezTo>
                    <a:pt x="3299" y="15146"/>
                    <a:pt x="6787" y="18649"/>
                    <a:pt x="11247" y="18649"/>
                  </a:cubicBezTo>
                  <a:cubicBezTo>
                    <a:pt x="14140" y="18649"/>
                    <a:pt x="15789" y="17516"/>
                    <a:pt x="16843" y="16489"/>
                  </a:cubicBezTo>
                  <a:cubicBezTo>
                    <a:pt x="17702" y="15653"/>
                    <a:pt x="18267" y="14452"/>
                    <a:pt x="18487" y="12810"/>
                  </a:cubicBezTo>
                  <a:lnTo>
                    <a:pt x="11299" y="12810"/>
                  </a:lnTo>
                  <a:close/>
                </a:path>
              </a:pathLst>
            </a:custGeom>
            <a:solidFill>
              <a:srgbClr val="AEB3B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rgbClr val="595959"/>
                  </a:solidFill>
                </a:defRPr>
              </a:pPr>
            </a:p>
          </p:txBody>
        </p:sp>
        <p:sp>
          <p:nvSpPr>
            <p:cNvPr id="232" name="Google Shape;146;p16"/>
            <p:cNvSpPr/>
            <p:nvPr/>
          </p:nvSpPr>
          <p:spPr>
            <a:xfrm>
              <a:off x="109376" y="37909"/>
              <a:ext cx="68656" cy="68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0800"/>
                  </a:moveTo>
                  <a:cubicBezTo>
                    <a:pt x="21600" y="17017"/>
                    <a:pt x="16751" y="21600"/>
                    <a:pt x="10800" y="21600"/>
                  </a:cubicBezTo>
                  <a:cubicBezTo>
                    <a:pt x="4849" y="21600"/>
                    <a:pt x="0" y="17019"/>
                    <a:pt x="0" y="10800"/>
                  </a:cubicBezTo>
                  <a:cubicBezTo>
                    <a:pt x="0" y="4541"/>
                    <a:pt x="4849" y="0"/>
                    <a:pt x="10800" y="0"/>
                  </a:cubicBezTo>
                  <a:cubicBezTo>
                    <a:pt x="16751" y="0"/>
                    <a:pt x="21600" y="4541"/>
                    <a:pt x="21600" y="10800"/>
                  </a:cubicBezTo>
                  <a:close/>
                  <a:moveTo>
                    <a:pt x="16873" y="10800"/>
                  </a:moveTo>
                  <a:cubicBezTo>
                    <a:pt x="16873" y="6914"/>
                    <a:pt x="14062" y="4255"/>
                    <a:pt x="10802" y="4255"/>
                  </a:cubicBezTo>
                  <a:cubicBezTo>
                    <a:pt x="7541" y="4255"/>
                    <a:pt x="4728" y="6914"/>
                    <a:pt x="4728" y="10800"/>
                  </a:cubicBezTo>
                  <a:cubicBezTo>
                    <a:pt x="4728" y="14644"/>
                    <a:pt x="7540" y="17345"/>
                    <a:pt x="10802" y="17345"/>
                  </a:cubicBezTo>
                  <a:cubicBezTo>
                    <a:pt x="14060" y="17345"/>
                    <a:pt x="16873" y="14644"/>
                    <a:pt x="16873" y="10800"/>
                  </a:cubicBezTo>
                  <a:close/>
                </a:path>
              </a:pathLst>
            </a:custGeom>
            <a:solidFill>
              <a:srgbClr val="AEB3B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rgbClr val="595959"/>
                  </a:solidFill>
                </a:defRPr>
              </a:pPr>
            </a:p>
          </p:txBody>
        </p:sp>
        <p:sp>
          <p:nvSpPr>
            <p:cNvPr id="233" name="Google Shape;147;p16"/>
            <p:cNvSpPr/>
            <p:nvPr/>
          </p:nvSpPr>
          <p:spPr>
            <a:xfrm>
              <a:off x="184264" y="37909"/>
              <a:ext cx="68656" cy="68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0800"/>
                  </a:moveTo>
                  <a:cubicBezTo>
                    <a:pt x="21600" y="17017"/>
                    <a:pt x="16751" y="21600"/>
                    <a:pt x="10800" y="21600"/>
                  </a:cubicBezTo>
                  <a:cubicBezTo>
                    <a:pt x="4849" y="21600"/>
                    <a:pt x="0" y="17019"/>
                    <a:pt x="0" y="10800"/>
                  </a:cubicBezTo>
                  <a:cubicBezTo>
                    <a:pt x="0" y="4541"/>
                    <a:pt x="4849" y="0"/>
                    <a:pt x="10800" y="0"/>
                  </a:cubicBezTo>
                  <a:cubicBezTo>
                    <a:pt x="16751" y="0"/>
                    <a:pt x="21600" y="4541"/>
                    <a:pt x="21600" y="10800"/>
                  </a:cubicBezTo>
                  <a:close/>
                  <a:moveTo>
                    <a:pt x="16873" y="10800"/>
                  </a:moveTo>
                  <a:cubicBezTo>
                    <a:pt x="16873" y="6914"/>
                    <a:pt x="14062" y="4255"/>
                    <a:pt x="10802" y="4255"/>
                  </a:cubicBezTo>
                  <a:cubicBezTo>
                    <a:pt x="7541" y="4255"/>
                    <a:pt x="4728" y="6914"/>
                    <a:pt x="4728" y="10800"/>
                  </a:cubicBezTo>
                  <a:cubicBezTo>
                    <a:pt x="4728" y="14644"/>
                    <a:pt x="7540" y="17345"/>
                    <a:pt x="10802" y="17345"/>
                  </a:cubicBezTo>
                  <a:cubicBezTo>
                    <a:pt x="14060" y="17345"/>
                    <a:pt x="16873" y="14644"/>
                    <a:pt x="16873" y="10800"/>
                  </a:cubicBezTo>
                  <a:close/>
                </a:path>
              </a:pathLst>
            </a:custGeom>
            <a:solidFill>
              <a:srgbClr val="AEB3B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rgbClr val="595959"/>
                  </a:solidFill>
                </a:defRPr>
              </a:pPr>
            </a:p>
          </p:txBody>
        </p:sp>
        <p:sp>
          <p:nvSpPr>
            <p:cNvPr id="234" name="Google Shape;148;p16"/>
            <p:cNvSpPr/>
            <p:nvPr/>
          </p:nvSpPr>
          <p:spPr>
            <a:xfrm>
              <a:off x="259152" y="37914"/>
              <a:ext cx="65549" cy="990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451"/>
                  </a:moveTo>
                  <a:lnTo>
                    <a:pt x="21600" y="13835"/>
                  </a:lnTo>
                  <a:cubicBezTo>
                    <a:pt x="21600" y="19341"/>
                    <a:pt x="16691" y="21600"/>
                    <a:pt x="10885" y="21600"/>
                  </a:cubicBezTo>
                  <a:cubicBezTo>
                    <a:pt x="5421" y="21600"/>
                    <a:pt x="2134" y="19171"/>
                    <a:pt x="895" y="17195"/>
                  </a:cubicBezTo>
                  <a:lnTo>
                    <a:pt x="5207" y="16009"/>
                  </a:lnTo>
                  <a:cubicBezTo>
                    <a:pt x="5976" y="17224"/>
                    <a:pt x="7854" y="18664"/>
                    <a:pt x="10885" y="18664"/>
                  </a:cubicBezTo>
                  <a:cubicBezTo>
                    <a:pt x="14598" y="18664"/>
                    <a:pt x="16904" y="17139"/>
                    <a:pt x="16904" y="14288"/>
                  </a:cubicBezTo>
                  <a:lnTo>
                    <a:pt x="16904" y="13214"/>
                  </a:lnTo>
                  <a:lnTo>
                    <a:pt x="16734" y="13214"/>
                  </a:lnTo>
                  <a:cubicBezTo>
                    <a:pt x="15624" y="14118"/>
                    <a:pt x="13490" y="14908"/>
                    <a:pt x="10800" y="14908"/>
                  </a:cubicBezTo>
                  <a:cubicBezTo>
                    <a:pt x="5166" y="14908"/>
                    <a:pt x="0" y="11661"/>
                    <a:pt x="0" y="7482"/>
                  </a:cubicBezTo>
                  <a:cubicBezTo>
                    <a:pt x="0" y="3275"/>
                    <a:pt x="5166" y="0"/>
                    <a:pt x="10800" y="0"/>
                  </a:cubicBezTo>
                  <a:cubicBezTo>
                    <a:pt x="13490" y="0"/>
                    <a:pt x="15624" y="791"/>
                    <a:pt x="16734" y="1667"/>
                  </a:cubicBezTo>
                  <a:lnTo>
                    <a:pt x="16904" y="1667"/>
                  </a:lnTo>
                  <a:lnTo>
                    <a:pt x="16904" y="451"/>
                  </a:lnTo>
                  <a:lnTo>
                    <a:pt x="21600" y="451"/>
                  </a:lnTo>
                  <a:close/>
                  <a:moveTo>
                    <a:pt x="17246" y="7482"/>
                  </a:moveTo>
                  <a:cubicBezTo>
                    <a:pt x="17246" y="4856"/>
                    <a:pt x="14600" y="2936"/>
                    <a:pt x="11227" y="2936"/>
                  </a:cubicBezTo>
                  <a:cubicBezTo>
                    <a:pt x="7812" y="2936"/>
                    <a:pt x="4952" y="4856"/>
                    <a:pt x="4952" y="7482"/>
                  </a:cubicBezTo>
                  <a:cubicBezTo>
                    <a:pt x="4952" y="10080"/>
                    <a:pt x="7812" y="11972"/>
                    <a:pt x="11227" y="11972"/>
                  </a:cubicBezTo>
                  <a:cubicBezTo>
                    <a:pt x="14598" y="11971"/>
                    <a:pt x="17246" y="10080"/>
                    <a:pt x="17246" y="7482"/>
                  </a:cubicBezTo>
                  <a:close/>
                </a:path>
              </a:pathLst>
            </a:custGeom>
            <a:solidFill>
              <a:srgbClr val="AEB3B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rgbClr val="595959"/>
                  </a:solidFill>
                </a:defRPr>
              </a:pPr>
            </a:p>
          </p:txBody>
        </p:sp>
        <p:sp>
          <p:nvSpPr>
            <p:cNvPr id="235" name="Google Shape;149;p16"/>
            <p:cNvSpPr/>
            <p:nvPr/>
          </p:nvSpPr>
          <p:spPr>
            <a:xfrm>
              <a:off x="335123" y="4048"/>
              <a:ext cx="15029" cy="100189"/>
            </a:xfrm>
            <a:prstGeom prst="rect">
              <a:avLst/>
            </a:prstGeom>
            <a:solidFill>
              <a:srgbClr val="AEB3B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rgbClr val="595959"/>
                  </a:solidFill>
                </a:defRPr>
              </a:pPr>
            </a:p>
          </p:txBody>
        </p:sp>
        <p:sp>
          <p:nvSpPr>
            <p:cNvPr id="236" name="Google Shape;150;p16"/>
            <p:cNvSpPr/>
            <p:nvPr/>
          </p:nvSpPr>
          <p:spPr>
            <a:xfrm>
              <a:off x="357402" y="37904"/>
              <a:ext cx="63089" cy="68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7385" y="14360"/>
                  </a:moveTo>
                  <a:lnTo>
                    <a:pt x="21377" y="16814"/>
                  </a:lnTo>
                  <a:cubicBezTo>
                    <a:pt x="20089" y="18574"/>
                    <a:pt x="16985" y="21600"/>
                    <a:pt x="11619" y="21600"/>
                  </a:cubicBezTo>
                  <a:cubicBezTo>
                    <a:pt x="4967" y="21600"/>
                    <a:pt x="0" y="16854"/>
                    <a:pt x="0" y="10800"/>
                  </a:cubicBezTo>
                  <a:cubicBezTo>
                    <a:pt x="0" y="4377"/>
                    <a:pt x="5012" y="0"/>
                    <a:pt x="11044" y="0"/>
                  </a:cubicBezTo>
                  <a:cubicBezTo>
                    <a:pt x="17120" y="0"/>
                    <a:pt x="20093" y="4460"/>
                    <a:pt x="21068" y="6872"/>
                  </a:cubicBezTo>
                  <a:lnTo>
                    <a:pt x="21600" y="8100"/>
                  </a:lnTo>
                  <a:lnTo>
                    <a:pt x="5944" y="14072"/>
                  </a:lnTo>
                  <a:cubicBezTo>
                    <a:pt x="7141" y="16241"/>
                    <a:pt x="9005" y="17345"/>
                    <a:pt x="11621" y="17345"/>
                  </a:cubicBezTo>
                  <a:cubicBezTo>
                    <a:pt x="14235" y="17346"/>
                    <a:pt x="16054" y="16161"/>
                    <a:pt x="17385" y="14360"/>
                  </a:cubicBezTo>
                  <a:close/>
                  <a:moveTo>
                    <a:pt x="5099" y="10474"/>
                  </a:moveTo>
                  <a:lnTo>
                    <a:pt x="15566" y="6465"/>
                  </a:lnTo>
                  <a:cubicBezTo>
                    <a:pt x="14989" y="5115"/>
                    <a:pt x="13260" y="4174"/>
                    <a:pt x="11219" y="4174"/>
                  </a:cubicBezTo>
                  <a:cubicBezTo>
                    <a:pt x="8603" y="4175"/>
                    <a:pt x="4967" y="6302"/>
                    <a:pt x="5099" y="10474"/>
                  </a:cubicBezTo>
                  <a:close/>
                </a:path>
              </a:pathLst>
            </a:custGeom>
            <a:solidFill>
              <a:srgbClr val="AEB3B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rgbClr val="595959"/>
                  </a:solidFill>
                </a:defRPr>
              </a:pPr>
            </a:p>
          </p:txBody>
        </p:sp>
      </p:grpSp>
      <p:sp>
        <p:nvSpPr>
          <p:cNvPr id="238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2_2_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8;p1"/>
          <p:cNvSpPr txBox="1"/>
          <p:nvPr/>
        </p:nvSpPr>
        <p:spPr>
          <a:xfrm>
            <a:off x="7934700" y="218774"/>
            <a:ext cx="1209301" cy="271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Proprietary + Confidential</a:t>
            </a:r>
          </a:p>
        </p:txBody>
      </p:sp>
      <p:sp>
        <p:nvSpPr>
          <p:cNvPr id="246" name="Nivel de texto 1…"/>
          <p:cNvSpPr txBox="1"/>
          <p:nvPr>
            <p:ph type="body" sz="quarter" idx="1"/>
          </p:nvPr>
        </p:nvSpPr>
        <p:spPr>
          <a:xfrm>
            <a:off x="344500" y="2175899"/>
            <a:ext cx="2976602" cy="2046302"/>
          </a:xfrm>
          <a:prstGeom prst="rect">
            <a:avLst/>
          </a:prstGeom>
        </p:spPr>
        <p:txBody>
          <a:bodyPr/>
          <a:lstStyle>
            <a:lvl1pPr>
              <a:lnSpc>
                <a:spcPct val="130000"/>
              </a:lnSpc>
              <a:spcBef>
                <a:spcPts val="0"/>
              </a:spcBef>
              <a:buClr>
                <a:srgbClr val="80868B"/>
              </a:buClr>
              <a:buSzPts val="1100"/>
              <a:buChar char="●"/>
              <a:defRPr sz="1100">
                <a:solidFill>
                  <a:srgbClr val="5F6368"/>
                </a:solidFill>
              </a:defRPr>
            </a:lvl1pPr>
            <a:lvl2pPr>
              <a:lnSpc>
                <a:spcPct val="130000"/>
              </a:lnSpc>
              <a:spcBef>
                <a:spcPts val="0"/>
              </a:spcBef>
              <a:buClr>
                <a:srgbClr val="80868B"/>
              </a:buClr>
              <a:buSzPts val="1100"/>
              <a:buChar char="○"/>
              <a:defRPr sz="1100">
                <a:solidFill>
                  <a:srgbClr val="5F6368"/>
                </a:solidFill>
              </a:defRPr>
            </a:lvl2pPr>
            <a:lvl3pPr indent="-298450">
              <a:lnSpc>
                <a:spcPct val="130000"/>
              </a:lnSpc>
              <a:spcBef>
                <a:spcPts val="0"/>
              </a:spcBef>
              <a:buClr>
                <a:srgbClr val="80868B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3pPr>
            <a:lvl4pPr indent="-298450">
              <a:lnSpc>
                <a:spcPct val="130000"/>
              </a:lnSpc>
              <a:spcBef>
                <a:spcPts val="0"/>
              </a:spcBef>
              <a:buClr>
                <a:srgbClr val="80868B"/>
              </a:buClr>
              <a:buSzPts val="1100"/>
              <a:buChar char="●"/>
              <a:defRPr sz="1100">
                <a:solidFill>
                  <a:srgbClr val="5F6368"/>
                </a:solidFill>
              </a:defRPr>
            </a:lvl4pPr>
            <a:lvl5pPr indent="-298450">
              <a:lnSpc>
                <a:spcPct val="130000"/>
              </a:lnSpc>
              <a:spcBef>
                <a:spcPts val="0"/>
              </a:spcBef>
              <a:buClr>
                <a:srgbClr val="80868B"/>
              </a:buClr>
              <a:buSzPts val="1100"/>
              <a:buChar char="○"/>
              <a:defRPr sz="1100">
                <a:solidFill>
                  <a:srgbClr val="5F6368"/>
                </a:solidFill>
              </a:defRPr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247" name="Texto del título"/>
          <p:cNvSpPr txBox="1"/>
          <p:nvPr>
            <p:ph type="title"/>
          </p:nvPr>
        </p:nvSpPr>
        <p:spPr>
          <a:xfrm>
            <a:off x="344500" y="1365899"/>
            <a:ext cx="3864602" cy="414301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</a:lvl1pPr>
          </a:lstStyle>
          <a:p>
            <a:pPr/>
            <a:r>
              <a:t>Texto del título</a:t>
            </a:r>
          </a:p>
        </p:txBody>
      </p:sp>
      <p:sp>
        <p:nvSpPr>
          <p:cNvPr id="248" name="Google Shape;154;p17"/>
          <p:cNvSpPr/>
          <p:nvPr/>
        </p:nvSpPr>
        <p:spPr>
          <a:xfrm>
            <a:off x="4554299" y="0"/>
            <a:ext cx="4589701" cy="5143500"/>
          </a:xfrm>
          <a:prstGeom prst="rect">
            <a:avLst/>
          </a:prstGeom>
          <a:solidFill>
            <a:srgbClr val="F1F3F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249" name="Google Shape;155;p17"/>
          <p:cNvSpPr txBox="1"/>
          <p:nvPr/>
        </p:nvSpPr>
        <p:spPr>
          <a:xfrm>
            <a:off x="7934700" y="218774"/>
            <a:ext cx="1209301" cy="271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600">
                <a:solidFill>
                  <a:srgbClr val="BDC1C6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Proprietary + Confidential</a:t>
            </a:r>
          </a:p>
        </p:txBody>
      </p:sp>
      <p:sp>
        <p:nvSpPr>
          <p:cNvPr id="250" name="Google Shape;156;p17"/>
          <p:cNvSpPr/>
          <p:nvPr/>
        </p:nvSpPr>
        <p:spPr>
          <a:xfrm>
            <a:off x="-22469" y="235364"/>
            <a:ext cx="57902" cy="46728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200">
                <a:solidFill>
                  <a:srgbClr val="1D8E3E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</p:txBody>
      </p:sp>
      <p:sp>
        <p:nvSpPr>
          <p:cNvPr id="251" name="Google Shape;157;p17"/>
          <p:cNvSpPr txBox="1"/>
          <p:nvPr>
            <p:ph type="body" sz="quarter" idx="21"/>
          </p:nvPr>
        </p:nvSpPr>
        <p:spPr>
          <a:xfrm>
            <a:off x="344501" y="4743625"/>
            <a:ext cx="4345800" cy="375601"/>
          </a:xfrm>
          <a:prstGeom prst="rect">
            <a:avLst/>
          </a:prstGeom>
        </p:spPr>
        <p:txBody>
          <a:bodyPr/>
          <a:lstStyle/>
          <a:p>
            <a:pPr marL="228600" indent="0">
              <a:spcBef>
                <a:spcPts val="0"/>
              </a:spcBef>
              <a:buClrTx/>
              <a:buSzTx/>
              <a:buFontTx/>
              <a:buNone/>
              <a:defRPr sz="600">
                <a:solidFill>
                  <a:srgbClr val="D5D5D5"/>
                </a:solidFill>
              </a:defRPr>
            </a:pPr>
          </a:p>
        </p:txBody>
      </p:sp>
      <p:grpSp>
        <p:nvGrpSpPr>
          <p:cNvPr id="258" name="Google Shape;158;p17"/>
          <p:cNvGrpSpPr/>
          <p:nvPr/>
        </p:nvGrpSpPr>
        <p:grpSpPr>
          <a:xfrm>
            <a:off x="8469121" y="4803780"/>
            <a:ext cx="420492" cy="137011"/>
            <a:chOff x="0" y="0"/>
            <a:chExt cx="420490" cy="137009"/>
          </a:xfrm>
        </p:grpSpPr>
        <p:sp>
          <p:nvSpPr>
            <p:cNvPr id="252" name="Google Shape;159;p17"/>
            <p:cNvSpPr/>
            <p:nvPr/>
          </p:nvSpPr>
          <p:spPr>
            <a:xfrm>
              <a:off x="0" y="-1"/>
              <a:ext cx="103503" cy="1062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99" fill="norm" stroke="1" extrusionOk="0">
                  <a:moveTo>
                    <a:pt x="11299" y="12810"/>
                  </a:moveTo>
                  <a:lnTo>
                    <a:pt x="11299" y="9860"/>
                  </a:lnTo>
                  <a:lnTo>
                    <a:pt x="21436" y="9860"/>
                  </a:lnTo>
                  <a:cubicBezTo>
                    <a:pt x="21540" y="10380"/>
                    <a:pt x="21600" y="10999"/>
                    <a:pt x="21600" y="11669"/>
                  </a:cubicBezTo>
                  <a:cubicBezTo>
                    <a:pt x="21600" y="13881"/>
                    <a:pt x="20978" y="16621"/>
                    <a:pt x="18978" y="18570"/>
                  </a:cubicBezTo>
                  <a:cubicBezTo>
                    <a:pt x="17032" y="20545"/>
                    <a:pt x="14544" y="21599"/>
                    <a:pt x="11246" y="21599"/>
                  </a:cubicBezTo>
                  <a:cubicBezTo>
                    <a:pt x="5136" y="21600"/>
                    <a:pt x="0" y="16753"/>
                    <a:pt x="0" y="10799"/>
                  </a:cubicBezTo>
                  <a:cubicBezTo>
                    <a:pt x="0" y="4846"/>
                    <a:pt x="5136" y="0"/>
                    <a:pt x="11246" y="0"/>
                  </a:cubicBezTo>
                  <a:cubicBezTo>
                    <a:pt x="14625" y="0"/>
                    <a:pt x="17032" y="1290"/>
                    <a:pt x="18843" y="2977"/>
                  </a:cubicBezTo>
                  <a:lnTo>
                    <a:pt x="16708" y="5057"/>
                  </a:lnTo>
                  <a:cubicBezTo>
                    <a:pt x="15410" y="3872"/>
                    <a:pt x="13653" y="2950"/>
                    <a:pt x="11247" y="2950"/>
                  </a:cubicBezTo>
                  <a:cubicBezTo>
                    <a:pt x="6787" y="2950"/>
                    <a:pt x="3299" y="6453"/>
                    <a:pt x="3299" y="10799"/>
                  </a:cubicBezTo>
                  <a:cubicBezTo>
                    <a:pt x="3299" y="15146"/>
                    <a:pt x="6787" y="18649"/>
                    <a:pt x="11247" y="18649"/>
                  </a:cubicBezTo>
                  <a:cubicBezTo>
                    <a:pt x="14140" y="18649"/>
                    <a:pt x="15789" y="17516"/>
                    <a:pt x="16843" y="16489"/>
                  </a:cubicBezTo>
                  <a:cubicBezTo>
                    <a:pt x="17702" y="15653"/>
                    <a:pt x="18267" y="14452"/>
                    <a:pt x="18487" y="12810"/>
                  </a:cubicBezTo>
                  <a:lnTo>
                    <a:pt x="11299" y="12810"/>
                  </a:lnTo>
                  <a:close/>
                </a:path>
              </a:pathLst>
            </a:custGeom>
            <a:solidFill>
              <a:srgbClr val="AEB3B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rgbClr val="595959"/>
                  </a:solidFill>
                </a:defRPr>
              </a:pPr>
            </a:p>
          </p:txBody>
        </p:sp>
        <p:sp>
          <p:nvSpPr>
            <p:cNvPr id="253" name="Google Shape;160;p17"/>
            <p:cNvSpPr/>
            <p:nvPr/>
          </p:nvSpPr>
          <p:spPr>
            <a:xfrm>
              <a:off x="109376" y="37909"/>
              <a:ext cx="68656" cy="68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0800"/>
                  </a:moveTo>
                  <a:cubicBezTo>
                    <a:pt x="21600" y="17017"/>
                    <a:pt x="16751" y="21600"/>
                    <a:pt x="10800" y="21600"/>
                  </a:cubicBezTo>
                  <a:cubicBezTo>
                    <a:pt x="4849" y="21600"/>
                    <a:pt x="0" y="17019"/>
                    <a:pt x="0" y="10800"/>
                  </a:cubicBezTo>
                  <a:cubicBezTo>
                    <a:pt x="0" y="4541"/>
                    <a:pt x="4849" y="0"/>
                    <a:pt x="10800" y="0"/>
                  </a:cubicBezTo>
                  <a:cubicBezTo>
                    <a:pt x="16751" y="0"/>
                    <a:pt x="21600" y="4541"/>
                    <a:pt x="21600" y="10800"/>
                  </a:cubicBezTo>
                  <a:close/>
                  <a:moveTo>
                    <a:pt x="16873" y="10800"/>
                  </a:moveTo>
                  <a:cubicBezTo>
                    <a:pt x="16873" y="6914"/>
                    <a:pt x="14062" y="4255"/>
                    <a:pt x="10802" y="4255"/>
                  </a:cubicBezTo>
                  <a:cubicBezTo>
                    <a:pt x="7541" y="4255"/>
                    <a:pt x="4728" y="6914"/>
                    <a:pt x="4728" y="10800"/>
                  </a:cubicBezTo>
                  <a:cubicBezTo>
                    <a:pt x="4728" y="14644"/>
                    <a:pt x="7540" y="17345"/>
                    <a:pt x="10802" y="17345"/>
                  </a:cubicBezTo>
                  <a:cubicBezTo>
                    <a:pt x="14060" y="17345"/>
                    <a:pt x="16873" y="14644"/>
                    <a:pt x="16873" y="10800"/>
                  </a:cubicBezTo>
                  <a:close/>
                </a:path>
              </a:pathLst>
            </a:custGeom>
            <a:solidFill>
              <a:srgbClr val="AEB3B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rgbClr val="595959"/>
                  </a:solidFill>
                </a:defRPr>
              </a:pPr>
            </a:p>
          </p:txBody>
        </p:sp>
        <p:sp>
          <p:nvSpPr>
            <p:cNvPr id="254" name="Google Shape;161;p17"/>
            <p:cNvSpPr/>
            <p:nvPr/>
          </p:nvSpPr>
          <p:spPr>
            <a:xfrm>
              <a:off x="184264" y="37909"/>
              <a:ext cx="68656" cy="68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0800"/>
                  </a:moveTo>
                  <a:cubicBezTo>
                    <a:pt x="21600" y="17017"/>
                    <a:pt x="16751" y="21600"/>
                    <a:pt x="10800" y="21600"/>
                  </a:cubicBezTo>
                  <a:cubicBezTo>
                    <a:pt x="4849" y="21600"/>
                    <a:pt x="0" y="17019"/>
                    <a:pt x="0" y="10800"/>
                  </a:cubicBezTo>
                  <a:cubicBezTo>
                    <a:pt x="0" y="4541"/>
                    <a:pt x="4849" y="0"/>
                    <a:pt x="10800" y="0"/>
                  </a:cubicBezTo>
                  <a:cubicBezTo>
                    <a:pt x="16751" y="0"/>
                    <a:pt x="21600" y="4541"/>
                    <a:pt x="21600" y="10800"/>
                  </a:cubicBezTo>
                  <a:close/>
                  <a:moveTo>
                    <a:pt x="16873" y="10800"/>
                  </a:moveTo>
                  <a:cubicBezTo>
                    <a:pt x="16873" y="6914"/>
                    <a:pt x="14062" y="4255"/>
                    <a:pt x="10802" y="4255"/>
                  </a:cubicBezTo>
                  <a:cubicBezTo>
                    <a:pt x="7541" y="4255"/>
                    <a:pt x="4728" y="6914"/>
                    <a:pt x="4728" y="10800"/>
                  </a:cubicBezTo>
                  <a:cubicBezTo>
                    <a:pt x="4728" y="14644"/>
                    <a:pt x="7540" y="17345"/>
                    <a:pt x="10802" y="17345"/>
                  </a:cubicBezTo>
                  <a:cubicBezTo>
                    <a:pt x="14060" y="17345"/>
                    <a:pt x="16873" y="14644"/>
                    <a:pt x="16873" y="10800"/>
                  </a:cubicBezTo>
                  <a:close/>
                </a:path>
              </a:pathLst>
            </a:custGeom>
            <a:solidFill>
              <a:srgbClr val="AEB3B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rgbClr val="595959"/>
                  </a:solidFill>
                </a:defRPr>
              </a:pPr>
            </a:p>
          </p:txBody>
        </p:sp>
        <p:sp>
          <p:nvSpPr>
            <p:cNvPr id="255" name="Google Shape;162;p17"/>
            <p:cNvSpPr/>
            <p:nvPr/>
          </p:nvSpPr>
          <p:spPr>
            <a:xfrm>
              <a:off x="259152" y="37914"/>
              <a:ext cx="65549" cy="990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451"/>
                  </a:moveTo>
                  <a:lnTo>
                    <a:pt x="21600" y="13835"/>
                  </a:lnTo>
                  <a:cubicBezTo>
                    <a:pt x="21600" y="19341"/>
                    <a:pt x="16691" y="21600"/>
                    <a:pt x="10885" y="21600"/>
                  </a:cubicBezTo>
                  <a:cubicBezTo>
                    <a:pt x="5421" y="21600"/>
                    <a:pt x="2134" y="19171"/>
                    <a:pt x="895" y="17195"/>
                  </a:cubicBezTo>
                  <a:lnTo>
                    <a:pt x="5207" y="16009"/>
                  </a:lnTo>
                  <a:cubicBezTo>
                    <a:pt x="5976" y="17224"/>
                    <a:pt x="7854" y="18664"/>
                    <a:pt x="10885" y="18664"/>
                  </a:cubicBezTo>
                  <a:cubicBezTo>
                    <a:pt x="14598" y="18664"/>
                    <a:pt x="16904" y="17139"/>
                    <a:pt x="16904" y="14288"/>
                  </a:cubicBezTo>
                  <a:lnTo>
                    <a:pt x="16904" y="13214"/>
                  </a:lnTo>
                  <a:lnTo>
                    <a:pt x="16734" y="13214"/>
                  </a:lnTo>
                  <a:cubicBezTo>
                    <a:pt x="15624" y="14118"/>
                    <a:pt x="13490" y="14908"/>
                    <a:pt x="10800" y="14908"/>
                  </a:cubicBezTo>
                  <a:cubicBezTo>
                    <a:pt x="5166" y="14908"/>
                    <a:pt x="0" y="11661"/>
                    <a:pt x="0" y="7482"/>
                  </a:cubicBezTo>
                  <a:cubicBezTo>
                    <a:pt x="0" y="3275"/>
                    <a:pt x="5166" y="0"/>
                    <a:pt x="10800" y="0"/>
                  </a:cubicBezTo>
                  <a:cubicBezTo>
                    <a:pt x="13490" y="0"/>
                    <a:pt x="15624" y="791"/>
                    <a:pt x="16734" y="1667"/>
                  </a:cubicBezTo>
                  <a:lnTo>
                    <a:pt x="16904" y="1667"/>
                  </a:lnTo>
                  <a:lnTo>
                    <a:pt x="16904" y="451"/>
                  </a:lnTo>
                  <a:lnTo>
                    <a:pt x="21600" y="451"/>
                  </a:lnTo>
                  <a:close/>
                  <a:moveTo>
                    <a:pt x="17246" y="7482"/>
                  </a:moveTo>
                  <a:cubicBezTo>
                    <a:pt x="17246" y="4856"/>
                    <a:pt x="14600" y="2936"/>
                    <a:pt x="11227" y="2936"/>
                  </a:cubicBezTo>
                  <a:cubicBezTo>
                    <a:pt x="7812" y="2936"/>
                    <a:pt x="4952" y="4856"/>
                    <a:pt x="4952" y="7482"/>
                  </a:cubicBezTo>
                  <a:cubicBezTo>
                    <a:pt x="4952" y="10080"/>
                    <a:pt x="7812" y="11972"/>
                    <a:pt x="11227" y="11972"/>
                  </a:cubicBezTo>
                  <a:cubicBezTo>
                    <a:pt x="14598" y="11971"/>
                    <a:pt x="17246" y="10080"/>
                    <a:pt x="17246" y="7482"/>
                  </a:cubicBezTo>
                  <a:close/>
                </a:path>
              </a:pathLst>
            </a:custGeom>
            <a:solidFill>
              <a:srgbClr val="AEB3B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rgbClr val="595959"/>
                  </a:solidFill>
                </a:defRPr>
              </a:pPr>
            </a:p>
          </p:txBody>
        </p:sp>
        <p:sp>
          <p:nvSpPr>
            <p:cNvPr id="256" name="Google Shape;163;p17"/>
            <p:cNvSpPr/>
            <p:nvPr/>
          </p:nvSpPr>
          <p:spPr>
            <a:xfrm>
              <a:off x="335123" y="4048"/>
              <a:ext cx="15029" cy="100189"/>
            </a:xfrm>
            <a:prstGeom prst="rect">
              <a:avLst/>
            </a:prstGeom>
            <a:solidFill>
              <a:srgbClr val="AEB3B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rgbClr val="595959"/>
                  </a:solidFill>
                </a:defRPr>
              </a:pPr>
            </a:p>
          </p:txBody>
        </p:sp>
        <p:sp>
          <p:nvSpPr>
            <p:cNvPr id="257" name="Google Shape;164;p17"/>
            <p:cNvSpPr/>
            <p:nvPr/>
          </p:nvSpPr>
          <p:spPr>
            <a:xfrm>
              <a:off x="357402" y="37904"/>
              <a:ext cx="63089" cy="68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7385" y="14360"/>
                  </a:moveTo>
                  <a:lnTo>
                    <a:pt x="21377" y="16814"/>
                  </a:lnTo>
                  <a:cubicBezTo>
                    <a:pt x="20089" y="18574"/>
                    <a:pt x="16985" y="21600"/>
                    <a:pt x="11619" y="21600"/>
                  </a:cubicBezTo>
                  <a:cubicBezTo>
                    <a:pt x="4967" y="21600"/>
                    <a:pt x="0" y="16854"/>
                    <a:pt x="0" y="10800"/>
                  </a:cubicBezTo>
                  <a:cubicBezTo>
                    <a:pt x="0" y="4377"/>
                    <a:pt x="5012" y="0"/>
                    <a:pt x="11044" y="0"/>
                  </a:cubicBezTo>
                  <a:cubicBezTo>
                    <a:pt x="17120" y="0"/>
                    <a:pt x="20093" y="4460"/>
                    <a:pt x="21068" y="6872"/>
                  </a:cubicBezTo>
                  <a:lnTo>
                    <a:pt x="21600" y="8100"/>
                  </a:lnTo>
                  <a:lnTo>
                    <a:pt x="5944" y="14072"/>
                  </a:lnTo>
                  <a:cubicBezTo>
                    <a:pt x="7141" y="16241"/>
                    <a:pt x="9005" y="17345"/>
                    <a:pt x="11621" y="17345"/>
                  </a:cubicBezTo>
                  <a:cubicBezTo>
                    <a:pt x="14235" y="17346"/>
                    <a:pt x="16054" y="16161"/>
                    <a:pt x="17385" y="14360"/>
                  </a:cubicBezTo>
                  <a:close/>
                  <a:moveTo>
                    <a:pt x="5099" y="10474"/>
                  </a:moveTo>
                  <a:lnTo>
                    <a:pt x="15566" y="6465"/>
                  </a:lnTo>
                  <a:cubicBezTo>
                    <a:pt x="14989" y="5115"/>
                    <a:pt x="13260" y="4174"/>
                    <a:pt x="11219" y="4174"/>
                  </a:cubicBezTo>
                  <a:cubicBezTo>
                    <a:pt x="8603" y="4175"/>
                    <a:pt x="4967" y="6302"/>
                    <a:pt x="5099" y="10474"/>
                  </a:cubicBezTo>
                  <a:close/>
                </a:path>
              </a:pathLst>
            </a:custGeom>
            <a:solidFill>
              <a:srgbClr val="AEB3B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rgbClr val="595959"/>
                  </a:solidFill>
                </a:defRPr>
              </a:pPr>
            </a:p>
          </p:txBody>
        </p:sp>
      </p:grpSp>
      <p:sp>
        <p:nvSpPr>
          <p:cNvPr id="259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2_1_1_2_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8;p1"/>
          <p:cNvSpPr txBox="1"/>
          <p:nvPr/>
        </p:nvSpPr>
        <p:spPr>
          <a:xfrm>
            <a:off x="7934700" y="218774"/>
            <a:ext cx="1209301" cy="271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Proprietary + Confidential</a:t>
            </a:r>
          </a:p>
        </p:txBody>
      </p:sp>
      <p:sp>
        <p:nvSpPr>
          <p:cNvPr id="267" name="Google Shape;166;p18"/>
          <p:cNvSpPr/>
          <p:nvPr/>
        </p:nvSpPr>
        <p:spPr>
          <a:xfrm>
            <a:off x="4554299" y="0"/>
            <a:ext cx="4589701" cy="5143500"/>
          </a:xfrm>
          <a:prstGeom prst="rect">
            <a:avLst/>
          </a:prstGeom>
          <a:solidFill>
            <a:srgbClr val="F1F3F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268" name="Google Shape;167;p18"/>
          <p:cNvSpPr txBox="1"/>
          <p:nvPr/>
        </p:nvSpPr>
        <p:spPr>
          <a:xfrm>
            <a:off x="7934700" y="218774"/>
            <a:ext cx="1209301" cy="271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600">
                <a:solidFill>
                  <a:srgbClr val="BDC1C6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Proprietary + Confidential</a:t>
            </a:r>
          </a:p>
        </p:txBody>
      </p:sp>
      <p:sp>
        <p:nvSpPr>
          <p:cNvPr id="269" name="Google Shape;168;p18"/>
          <p:cNvSpPr/>
          <p:nvPr/>
        </p:nvSpPr>
        <p:spPr>
          <a:xfrm>
            <a:off x="-22469" y="235364"/>
            <a:ext cx="57902" cy="4672802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200">
                <a:solidFill>
                  <a:srgbClr val="1D8E3E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</p:txBody>
      </p:sp>
      <p:sp>
        <p:nvSpPr>
          <p:cNvPr id="270" name="Nivel de texto 1…"/>
          <p:cNvSpPr txBox="1"/>
          <p:nvPr>
            <p:ph type="body" sz="quarter" idx="1"/>
          </p:nvPr>
        </p:nvSpPr>
        <p:spPr>
          <a:xfrm>
            <a:off x="344500" y="2175899"/>
            <a:ext cx="2976602" cy="2046302"/>
          </a:xfrm>
          <a:prstGeom prst="rect">
            <a:avLst/>
          </a:prstGeom>
        </p:spPr>
        <p:txBody>
          <a:bodyPr/>
          <a:lstStyle>
            <a:lvl1pPr>
              <a:lnSpc>
                <a:spcPct val="260000"/>
              </a:lnSpc>
              <a:spcBef>
                <a:spcPts val="0"/>
              </a:spcBef>
              <a:buClr>
                <a:srgbClr val="80868B"/>
              </a:buClr>
              <a:buSzPts val="1100"/>
              <a:buChar char="●"/>
              <a:defRPr sz="1100">
                <a:solidFill>
                  <a:srgbClr val="5F6368"/>
                </a:solidFill>
              </a:defRPr>
            </a:lvl1pPr>
            <a:lvl2pPr>
              <a:lnSpc>
                <a:spcPct val="260000"/>
              </a:lnSpc>
              <a:spcBef>
                <a:spcPts val="0"/>
              </a:spcBef>
              <a:buClr>
                <a:srgbClr val="80868B"/>
              </a:buClr>
              <a:buSzPts val="1100"/>
              <a:buChar char="○"/>
              <a:defRPr sz="1100">
                <a:solidFill>
                  <a:srgbClr val="5F6368"/>
                </a:solidFill>
              </a:defRPr>
            </a:lvl2pPr>
            <a:lvl3pPr indent="-298450">
              <a:lnSpc>
                <a:spcPct val="260000"/>
              </a:lnSpc>
              <a:spcBef>
                <a:spcPts val="0"/>
              </a:spcBef>
              <a:buClr>
                <a:srgbClr val="80868B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3pPr>
            <a:lvl4pPr indent="-298450">
              <a:lnSpc>
                <a:spcPct val="260000"/>
              </a:lnSpc>
              <a:spcBef>
                <a:spcPts val="0"/>
              </a:spcBef>
              <a:buClr>
                <a:srgbClr val="80868B"/>
              </a:buClr>
              <a:buSzPts val="1100"/>
              <a:buChar char="●"/>
              <a:defRPr sz="1100">
                <a:solidFill>
                  <a:srgbClr val="5F6368"/>
                </a:solidFill>
              </a:defRPr>
            </a:lvl4pPr>
            <a:lvl5pPr indent="-298450">
              <a:lnSpc>
                <a:spcPct val="260000"/>
              </a:lnSpc>
              <a:spcBef>
                <a:spcPts val="0"/>
              </a:spcBef>
              <a:buClr>
                <a:srgbClr val="80868B"/>
              </a:buClr>
              <a:buSzPts val="1100"/>
              <a:buChar char="○"/>
              <a:defRPr sz="1100">
                <a:solidFill>
                  <a:srgbClr val="5F6368"/>
                </a:solidFill>
              </a:defRPr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271" name="Texto del título"/>
          <p:cNvSpPr txBox="1"/>
          <p:nvPr>
            <p:ph type="title"/>
          </p:nvPr>
        </p:nvSpPr>
        <p:spPr>
          <a:xfrm>
            <a:off x="344500" y="1365899"/>
            <a:ext cx="3864602" cy="414301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</a:lvl1pPr>
          </a:lstStyle>
          <a:p>
            <a:pPr/>
            <a:r>
              <a:t>Texto del título</a:t>
            </a:r>
          </a:p>
        </p:txBody>
      </p:sp>
      <p:sp>
        <p:nvSpPr>
          <p:cNvPr id="272" name="Google Shape;171;p18"/>
          <p:cNvSpPr txBox="1"/>
          <p:nvPr>
            <p:ph type="body" sz="quarter" idx="21"/>
          </p:nvPr>
        </p:nvSpPr>
        <p:spPr>
          <a:xfrm>
            <a:off x="344501" y="4743625"/>
            <a:ext cx="4345800" cy="375601"/>
          </a:xfrm>
          <a:prstGeom prst="rect">
            <a:avLst/>
          </a:prstGeom>
        </p:spPr>
        <p:txBody>
          <a:bodyPr/>
          <a:lstStyle/>
          <a:p>
            <a:pPr marL="228600" indent="0">
              <a:spcBef>
                <a:spcPts val="0"/>
              </a:spcBef>
              <a:buClrTx/>
              <a:buSzTx/>
              <a:buFontTx/>
              <a:buNone/>
              <a:defRPr sz="600">
                <a:solidFill>
                  <a:srgbClr val="D5D5D5"/>
                </a:solidFill>
              </a:defRPr>
            </a:pPr>
          </a:p>
        </p:txBody>
      </p:sp>
      <p:grpSp>
        <p:nvGrpSpPr>
          <p:cNvPr id="279" name="Google Shape;172;p18"/>
          <p:cNvGrpSpPr/>
          <p:nvPr/>
        </p:nvGrpSpPr>
        <p:grpSpPr>
          <a:xfrm>
            <a:off x="8469121" y="4803780"/>
            <a:ext cx="420492" cy="137011"/>
            <a:chOff x="0" y="0"/>
            <a:chExt cx="420490" cy="137009"/>
          </a:xfrm>
        </p:grpSpPr>
        <p:sp>
          <p:nvSpPr>
            <p:cNvPr id="273" name="Google Shape;173;p18"/>
            <p:cNvSpPr/>
            <p:nvPr/>
          </p:nvSpPr>
          <p:spPr>
            <a:xfrm>
              <a:off x="0" y="-1"/>
              <a:ext cx="103503" cy="1062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99" fill="norm" stroke="1" extrusionOk="0">
                  <a:moveTo>
                    <a:pt x="11299" y="12810"/>
                  </a:moveTo>
                  <a:lnTo>
                    <a:pt x="11299" y="9860"/>
                  </a:lnTo>
                  <a:lnTo>
                    <a:pt x="21436" y="9860"/>
                  </a:lnTo>
                  <a:cubicBezTo>
                    <a:pt x="21540" y="10380"/>
                    <a:pt x="21600" y="10999"/>
                    <a:pt x="21600" y="11669"/>
                  </a:cubicBezTo>
                  <a:cubicBezTo>
                    <a:pt x="21600" y="13881"/>
                    <a:pt x="20978" y="16621"/>
                    <a:pt x="18978" y="18570"/>
                  </a:cubicBezTo>
                  <a:cubicBezTo>
                    <a:pt x="17032" y="20545"/>
                    <a:pt x="14544" y="21599"/>
                    <a:pt x="11246" y="21599"/>
                  </a:cubicBezTo>
                  <a:cubicBezTo>
                    <a:pt x="5136" y="21600"/>
                    <a:pt x="0" y="16753"/>
                    <a:pt x="0" y="10799"/>
                  </a:cubicBezTo>
                  <a:cubicBezTo>
                    <a:pt x="0" y="4846"/>
                    <a:pt x="5136" y="0"/>
                    <a:pt x="11246" y="0"/>
                  </a:cubicBezTo>
                  <a:cubicBezTo>
                    <a:pt x="14625" y="0"/>
                    <a:pt x="17032" y="1290"/>
                    <a:pt x="18843" y="2977"/>
                  </a:cubicBezTo>
                  <a:lnTo>
                    <a:pt x="16708" y="5057"/>
                  </a:lnTo>
                  <a:cubicBezTo>
                    <a:pt x="15410" y="3872"/>
                    <a:pt x="13653" y="2950"/>
                    <a:pt x="11247" y="2950"/>
                  </a:cubicBezTo>
                  <a:cubicBezTo>
                    <a:pt x="6787" y="2950"/>
                    <a:pt x="3299" y="6453"/>
                    <a:pt x="3299" y="10799"/>
                  </a:cubicBezTo>
                  <a:cubicBezTo>
                    <a:pt x="3299" y="15146"/>
                    <a:pt x="6787" y="18649"/>
                    <a:pt x="11247" y="18649"/>
                  </a:cubicBezTo>
                  <a:cubicBezTo>
                    <a:pt x="14140" y="18649"/>
                    <a:pt x="15789" y="17516"/>
                    <a:pt x="16843" y="16489"/>
                  </a:cubicBezTo>
                  <a:cubicBezTo>
                    <a:pt x="17702" y="15653"/>
                    <a:pt x="18267" y="14452"/>
                    <a:pt x="18487" y="12810"/>
                  </a:cubicBezTo>
                  <a:lnTo>
                    <a:pt x="11299" y="12810"/>
                  </a:lnTo>
                  <a:close/>
                </a:path>
              </a:pathLst>
            </a:custGeom>
            <a:solidFill>
              <a:srgbClr val="AEB3B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rgbClr val="595959"/>
                  </a:solidFill>
                </a:defRPr>
              </a:pPr>
            </a:p>
          </p:txBody>
        </p:sp>
        <p:sp>
          <p:nvSpPr>
            <p:cNvPr id="274" name="Google Shape;174;p18"/>
            <p:cNvSpPr/>
            <p:nvPr/>
          </p:nvSpPr>
          <p:spPr>
            <a:xfrm>
              <a:off x="109376" y="37909"/>
              <a:ext cx="68656" cy="68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0800"/>
                  </a:moveTo>
                  <a:cubicBezTo>
                    <a:pt x="21600" y="17017"/>
                    <a:pt x="16751" y="21600"/>
                    <a:pt x="10800" y="21600"/>
                  </a:cubicBezTo>
                  <a:cubicBezTo>
                    <a:pt x="4849" y="21600"/>
                    <a:pt x="0" y="17019"/>
                    <a:pt x="0" y="10800"/>
                  </a:cubicBezTo>
                  <a:cubicBezTo>
                    <a:pt x="0" y="4541"/>
                    <a:pt x="4849" y="0"/>
                    <a:pt x="10800" y="0"/>
                  </a:cubicBezTo>
                  <a:cubicBezTo>
                    <a:pt x="16751" y="0"/>
                    <a:pt x="21600" y="4541"/>
                    <a:pt x="21600" y="10800"/>
                  </a:cubicBezTo>
                  <a:close/>
                  <a:moveTo>
                    <a:pt x="16873" y="10800"/>
                  </a:moveTo>
                  <a:cubicBezTo>
                    <a:pt x="16873" y="6914"/>
                    <a:pt x="14062" y="4255"/>
                    <a:pt x="10802" y="4255"/>
                  </a:cubicBezTo>
                  <a:cubicBezTo>
                    <a:pt x="7541" y="4255"/>
                    <a:pt x="4728" y="6914"/>
                    <a:pt x="4728" y="10800"/>
                  </a:cubicBezTo>
                  <a:cubicBezTo>
                    <a:pt x="4728" y="14644"/>
                    <a:pt x="7540" y="17345"/>
                    <a:pt x="10802" y="17345"/>
                  </a:cubicBezTo>
                  <a:cubicBezTo>
                    <a:pt x="14060" y="17345"/>
                    <a:pt x="16873" y="14644"/>
                    <a:pt x="16873" y="10800"/>
                  </a:cubicBezTo>
                  <a:close/>
                </a:path>
              </a:pathLst>
            </a:custGeom>
            <a:solidFill>
              <a:srgbClr val="AEB3B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rgbClr val="595959"/>
                  </a:solidFill>
                </a:defRPr>
              </a:pPr>
            </a:p>
          </p:txBody>
        </p:sp>
        <p:sp>
          <p:nvSpPr>
            <p:cNvPr id="275" name="Google Shape;175;p18"/>
            <p:cNvSpPr/>
            <p:nvPr/>
          </p:nvSpPr>
          <p:spPr>
            <a:xfrm>
              <a:off x="184264" y="37909"/>
              <a:ext cx="68656" cy="68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0800"/>
                  </a:moveTo>
                  <a:cubicBezTo>
                    <a:pt x="21600" y="17017"/>
                    <a:pt x="16751" y="21600"/>
                    <a:pt x="10800" y="21600"/>
                  </a:cubicBezTo>
                  <a:cubicBezTo>
                    <a:pt x="4849" y="21600"/>
                    <a:pt x="0" y="17019"/>
                    <a:pt x="0" y="10800"/>
                  </a:cubicBezTo>
                  <a:cubicBezTo>
                    <a:pt x="0" y="4541"/>
                    <a:pt x="4849" y="0"/>
                    <a:pt x="10800" y="0"/>
                  </a:cubicBezTo>
                  <a:cubicBezTo>
                    <a:pt x="16751" y="0"/>
                    <a:pt x="21600" y="4541"/>
                    <a:pt x="21600" y="10800"/>
                  </a:cubicBezTo>
                  <a:close/>
                  <a:moveTo>
                    <a:pt x="16873" y="10800"/>
                  </a:moveTo>
                  <a:cubicBezTo>
                    <a:pt x="16873" y="6914"/>
                    <a:pt x="14062" y="4255"/>
                    <a:pt x="10802" y="4255"/>
                  </a:cubicBezTo>
                  <a:cubicBezTo>
                    <a:pt x="7541" y="4255"/>
                    <a:pt x="4728" y="6914"/>
                    <a:pt x="4728" y="10800"/>
                  </a:cubicBezTo>
                  <a:cubicBezTo>
                    <a:pt x="4728" y="14644"/>
                    <a:pt x="7540" y="17345"/>
                    <a:pt x="10802" y="17345"/>
                  </a:cubicBezTo>
                  <a:cubicBezTo>
                    <a:pt x="14060" y="17345"/>
                    <a:pt x="16873" y="14644"/>
                    <a:pt x="16873" y="10800"/>
                  </a:cubicBezTo>
                  <a:close/>
                </a:path>
              </a:pathLst>
            </a:custGeom>
            <a:solidFill>
              <a:srgbClr val="AEB3B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rgbClr val="595959"/>
                  </a:solidFill>
                </a:defRPr>
              </a:pPr>
            </a:p>
          </p:txBody>
        </p:sp>
        <p:sp>
          <p:nvSpPr>
            <p:cNvPr id="276" name="Google Shape;176;p18"/>
            <p:cNvSpPr/>
            <p:nvPr/>
          </p:nvSpPr>
          <p:spPr>
            <a:xfrm>
              <a:off x="259152" y="37914"/>
              <a:ext cx="65549" cy="990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451"/>
                  </a:moveTo>
                  <a:lnTo>
                    <a:pt x="21600" y="13835"/>
                  </a:lnTo>
                  <a:cubicBezTo>
                    <a:pt x="21600" y="19341"/>
                    <a:pt x="16691" y="21600"/>
                    <a:pt x="10885" y="21600"/>
                  </a:cubicBezTo>
                  <a:cubicBezTo>
                    <a:pt x="5421" y="21600"/>
                    <a:pt x="2134" y="19171"/>
                    <a:pt x="895" y="17195"/>
                  </a:cubicBezTo>
                  <a:lnTo>
                    <a:pt x="5207" y="16009"/>
                  </a:lnTo>
                  <a:cubicBezTo>
                    <a:pt x="5976" y="17224"/>
                    <a:pt x="7854" y="18664"/>
                    <a:pt x="10885" y="18664"/>
                  </a:cubicBezTo>
                  <a:cubicBezTo>
                    <a:pt x="14598" y="18664"/>
                    <a:pt x="16904" y="17139"/>
                    <a:pt x="16904" y="14288"/>
                  </a:cubicBezTo>
                  <a:lnTo>
                    <a:pt x="16904" y="13214"/>
                  </a:lnTo>
                  <a:lnTo>
                    <a:pt x="16734" y="13214"/>
                  </a:lnTo>
                  <a:cubicBezTo>
                    <a:pt x="15624" y="14118"/>
                    <a:pt x="13490" y="14908"/>
                    <a:pt x="10800" y="14908"/>
                  </a:cubicBezTo>
                  <a:cubicBezTo>
                    <a:pt x="5166" y="14908"/>
                    <a:pt x="0" y="11661"/>
                    <a:pt x="0" y="7482"/>
                  </a:cubicBezTo>
                  <a:cubicBezTo>
                    <a:pt x="0" y="3275"/>
                    <a:pt x="5166" y="0"/>
                    <a:pt x="10800" y="0"/>
                  </a:cubicBezTo>
                  <a:cubicBezTo>
                    <a:pt x="13490" y="0"/>
                    <a:pt x="15624" y="791"/>
                    <a:pt x="16734" y="1667"/>
                  </a:cubicBezTo>
                  <a:lnTo>
                    <a:pt x="16904" y="1667"/>
                  </a:lnTo>
                  <a:lnTo>
                    <a:pt x="16904" y="451"/>
                  </a:lnTo>
                  <a:lnTo>
                    <a:pt x="21600" y="451"/>
                  </a:lnTo>
                  <a:close/>
                  <a:moveTo>
                    <a:pt x="17246" y="7482"/>
                  </a:moveTo>
                  <a:cubicBezTo>
                    <a:pt x="17246" y="4856"/>
                    <a:pt x="14600" y="2936"/>
                    <a:pt x="11227" y="2936"/>
                  </a:cubicBezTo>
                  <a:cubicBezTo>
                    <a:pt x="7812" y="2936"/>
                    <a:pt x="4952" y="4856"/>
                    <a:pt x="4952" y="7482"/>
                  </a:cubicBezTo>
                  <a:cubicBezTo>
                    <a:pt x="4952" y="10080"/>
                    <a:pt x="7812" y="11972"/>
                    <a:pt x="11227" y="11972"/>
                  </a:cubicBezTo>
                  <a:cubicBezTo>
                    <a:pt x="14598" y="11971"/>
                    <a:pt x="17246" y="10080"/>
                    <a:pt x="17246" y="7482"/>
                  </a:cubicBezTo>
                  <a:close/>
                </a:path>
              </a:pathLst>
            </a:custGeom>
            <a:solidFill>
              <a:srgbClr val="AEB3B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rgbClr val="595959"/>
                  </a:solidFill>
                </a:defRPr>
              </a:pPr>
            </a:p>
          </p:txBody>
        </p:sp>
        <p:sp>
          <p:nvSpPr>
            <p:cNvPr id="277" name="Google Shape;177;p18"/>
            <p:cNvSpPr/>
            <p:nvPr/>
          </p:nvSpPr>
          <p:spPr>
            <a:xfrm>
              <a:off x="335123" y="4048"/>
              <a:ext cx="15029" cy="100189"/>
            </a:xfrm>
            <a:prstGeom prst="rect">
              <a:avLst/>
            </a:prstGeom>
            <a:solidFill>
              <a:srgbClr val="AEB3B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rgbClr val="595959"/>
                  </a:solidFill>
                </a:defRPr>
              </a:pPr>
            </a:p>
          </p:txBody>
        </p:sp>
        <p:sp>
          <p:nvSpPr>
            <p:cNvPr id="278" name="Google Shape;178;p18"/>
            <p:cNvSpPr/>
            <p:nvPr/>
          </p:nvSpPr>
          <p:spPr>
            <a:xfrm>
              <a:off x="357402" y="37904"/>
              <a:ext cx="63089" cy="68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7385" y="14360"/>
                  </a:moveTo>
                  <a:lnTo>
                    <a:pt x="21377" y="16814"/>
                  </a:lnTo>
                  <a:cubicBezTo>
                    <a:pt x="20089" y="18574"/>
                    <a:pt x="16985" y="21600"/>
                    <a:pt x="11619" y="21600"/>
                  </a:cubicBezTo>
                  <a:cubicBezTo>
                    <a:pt x="4967" y="21600"/>
                    <a:pt x="0" y="16854"/>
                    <a:pt x="0" y="10800"/>
                  </a:cubicBezTo>
                  <a:cubicBezTo>
                    <a:pt x="0" y="4377"/>
                    <a:pt x="5012" y="0"/>
                    <a:pt x="11044" y="0"/>
                  </a:cubicBezTo>
                  <a:cubicBezTo>
                    <a:pt x="17120" y="0"/>
                    <a:pt x="20093" y="4460"/>
                    <a:pt x="21068" y="6872"/>
                  </a:cubicBezTo>
                  <a:lnTo>
                    <a:pt x="21600" y="8100"/>
                  </a:lnTo>
                  <a:lnTo>
                    <a:pt x="5944" y="14072"/>
                  </a:lnTo>
                  <a:cubicBezTo>
                    <a:pt x="7141" y="16241"/>
                    <a:pt x="9005" y="17345"/>
                    <a:pt x="11621" y="17345"/>
                  </a:cubicBezTo>
                  <a:cubicBezTo>
                    <a:pt x="14235" y="17346"/>
                    <a:pt x="16054" y="16161"/>
                    <a:pt x="17385" y="14360"/>
                  </a:cubicBezTo>
                  <a:close/>
                  <a:moveTo>
                    <a:pt x="5099" y="10474"/>
                  </a:moveTo>
                  <a:lnTo>
                    <a:pt x="15566" y="6465"/>
                  </a:lnTo>
                  <a:cubicBezTo>
                    <a:pt x="14989" y="5115"/>
                    <a:pt x="13260" y="4174"/>
                    <a:pt x="11219" y="4174"/>
                  </a:cubicBezTo>
                  <a:cubicBezTo>
                    <a:pt x="8603" y="4175"/>
                    <a:pt x="4967" y="6302"/>
                    <a:pt x="5099" y="10474"/>
                  </a:cubicBezTo>
                  <a:close/>
                </a:path>
              </a:pathLst>
            </a:custGeom>
            <a:solidFill>
              <a:srgbClr val="AEB3B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rgbClr val="595959"/>
                  </a:solidFill>
                </a:defRPr>
              </a:pPr>
            </a:p>
          </p:txBody>
        </p:sp>
      </p:grpSp>
      <p:sp>
        <p:nvSpPr>
          <p:cNvPr id="280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2_1_1_1_1_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8;p1"/>
          <p:cNvSpPr txBox="1"/>
          <p:nvPr/>
        </p:nvSpPr>
        <p:spPr>
          <a:xfrm>
            <a:off x="7934700" y="218774"/>
            <a:ext cx="1209301" cy="271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Proprietary + Confidential</a:t>
            </a:r>
          </a:p>
        </p:txBody>
      </p:sp>
      <p:sp>
        <p:nvSpPr>
          <p:cNvPr id="288" name="Google Shape;180;p19"/>
          <p:cNvSpPr/>
          <p:nvPr/>
        </p:nvSpPr>
        <p:spPr>
          <a:xfrm>
            <a:off x="4554299" y="0"/>
            <a:ext cx="4589701" cy="5143500"/>
          </a:xfrm>
          <a:prstGeom prst="rect">
            <a:avLst/>
          </a:prstGeom>
          <a:solidFill>
            <a:srgbClr val="F1F3F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289" name="Google Shape;181;p19"/>
          <p:cNvSpPr txBox="1"/>
          <p:nvPr/>
        </p:nvSpPr>
        <p:spPr>
          <a:xfrm>
            <a:off x="7934700" y="218774"/>
            <a:ext cx="1209301" cy="271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Proprietary + Confidential</a:t>
            </a:r>
          </a:p>
        </p:txBody>
      </p:sp>
      <p:sp>
        <p:nvSpPr>
          <p:cNvPr id="290" name="Google Shape;182;p19"/>
          <p:cNvSpPr/>
          <p:nvPr/>
        </p:nvSpPr>
        <p:spPr>
          <a:xfrm>
            <a:off x="-22469" y="235364"/>
            <a:ext cx="57902" cy="4672802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200">
                <a:solidFill>
                  <a:srgbClr val="1D8E3E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</p:txBody>
      </p:sp>
      <p:sp>
        <p:nvSpPr>
          <p:cNvPr id="291" name="Nivel de texto 1…"/>
          <p:cNvSpPr txBox="1"/>
          <p:nvPr>
            <p:ph type="body" sz="quarter" idx="1"/>
          </p:nvPr>
        </p:nvSpPr>
        <p:spPr>
          <a:xfrm>
            <a:off x="344500" y="2175899"/>
            <a:ext cx="2976602" cy="2046302"/>
          </a:xfrm>
          <a:prstGeom prst="rect">
            <a:avLst/>
          </a:prstGeom>
        </p:spPr>
        <p:txBody>
          <a:bodyPr/>
          <a:lstStyle>
            <a:lvl1pPr>
              <a:lnSpc>
                <a:spcPct val="260000"/>
              </a:lnSpc>
              <a:spcBef>
                <a:spcPts val="0"/>
              </a:spcBef>
              <a:buClr>
                <a:srgbClr val="80868B"/>
              </a:buClr>
              <a:buSzPts val="1100"/>
              <a:buChar char="●"/>
              <a:defRPr sz="1100">
                <a:solidFill>
                  <a:srgbClr val="5F6368"/>
                </a:solidFill>
              </a:defRPr>
            </a:lvl1pPr>
            <a:lvl2pPr>
              <a:lnSpc>
                <a:spcPct val="260000"/>
              </a:lnSpc>
              <a:spcBef>
                <a:spcPts val="0"/>
              </a:spcBef>
              <a:buClr>
                <a:srgbClr val="80868B"/>
              </a:buClr>
              <a:buSzPts val="1100"/>
              <a:buChar char="○"/>
              <a:defRPr sz="1100">
                <a:solidFill>
                  <a:srgbClr val="5F6368"/>
                </a:solidFill>
              </a:defRPr>
            </a:lvl2pPr>
            <a:lvl3pPr indent="-298450">
              <a:lnSpc>
                <a:spcPct val="260000"/>
              </a:lnSpc>
              <a:spcBef>
                <a:spcPts val="0"/>
              </a:spcBef>
              <a:buClr>
                <a:srgbClr val="80868B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3pPr>
            <a:lvl4pPr indent="-298450">
              <a:lnSpc>
                <a:spcPct val="260000"/>
              </a:lnSpc>
              <a:spcBef>
                <a:spcPts val="0"/>
              </a:spcBef>
              <a:buClr>
                <a:srgbClr val="80868B"/>
              </a:buClr>
              <a:buSzPts val="1100"/>
              <a:buChar char="●"/>
              <a:defRPr sz="1100">
                <a:solidFill>
                  <a:srgbClr val="5F6368"/>
                </a:solidFill>
              </a:defRPr>
            </a:lvl4pPr>
            <a:lvl5pPr indent="-298450">
              <a:lnSpc>
                <a:spcPct val="260000"/>
              </a:lnSpc>
              <a:spcBef>
                <a:spcPts val="0"/>
              </a:spcBef>
              <a:buClr>
                <a:srgbClr val="80868B"/>
              </a:buClr>
              <a:buSzPts val="1100"/>
              <a:buChar char="○"/>
              <a:defRPr sz="1100">
                <a:solidFill>
                  <a:srgbClr val="5F6368"/>
                </a:solidFill>
              </a:defRPr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292" name="Texto del título"/>
          <p:cNvSpPr txBox="1"/>
          <p:nvPr>
            <p:ph type="title"/>
          </p:nvPr>
        </p:nvSpPr>
        <p:spPr>
          <a:xfrm>
            <a:off x="344500" y="1365899"/>
            <a:ext cx="3864602" cy="414301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</a:lvl1pPr>
          </a:lstStyle>
          <a:p>
            <a:pPr/>
            <a:r>
              <a:t>Texto del título</a:t>
            </a:r>
          </a:p>
        </p:txBody>
      </p:sp>
      <p:sp>
        <p:nvSpPr>
          <p:cNvPr id="293" name="Google Shape;185;p19"/>
          <p:cNvSpPr txBox="1"/>
          <p:nvPr>
            <p:ph type="body" sz="quarter" idx="21"/>
          </p:nvPr>
        </p:nvSpPr>
        <p:spPr>
          <a:xfrm>
            <a:off x="344501" y="4743625"/>
            <a:ext cx="4345800" cy="375601"/>
          </a:xfrm>
          <a:prstGeom prst="rect">
            <a:avLst/>
          </a:prstGeom>
        </p:spPr>
        <p:txBody>
          <a:bodyPr/>
          <a:lstStyle/>
          <a:p>
            <a:pPr marL="228600" indent="0">
              <a:spcBef>
                <a:spcPts val="0"/>
              </a:spcBef>
              <a:buClrTx/>
              <a:buSzTx/>
              <a:buFontTx/>
              <a:buNone/>
              <a:defRPr sz="600">
                <a:solidFill>
                  <a:srgbClr val="D5D5D5"/>
                </a:solidFill>
              </a:defRPr>
            </a:pPr>
          </a:p>
        </p:txBody>
      </p:sp>
      <p:grpSp>
        <p:nvGrpSpPr>
          <p:cNvPr id="300" name="Google Shape;186;p19"/>
          <p:cNvGrpSpPr/>
          <p:nvPr/>
        </p:nvGrpSpPr>
        <p:grpSpPr>
          <a:xfrm>
            <a:off x="8469121" y="4803780"/>
            <a:ext cx="420492" cy="137011"/>
            <a:chOff x="0" y="0"/>
            <a:chExt cx="420490" cy="137009"/>
          </a:xfrm>
        </p:grpSpPr>
        <p:sp>
          <p:nvSpPr>
            <p:cNvPr id="294" name="Google Shape;187;p19"/>
            <p:cNvSpPr/>
            <p:nvPr/>
          </p:nvSpPr>
          <p:spPr>
            <a:xfrm>
              <a:off x="0" y="-1"/>
              <a:ext cx="103503" cy="1062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99" fill="norm" stroke="1" extrusionOk="0">
                  <a:moveTo>
                    <a:pt x="11299" y="12810"/>
                  </a:moveTo>
                  <a:lnTo>
                    <a:pt x="11299" y="9860"/>
                  </a:lnTo>
                  <a:lnTo>
                    <a:pt x="21436" y="9860"/>
                  </a:lnTo>
                  <a:cubicBezTo>
                    <a:pt x="21540" y="10380"/>
                    <a:pt x="21600" y="10999"/>
                    <a:pt x="21600" y="11669"/>
                  </a:cubicBezTo>
                  <a:cubicBezTo>
                    <a:pt x="21600" y="13881"/>
                    <a:pt x="20978" y="16621"/>
                    <a:pt x="18978" y="18570"/>
                  </a:cubicBezTo>
                  <a:cubicBezTo>
                    <a:pt x="17032" y="20545"/>
                    <a:pt x="14544" y="21599"/>
                    <a:pt x="11246" y="21599"/>
                  </a:cubicBezTo>
                  <a:cubicBezTo>
                    <a:pt x="5136" y="21600"/>
                    <a:pt x="0" y="16753"/>
                    <a:pt x="0" y="10799"/>
                  </a:cubicBezTo>
                  <a:cubicBezTo>
                    <a:pt x="0" y="4846"/>
                    <a:pt x="5136" y="0"/>
                    <a:pt x="11246" y="0"/>
                  </a:cubicBezTo>
                  <a:cubicBezTo>
                    <a:pt x="14625" y="0"/>
                    <a:pt x="17032" y="1290"/>
                    <a:pt x="18843" y="2977"/>
                  </a:cubicBezTo>
                  <a:lnTo>
                    <a:pt x="16708" y="5057"/>
                  </a:lnTo>
                  <a:cubicBezTo>
                    <a:pt x="15410" y="3872"/>
                    <a:pt x="13653" y="2950"/>
                    <a:pt x="11247" y="2950"/>
                  </a:cubicBezTo>
                  <a:cubicBezTo>
                    <a:pt x="6787" y="2950"/>
                    <a:pt x="3299" y="6453"/>
                    <a:pt x="3299" y="10799"/>
                  </a:cubicBezTo>
                  <a:cubicBezTo>
                    <a:pt x="3299" y="15146"/>
                    <a:pt x="6787" y="18649"/>
                    <a:pt x="11247" y="18649"/>
                  </a:cubicBezTo>
                  <a:cubicBezTo>
                    <a:pt x="14140" y="18649"/>
                    <a:pt x="15789" y="17516"/>
                    <a:pt x="16843" y="16489"/>
                  </a:cubicBezTo>
                  <a:cubicBezTo>
                    <a:pt x="17702" y="15653"/>
                    <a:pt x="18267" y="14452"/>
                    <a:pt x="18487" y="12810"/>
                  </a:cubicBezTo>
                  <a:lnTo>
                    <a:pt x="11299" y="12810"/>
                  </a:lnTo>
                  <a:close/>
                </a:path>
              </a:pathLst>
            </a:custGeom>
            <a:solidFill>
              <a:srgbClr val="AEB3B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rgbClr val="595959"/>
                  </a:solidFill>
                </a:defRPr>
              </a:pPr>
            </a:p>
          </p:txBody>
        </p:sp>
        <p:sp>
          <p:nvSpPr>
            <p:cNvPr id="295" name="Google Shape;188;p19"/>
            <p:cNvSpPr/>
            <p:nvPr/>
          </p:nvSpPr>
          <p:spPr>
            <a:xfrm>
              <a:off x="109376" y="37909"/>
              <a:ext cx="68656" cy="68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0800"/>
                  </a:moveTo>
                  <a:cubicBezTo>
                    <a:pt x="21600" y="17017"/>
                    <a:pt x="16751" y="21600"/>
                    <a:pt x="10800" y="21600"/>
                  </a:cubicBezTo>
                  <a:cubicBezTo>
                    <a:pt x="4849" y="21600"/>
                    <a:pt x="0" y="17019"/>
                    <a:pt x="0" y="10800"/>
                  </a:cubicBezTo>
                  <a:cubicBezTo>
                    <a:pt x="0" y="4541"/>
                    <a:pt x="4849" y="0"/>
                    <a:pt x="10800" y="0"/>
                  </a:cubicBezTo>
                  <a:cubicBezTo>
                    <a:pt x="16751" y="0"/>
                    <a:pt x="21600" y="4541"/>
                    <a:pt x="21600" y="10800"/>
                  </a:cubicBezTo>
                  <a:close/>
                  <a:moveTo>
                    <a:pt x="16873" y="10800"/>
                  </a:moveTo>
                  <a:cubicBezTo>
                    <a:pt x="16873" y="6914"/>
                    <a:pt x="14062" y="4255"/>
                    <a:pt x="10802" y="4255"/>
                  </a:cubicBezTo>
                  <a:cubicBezTo>
                    <a:pt x="7541" y="4255"/>
                    <a:pt x="4728" y="6914"/>
                    <a:pt x="4728" y="10800"/>
                  </a:cubicBezTo>
                  <a:cubicBezTo>
                    <a:pt x="4728" y="14644"/>
                    <a:pt x="7540" y="17345"/>
                    <a:pt x="10802" y="17345"/>
                  </a:cubicBezTo>
                  <a:cubicBezTo>
                    <a:pt x="14060" y="17345"/>
                    <a:pt x="16873" y="14644"/>
                    <a:pt x="16873" y="10800"/>
                  </a:cubicBezTo>
                  <a:close/>
                </a:path>
              </a:pathLst>
            </a:custGeom>
            <a:solidFill>
              <a:srgbClr val="AEB3B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rgbClr val="595959"/>
                  </a:solidFill>
                </a:defRPr>
              </a:pPr>
            </a:p>
          </p:txBody>
        </p:sp>
        <p:sp>
          <p:nvSpPr>
            <p:cNvPr id="296" name="Google Shape;189;p19"/>
            <p:cNvSpPr/>
            <p:nvPr/>
          </p:nvSpPr>
          <p:spPr>
            <a:xfrm>
              <a:off x="184264" y="37909"/>
              <a:ext cx="68656" cy="68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0800"/>
                  </a:moveTo>
                  <a:cubicBezTo>
                    <a:pt x="21600" y="17017"/>
                    <a:pt x="16751" y="21600"/>
                    <a:pt x="10800" y="21600"/>
                  </a:cubicBezTo>
                  <a:cubicBezTo>
                    <a:pt x="4849" y="21600"/>
                    <a:pt x="0" y="17019"/>
                    <a:pt x="0" y="10800"/>
                  </a:cubicBezTo>
                  <a:cubicBezTo>
                    <a:pt x="0" y="4541"/>
                    <a:pt x="4849" y="0"/>
                    <a:pt x="10800" y="0"/>
                  </a:cubicBezTo>
                  <a:cubicBezTo>
                    <a:pt x="16751" y="0"/>
                    <a:pt x="21600" y="4541"/>
                    <a:pt x="21600" y="10800"/>
                  </a:cubicBezTo>
                  <a:close/>
                  <a:moveTo>
                    <a:pt x="16873" y="10800"/>
                  </a:moveTo>
                  <a:cubicBezTo>
                    <a:pt x="16873" y="6914"/>
                    <a:pt x="14062" y="4255"/>
                    <a:pt x="10802" y="4255"/>
                  </a:cubicBezTo>
                  <a:cubicBezTo>
                    <a:pt x="7541" y="4255"/>
                    <a:pt x="4728" y="6914"/>
                    <a:pt x="4728" y="10800"/>
                  </a:cubicBezTo>
                  <a:cubicBezTo>
                    <a:pt x="4728" y="14644"/>
                    <a:pt x="7540" y="17345"/>
                    <a:pt x="10802" y="17345"/>
                  </a:cubicBezTo>
                  <a:cubicBezTo>
                    <a:pt x="14060" y="17345"/>
                    <a:pt x="16873" y="14644"/>
                    <a:pt x="16873" y="10800"/>
                  </a:cubicBezTo>
                  <a:close/>
                </a:path>
              </a:pathLst>
            </a:custGeom>
            <a:solidFill>
              <a:srgbClr val="AEB3B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rgbClr val="595959"/>
                  </a:solidFill>
                </a:defRPr>
              </a:pPr>
            </a:p>
          </p:txBody>
        </p:sp>
        <p:sp>
          <p:nvSpPr>
            <p:cNvPr id="297" name="Google Shape;190;p19"/>
            <p:cNvSpPr/>
            <p:nvPr/>
          </p:nvSpPr>
          <p:spPr>
            <a:xfrm>
              <a:off x="259152" y="37914"/>
              <a:ext cx="65549" cy="990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451"/>
                  </a:moveTo>
                  <a:lnTo>
                    <a:pt x="21600" y="13835"/>
                  </a:lnTo>
                  <a:cubicBezTo>
                    <a:pt x="21600" y="19341"/>
                    <a:pt x="16691" y="21600"/>
                    <a:pt x="10885" y="21600"/>
                  </a:cubicBezTo>
                  <a:cubicBezTo>
                    <a:pt x="5421" y="21600"/>
                    <a:pt x="2134" y="19171"/>
                    <a:pt x="895" y="17195"/>
                  </a:cubicBezTo>
                  <a:lnTo>
                    <a:pt x="5207" y="16009"/>
                  </a:lnTo>
                  <a:cubicBezTo>
                    <a:pt x="5976" y="17224"/>
                    <a:pt x="7854" y="18664"/>
                    <a:pt x="10885" y="18664"/>
                  </a:cubicBezTo>
                  <a:cubicBezTo>
                    <a:pt x="14598" y="18664"/>
                    <a:pt x="16904" y="17139"/>
                    <a:pt x="16904" y="14288"/>
                  </a:cubicBezTo>
                  <a:lnTo>
                    <a:pt x="16904" y="13214"/>
                  </a:lnTo>
                  <a:lnTo>
                    <a:pt x="16734" y="13214"/>
                  </a:lnTo>
                  <a:cubicBezTo>
                    <a:pt x="15624" y="14118"/>
                    <a:pt x="13490" y="14908"/>
                    <a:pt x="10800" y="14908"/>
                  </a:cubicBezTo>
                  <a:cubicBezTo>
                    <a:pt x="5166" y="14908"/>
                    <a:pt x="0" y="11661"/>
                    <a:pt x="0" y="7482"/>
                  </a:cubicBezTo>
                  <a:cubicBezTo>
                    <a:pt x="0" y="3275"/>
                    <a:pt x="5166" y="0"/>
                    <a:pt x="10800" y="0"/>
                  </a:cubicBezTo>
                  <a:cubicBezTo>
                    <a:pt x="13490" y="0"/>
                    <a:pt x="15624" y="791"/>
                    <a:pt x="16734" y="1667"/>
                  </a:cubicBezTo>
                  <a:lnTo>
                    <a:pt x="16904" y="1667"/>
                  </a:lnTo>
                  <a:lnTo>
                    <a:pt x="16904" y="451"/>
                  </a:lnTo>
                  <a:lnTo>
                    <a:pt x="21600" y="451"/>
                  </a:lnTo>
                  <a:close/>
                  <a:moveTo>
                    <a:pt x="17246" y="7482"/>
                  </a:moveTo>
                  <a:cubicBezTo>
                    <a:pt x="17246" y="4856"/>
                    <a:pt x="14600" y="2936"/>
                    <a:pt x="11227" y="2936"/>
                  </a:cubicBezTo>
                  <a:cubicBezTo>
                    <a:pt x="7812" y="2936"/>
                    <a:pt x="4952" y="4856"/>
                    <a:pt x="4952" y="7482"/>
                  </a:cubicBezTo>
                  <a:cubicBezTo>
                    <a:pt x="4952" y="10080"/>
                    <a:pt x="7812" y="11972"/>
                    <a:pt x="11227" y="11972"/>
                  </a:cubicBezTo>
                  <a:cubicBezTo>
                    <a:pt x="14598" y="11971"/>
                    <a:pt x="17246" y="10080"/>
                    <a:pt x="17246" y="7482"/>
                  </a:cubicBezTo>
                  <a:close/>
                </a:path>
              </a:pathLst>
            </a:custGeom>
            <a:solidFill>
              <a:srgbClr val="AEB3B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rgbClr val="595959"/>
                  </a:solidFill>
                </a:defRPr>
              </a:pPr>
            </a:p>
          </p:txBody>
        </p:sp>
        <p:sp>
          <p:nvSpPr>
            <p:cNvPr id="298" name="Google Shape;191;p19"/>
            <p:cNvSpPr/>
            <p:nvPr/>
          </p:nvSpPr>
          <p:spPr>
            <a:xfrm>
              <a:off x="335123" y="4048"/>
              <a:ext cx="15029" cy="100189"/>
            </a:xfrm>
            <a:prstGeom prst="rect">
              <a:avLst/>
            </a:prstGeom>
            <a:solidFill>
              <a:srgbClr val="AEB3B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rgbClr val="595959"/>
                  </a:solidFill>
                </a:defRPr>
              </a:pPr>
            </a:p>
          </p:txBody>
        </p:sp>
        <p:sp>
          <p:nvSpPr>
            <p:cNvPr id="299" name="Google Shape;192;p19"/>
            <p:cNvSpPr/>
            <p:nvPr/>
          </p:nvSpPr>
          <p:spPr>
            <a:xfrm>
              <a:off x="357402" y="37904"/>
              <a:ext cx="63089" cy="68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7385" y="14360"/>
                  </a:moveTo>
                  <a:lnTo>
                    <a:pt x="21377" y="16814"/>
                  </a:lnTo>
                  <a:cubicBezTo>
                    <a:pt x="20089" y="18574"/>
                    <a:pt x="16985" y="21600"/>
                    <a:pt x="11619" y="21600"/>
                  </a:cubicBezTo>
                  <a:cubicBezTo>
                    <a:pt x="4967" y="21600"/>
                    <a:pt x="0" y="16854"/>
                    <a:pt x="0" y="10800"/>
                  </a:cubicBezTo>
                  <a:cubicBezTo>
                    <a:pt x="0" y="4377"/>
                    <a:pt x="5012" y="0"/>
                    <a:pt x="11044" y="0"/>
                  </a:cubicBezTo>
                  <a:cubicBezTo>
                    <a:pt x="17120" y="0"/>
                    <a:pt x="20093" y="4460"/>
                    <a:pt x="21068" y="6872"/>
                  </a:cubicBezTo>
                  <a:lnTo>
                    <a:pt x="21600" y="8100"/>
                  </a:lnTo>
                  <a:lnTo>
                    <a:pt x="5944" y="14072"/>
                  </a:lnTo>
                  <a:cubicBezTo>
                    <a:pt x="7141" y="16241"/>
                    <a:pt x="9005" y="17345"/>
                    <a:pt x="11621" y="17345"/>
                  </a:cubicBezTo>
                  <a:cubicBezTo>
                    <a:pt x="14235" y="17346"/>
                    <a:pt x="16054" y="16161"/>
                    <a:pt x="17385" y="14360"/>
                  </a:cubicBezTo>
                  <a:close/>
                  <a:moveTo>
                    <a:pt x="5099" y="10474"/>
                  </a:moveTo>
                  <a:lnTo>
                    <a:pt x="15566" y="6465"/>
                  </a:lnTo>
                  <a:cubicBezTo>
                    <a:pt x="14989" y="5115"/>
                    <a:pt x="13260" y="4174"/>
                    <a:pt x="11219" y="4174"/>
                  </a:cubicBezTo>
                  <a:cubicBezTo>
                    <a:pt x="8603" y="4175"/>
                    <a:pt x="4967" y="6302"/>
                    <a:pt x="5099" y="10474"/>
                  </a:cubicBezTo>
                  <a:close/>
                </a:path>
              </a:pathLst>
            </a:custGeom>
            <a:solidFill>
              <a:srgbClr val="AEB3B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rgbClr val="595959"/>
                  </a:solidFill>
                </a:defRPr>
              </a:pPr>
            </a:p>
          </p:txBody>
        </p:sp>
      </p:grpSp>
      <p:sp>
        <p:nvSpPr>
          <p:cNvPr id="301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USTOM_1_1_1_1_1_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8;p1"/>
          <p:cNvSpPr txBox="1"/>
          <p:nvPr/>
        </p:nvSpPr>
        <p:spPr>
          <a:xfrm>
            <a:off x="7934700" y="218774"/>
            <a:ext cx="1209301" cy="271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Proprietary + Confidential</a:t>
            </a:r>
          </a:p>
        </p:txBody>
      </p:sp>
      <p:sp>
        <p:nvSpPr>
          <p:cNvPr id="309" name="Google Shape;194;p20"/>
          <p:cNvSpPr/>
          <p:nvPr/>
        </p:nvSpPr>
        <p:spPr>
          <a:xfrm>
            <a:off x="49" y="0"/>
            <a:ext cx="9144001" cy="4524000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2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</p:txBody>
      </p:sp>
      <p:sp>
        <p:nvSpPr>
          <p:cNvPr id="310" name="Texto del título"/>
          <p:cNvSpPr txBox="1"/>
          <p:nvPr>
            <p:ph type="title"/>
          </p:nvPr>
        </p:nvSpPr>
        <p:spPr>
          <a:xfrm>
            <a:off x="962187" y="2048787"/>
            <a:ext cx="7877101" cy="857401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rgbClr val="FFFFFF"/>
                </a:solidFill>
              </a:defRPr>
            </a:lvl1pPr>
          </a:lstStyle>
          <a:p>
            <a:pPr/>
            <a:r>
              <a:t>Texto del título</a:t>
            </a:r>
          </a:p>
        </p:txBody>
      </p:sp>
      <p:sp>
        <p:nvSpPr>
          <p:cNvPr id="311" name="Google Shape;196;p20"/>
          <p:cNvSpPr txBox="1"/>
          <p:nvPr/>
        </p:nvSpPr>
        <p:spPr>
          <a:xfrm>
            <a:off x="7933349" y="214236"/>
            <a:ext cx="1209301" cy="271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Proprietary + Confidential</a:t>
            </a:r>
          </a:p>
        </p:txBody>
      </p:sp>
      <p:sp>
        <p:nvSpPr>
          <p:cNvPr id="312" name="Google Shape;197;p20"/>
          <p:cNvSpPr/>
          <p:nvPr/>
        </p:nvSpPr>
        <p:spPr>
          <a:xfrm flipV="1">
            <a:off x="427573" y="1476157"/>
            <a:ext cx="1" cy="186990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/>
          </a:p>
        </p:txBody>
      </p:sp>
      <p:pic>
        <p:nvPicPr>
          <p:cNvPr id="313" name="Google Shape;198;p20" descr="Google Shape;198;p2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465702" y="4799508"/>
            <a:ext cx="438913" cy="143124"/>
          </a:xfrm>
          <a:prstGeom prst="rect">
            <a:avLst/>
          </a:prstGeom>
          <a:ln w="12700">
            <a:miter lim="400000"/>
          </a:ln>
        </p:spPr>
      </p:pic>
      <p:sp>
        <p:nvSpPr>
          <p:cNvPr id="314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_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8;p1"/>
          <p:cNvSpPr txBox="1"/>
          <p:nvPr/>
        </p:nvSpPr>
        <p:spPr>
          <a:xfrm>
            <a:off x="7934700" y="218774"/>
            <a:ext cx="1209301" cy="271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Proprietary + Confidential</a:t>
            </a:r>
          </a:p>
        </p:txBody>
      </p:sp>
      <p:sp>
        <p:nvSpPr>
          <p:cNvPr id="34" name="Texto del título"/>
          <p:cNvSpPr txBox="1"/>
          <p:nvPr>
            <p:ph type="title"/>
          </p:nvPr>
        </p:nvSpPr>
        <p:spPr>
          <a:xfrm>
            <a:off x="344500" y="264374"/>
            <a:ext cx="7797002" cy="414301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</a:lvl1pPr>
          </a:lstStyle>
          <a:p>
            <a:pPr/>
            <a:r>
              <a:t>Texto del título</a:t>
            </a:r>
          </a:p>
        </p:txBody>
      </p:sp>
      <p:sp>
        <p:nvSpPr>
          <p:cNvPr id="35" name="Google Shape;24;p3"/>
          <p:cNvSpPr/>
          <p:nvPr/>
        </p:nvSpPr>
        <p:spPr>
          <a:xfrm flipV="1">
            <a:off x="560523" y="1427357"/>
            <a:ext cx="1" cy="186990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6" name="Google Shape;32;p3"/>
          <p:cNvSpPr/>
          <p:nvPr/>
        </p:nvSpPr>
        <p:spPr>
          <a:xfrm>
            <a:off x="-22469" y="235364"/>
            <a:ext cx="57902" cy="46728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200">
                <a:solidFill>
                  <a:srgbClr val="1D8E3E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</p:txBody>
      </p:sp>
      <p:sp>
        <p:nvSpPr>
          <p:cNvPr id="37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USTOM_1_1_1_1_1_1_1_1_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8;p1"/>
          <p:cNvSpPr txBox="1"/>
          <p:nvPr/>
        </p:nvSpPr>
        <p:spPr>
          <a:xfrm>
            <a:off x="7934700" y="218774"/>
            <a:ext cx="1209301" cy="271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Proprietary + Confidential</a:t>
            </a:r>
          </a:p>
        </p:txBody>
      </p:sp>
      <p:sp>
        <p:nvSpPr>
          <p:cNvPr id="322" name="Google Shape;200;p21"/>
          <p:cNvSpPr/>
          <p:nvPr/>
        </p:nvSpPr>
        <p:spPr>
          <a:xfrm>
            <a:off x="49" y="0"/>
            <a:ext cx="9144001" cy="4524000"/>
          </a:xfrm>
          <a:prstGeom prst="rect">
            <a:avLst/>
          </a:prstGeom>
          <a:solidFill>
            <a:srgbClr val="EA8600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2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</p:txBody>
      </p:sp>
      <p:sp>
        <p:nvSpPr>
          <p:cNvPr id="323" name="Texto del título"/>
          <p:cNvSpPr txBox="1"/>
          <p:nvPr>
            <p:ph type="title"/>
          </p:nvPr>
        </p:nvSpPr>
        <p:spPr>
          <a:xfrm>
            <a:off x="962187" y="2048787"/>
            <a:ext cx="7877101" cy="857401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rgbClr val="FFFFFF"/>
                </a:solidFill>
              </a:defRPr>
            </a:lvl1pPr>
          </a:lstStyle>
          <a:p>
            <a:pPr/>
            <a:r>
              <a:t>Texto del título</a:t>
            </a:r>
          </a:p>
        </p:txBody>
      </p:sp>
      <p:sp>
        <p:nvSpPr>
          <p:cNvPr id="324" name="Google Shape;202;p21"/>
          <p:cNvSpPr txBox="1"/>
          <p:nvPr/>
        </p:nvSpPr>
        <p:spPr>
          <a:xfrm>
            <a:off x="7933349" y="214236"/>
            <a:ext cx="1209301" cy="271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Proprietary + Confidential</a:t>
            </a:r>
          </a:p>
        </p:txBody>
      </p:sp>
      <p:sp>
        <p:nvSpPr>
          <p:cNvPr id="325" name="Google Shape;203;p21"/>
          <p:cNvSpPr/>
          <p:nvPr/>
        </p:nvSpPr>
        <p:spPr>
          <a:xfrm flipV="1">
            <a:off x="427573" y="1476157"/>
            <a:ext cx="1" cy="186990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/>
          </a:p>
        </p:txBody>
      </p:sp>
      <p:pic>
        <p:nvPicPr>
          <p:cNvPr id="326" name="Google Shape;204;p21" descr="Google Shape;204;p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465702" y="4799508"/>
            <a:ext cx="438913" cy="143124"/>
          </a:xfrm>
          <a:prstGeom prst="rect">
            <a:avLst/>
          </a:prstGeom>
          <a:ln w="12700">
            <a:miter lim="400000"/>
          </a:ln>
        </p:spPr>
      </p:pic>
      <p:sp>
        <p:nvSpPr>
          <p:cNvPr id="327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USTOM_1_1_1_1_1_1_1_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8;p1"/>
          <p:cNvSpPr txBox="1"/>
          <p:nvPr/>
        </p:nvSpPr>
        <p:spPr>
          <a:xfrm>
            <a:off x="7934700" y="218774"/>
            <a:ext cx="1209301" cy="271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Proprietary + Confidential</a:t>
            </a:r>
          </a:p>
        </p:txBody>
      </p:sp>
      <p:sp>
        <p:nvSpPr>
          <p:cNvPr id="335" name="Google Shape;206;p22"/>
          <p:cNvSpPr/>
          <p:nvPr/>
        </p:nvSpPr>
        <p:spPr>
          <a:xfrm>
            <a:off x="49" y="0"/>
            <a:ext cx="9144001" cy="4524000"/>
          </a:xfrm>
          <a:prstGeom prst="rect">
            <a:avLst/>
          </a:prstGeom>
          <a:solidFill>
            <a:srgbClr val="137333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2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</p:txBody>
      </p:sp>
      <p:sp>
        <p:nvSpPr>
          <p:cNvPr id="336" name="Texto del título"/>
          <p:cNvSpPr txBox="1"/>
          <p:nvPr>
            <p:ph type="title"/>
          </p:nvPr>
        </p:nvSpPr>
        <p:spPr>
          <a:xfrm>
            <a:off x="962187" y="2048787"/>
            <a:ext cx="7877101" cy="857401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rgbClr val="FFFFFF"/>
                </a:solidFill>
              </a:defRPr>
            </a:lvl1pPr>
          </a:lstStyle>
          <a:p>
            <a:pPr/>
            <a:r>
              <a:t>Texto del título</a:t>
            </a:r>
          </a:p>
        </p:txBody>
      </p:sp>
      <p:sp>
        <p:nvSpPr>
          <p:cNvPr id="337" name="Google Shape;208;p22"/>
          <p:cNvSpPr txBox="1"/>
          <p:nvPr/>
        </p:nvSpPr>
        <p:spPr>
          <a:xfrm>
            <a:off x="7933349" y="214236"/>
            <a:ext cx="1209301" cy="271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Proprietary + Confidential</a:t>
            </a:r>
          </a:p>
        </p:txBody>
      </p:sp>
      <p:sp>
        <p:nvSpPr>
          <p:cNvPr id="338" name="Google Shape;209;p22"/>
          <p:cNvSpPr/>
          <p:nvPr/>
        </p:nvSpPr>
        <p:spPr>
          <a:xfrm flipV="1">
            <a:off x="427573" y="1476157"/>
            <a:ext cx="1" cy="186990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/>
          </a:p>
        </p:txBody>
      </p:sp>
      <p:pic>
        <p:nvPicPr>
          <p:cNvPr id="339" name="Google Shape;210;p22" descr="Google Shape;210;p2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465702" y="4799508"/>
            <a:ext cx="438913" cy="143124"/>
          </a:xfrm>
          <a:prstGeom prst="rect">
            <a:avLst/>
          </a:prstGeom>
          <a:ln w="12700">
            <a:miter lim="400000"/>
          </a:ln>
        </p:spPr>
      </p:pic>
      <p:sp>
        <p:nvSpPr>
          <p:cNvPr id="340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USTOM_1_1_1_1_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8;p1"/>
          <p:cNvSpPr txBox="1"/>
          <p:nvPr/>
        </p:nvSpPr>
        <p:spPr>
          <a:xfrm>
            <a:off x="7934700" y="218774"/>
            <a:ext cx="1209301" cy="271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Proprietary + Confidential</a:t>
            </a:r>
          </a:p>
        </p:txBody>
      </p:sp>
      <p:sp>
        <p:nvSpPr>
          <p:cNvPr id="348" name="Google Shape;212;p23"/>
          <p:cNvSpPr/>
          <p:nvPr/>
        </p:nvSpPr>
        <p:spPr>
          <a:xfrm>
            <a:off x="49" y="0"/>
            <a:ext cx="9144001" cy="4524000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2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</p:txBody>
      </p:sp>
      <p:sp>
        <p:nvSpPr>
          <p:cNvPr id="349" name="Texto del título"/>
          <p:cNvSpPr txBox="1"/>
          <p:nvPr>
            <p:ph type="title"/>
          </p:nvPr>
        </p:nvSpPr>
        <p:spPr>
          <a:xfrm>
            <a:off x="962187" y="2048787"/>
            <a:ext cx="7877101" cy="857401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rgbClr val="FFFFFF"/>
                </a:solidFill>
              </a:defRPr>
            </a:lvl1pPr>
          </a:lstStyle>
          <a:p>
            <a:pPr/>
            <a:r>
              <a:t>Texto del título</a:t>
            </a:r>
          </a:p>
        </p:txBody>
      </p:sp>
      <p:sp>
        <p:nvSpPr>
          <p:cNvPr id="350" name="Google Shape;214;p23"/>
          <p:cNvSpPr txBox="1"/>
          <p:nvPr/>
        </p:nvSpPr>
        <p:spPr>
          <a:xfrm>
            <a:off x="7933349" y="214236"/>
            <a:ext cx="1209301" cy="271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Proprietary + Confidential</a:t>
            </a:r>
          </a:p>
        </p:txBody>
      </p:sp>
      <p:sp>
        <p:nvSpPr>
          <p:cNvPr id="351" name="Google Shape;215;p23"/>
          <p:cNvSpPr/>
          <p:nvPr/>
        </p:nvSpPr>
        <p:spPr>
          <a:xfrm flipV="1">
            <a:off x="427573" y="1476157"/>
            <a:ext cx="1" cy="186990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/>
          </a:p>
        </p:txBody>
      </p:sp>
      <p:pic>
        <p:nvPicPr>
          <p:cNvPr id="352" name="Google Shape;216;p23" descr="Google Shape;216;p2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465702" y="4799508"/>
            <a:ext cx="438913" cy="143124"/>
          </a:xfrm>
          <a:prstGeom prst="rect">
            <a:avLst/>
          </a:prstGeom>
          <a:ln w="12700">
            <a:miter lim="400000"/>
          </a:ln>
        </p:spPr>
      </p:pic>
      <p:sp>
        <p:nvSpPr>
          <p:cNvPr id="353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 - Title_1_1_3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8;p1"/>
          <p:cNvSpPr txBox="1"/>
          <p:nvPr/>
        </p:nvSpPr>
        <p:spPr>
          <a:xfrm>
            <a:off x="7934700" y="218774"/>
            <a:ext cx="1209301" cy="271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Proprietary + Confidential</a:t>
            </a:r>
          </a:p>
        </p:txBody>
      </p:sp>
      <p:grpSp>
        <p:nvGrpSpPr>
          <p:cNvPr id="363" name="Google Shape;218;p24"/>
          <p:cNvGrpSpPr/>
          <p:nvPr/>
        </p:nvGrpSpPr>
        <p:grpSpPr>
          <a:xfrm>
            <a:off x="0" y="0"/>
            <a:ext cx="9144000" cy="493800"/>
            <a:chOff x="0" y="0"/>
            <a:chExt cx="9144000" cy="493799"/>
          </a:xfrm>
        </p:grpSpPr>
        <p:sp>
          <p:nvSpPr>
            <p:cNvPr id="361" name="Rectángulo"/>
            <p:cNvSpPr/>
            <p:nvPr/>
          </p:nvSpPr>
          <p:spPr>
            <a:xfrm>
              <a:off x="0" y="0"/>
              <a:ext cx="9144000" cy="493800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Google Sans Medium"/>
                  <a:ea typeface="Google Sans Medium"/>
                  <a:cs typeface="Google Sans Medium"/>
                  <a:sym typeface="Google Sans Medium"/>
                </a:defRPr>
              </a:pPr>
            </a:p>
          </p:txBody>
        </p:sp>
        <p:sp>
          <p:nvSpPr>
            <p:cNvPr id="362" name="INTERNAL ONLY"/>
            <p:cNvSpPr txBox="1"/>
            <p:nvPr/>
          </p:nvSpPr>
          <p:spPr>
            <a:xfrm>
              <a:off x="0" y="47524"/>
              <a:ext cx="9144000" cy="3987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Google Sans Medium"/>
                  <a:ea typeface="Google Sans Medium"/>
                  <a:cs typeface="Google Sans Medium"/>
                  <a:sym typeface="Google Sans Medium"/>
                </a:defRPr>
              </a:lvl1pPr>
            </a:lstStyle>
            <a:p>
              <a:pPr/>
              <a:r>
                <a:t>     INTERNAL ONLY</a:t>
              </a:r>
            </a:p>
          </p:txBody>
        </p:sp>
      </p:grpSp>
      <p:sp>
        <p:nvSpPr>
          <p:cNvPr id="364" name="Google Shape;219;p24"/>
          <p:cNvSpPr txBox="1"/>
          <p:nvPr/>
        </p:nvSpPr>
        <p:spPr>
          <a:xfrm>
            <a:off x="7934700" y="218774"/>
            <a:ext cx="1209301" cy="271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Proprietary + Confidential</a:t>
            </a:r>
          </a:p>
        </p:txBody>
      </p:sp>
      <p:sp>
        <p:nvSpPr>
          <p:cNvPr id="365" name="Google Shape;220;p24"/>
          <p:cNvSpPr/>
          <p:nvPr/>
        </p:nvSpPr>
        <p:spPr>
          <a:xfrm>
            <a:off x="3773599" y="178350"/>
            <a:ext cx="156001" cy="1370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10800" y="0"/>
                </a:lnTo>
                <a:lnTo>
                  <a:pt x="0" y="21600"/>
                </a:lnTo>
                <a:close/>
                <a:moveTo>
                  <a:pt x="11786" y="18168"/>
                </a:moveTo>
                <a:lnTo>
                  <a:pt x="9813" y="18168"/>
                </a:lnTo>
                <a:lnTo>
                  <a:pt x="9813" y="15919"/>
                </a:lnTo>
                <a:lnTo>
                  <a:pt x="11786" y="15919"/>
                </a:lnTo>
                <a:lnTo>
                  <a:pt x="11786" y="18168"/>
                </a:lnTo>
                <a:close/>
                <a:moveTo>
                  <a:pt x="11786" y="13611"/>
                </a:moveTo>
                <a:lnTo>
                  <a:pt x="9813" y="13611"/>
                </a:lnTo>
                <a:lnTo>
                  <a:pt x="9813" y="9113"/>
                </a:lnTo>
                <a:lnTo>
                  <a:pt x="11786" y="9113"/>
                </a:lnTo>
                <a:lnTo>
                  <a:pt x="11786" y="13611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/>
          <a:lstStyle/>
          <a:p>
            <a:pPr>
              <a:defRPr>
                <a:solidFill>
                  <a:srgbClr val="666666"/>
                </a:solidFill>
              </a:defRPr>
            </a:pPr>
          </a:p>
        </p:txBody>
      </p:sp>
      <p:grpSp>
        <p:nvGrpSpPr>
          <p:cNvPr id="372" name="Google Shape;221;p24"/>
          <p:cNvGrpSpPr/>
          <p:nvPr/>
        </p:nvGrpSpPr>
        <p:grpSpPr>
          <a:xfrm>
            <a:off x="8469121" y="4803780"/>
            <a:ext cx="420492" cy="137011"/>
            <a:chOff x="0" y="0"/>
            <a:chExt cx="420490" cy="137009"/>
          </a:xfrm>
        </p:grpSpPr>
        <p:sp>
          <p:nvSpPr>
            <p:cNvPr id="366" name="Google Shape;222;p24"/>
            <p:cNvSpPr/>
            <p:nvPr/>
          </p:nvSpPr>
          <p:spPr>
            <a:xfrm>
              <a:off x="0" y="-1"/>
              <a:ext cx="103503" cy="1062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99" fill="norm" stroke="1" extrusionOk="0">
                  <a:moveTo>
                    <a:pt x="11299" y="12810"/>
                  </a:moveTo>
                  <a:lnTo>
                    <a:pt x="11299" y="9860"/>
                  </a:lnTo>
                  <a:lnTo>
                    <a:pt x="21436" y="9860"/>
                  </a:lnTo>
                  <a:cubicBezTo>
                    <a:pt x="21540" y="10380"/>
                    <a:pt x="21600" y="10999"/>
                    <a:pt x="21600" y="11669"/>
                  </a:cubicBezTo>
                  <a:cubicBezTo>
                    <a:pt x="21600" y="13881"/>
                    <a:pt x="20978" y="16621"/>
                    <a:pt x="18978" y="18570"/>
                  </a:cubicBezTo>
                  <a:cubicBezTo>
                    <a:pt x="17032" y="20545"/>
                    <a:pt x="14544" y="21599"/>
                    <a:pt x="11246" y="21599"/>
                  </a:cubicBezTo>
                  <a:cubicBezTo>
                    <a:pt x="5136" y="21600"/>
                    <a:pt x="0" y="16753"/>
                    <a:pt x="0" y="10799"/>
                  </a:cubicBezTo>
                  <a:cubicBezTo>
                    <a:pt x="0" y="4846"/>
                    <a:pt x="5136" y="0"/>
                    <a:pt x="11246" y="0"/>
                  </a:cubicBezTo>
                  <a:cubicBezTo>
                    <a:pt x="14625" y="0"/>
                    <a:pt x="17032" y="1290"/>
                    <a:pt x="18843" y="2977"/>
                  </a:cubicBezTo>
                  <a:lnTo>
                    <a:pt x="16708" y="5057"/>
                  </a:lnTo>
                  <a:cubicBezTo>
                    <a:pt x="15410" y="3872"/>
                    <a:pt x="13653" y="2950"/>
                    <a:pt x="11247" y="2950"/>
                  </a:cubicBezTo>
                  <a:cubicBezTo>
                    <a:pt x="6787" y="2950"/>
                    <a:pt x="3299" y="6453"/>
                    <a:pt x="3299" y="10799"/>
                  </a:cubicBezTo>
                  <a:cubicBezTo>
                    <a:pt x="3299" y="15146"/>
                    <a:pt x="6787" y="18649"/>
                    <a:pt x="11247" y="18649"/>
                  </a:cubicBezTo>
                  <a:cubicBezTo>
                    <a:pt x="14140" y="18649"/>
                    <a:pt x="15789" y="17516"/>
                    <a:pt x="16843" y="16489"/>
                  </a:cubicBezTo>
                  <a:cubicBezTo>
                    <a:pt x="17702" y="15653"/>
                    <a:pt x="18267" y="14452"/>
                    <a:pt x="18487" y="12810"/>
                  </a:cubicBezTo>
                  <a:lnTo>
                    <a:pt x="11299" y="1281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rgbClr val="595959"/>
                  </a:solidFill>
                </a:defRPr>
              </a:pPr>
            </a:p>
          </p:txBody>
        </p:sp>
        <p:sp>
          <p:nvSpPr>
            <p:cNvPr id="367" name="Google Shape;223;p24"/>
            <p:cNvSpPr/>
            <p:nvPr/>
          </p:nvSpPr>
          <p:spPr>
            <a:xfrm>
              <a:off x="109376" y="37909"/>
              <a:ext cx="68656" cy="68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0800"/>
                  </a:moveTo>
                  <a:cubicBezTo>
                    <a:pt x="21600" y="17017"/>
                    <a:pt x="16751" y="21600"/>
                    <a:pt x="10800" y="21600"/>
                  </a:cubicBezTo>
                  <a:cubicBezTo>
                    <a:pt x="4849" y="21600"/>
                    <a:pt x="0" y="17019"/>
                    <a:pt x="0" y="10800"/>
                  </a:cubicBezTo>
                  <a:cubicBezTo>
                    <a:pt x="0" y="4541"/>
                    <a:pt x="4849" y="0"/>
                    <a:pt x="10800" y="0"/>
                  </a:cubicBezTo>
                  <a:cubicBezTo>
                    <a:pt x="16751" y="0"/>
                    <a:pt x="21600" y="4541"/>
                    <a:pt x="21600" y="10800"/>
                  </a:cubicBezTo>
                  <a:close/>
                  <a:moveTo>
                    <a:pt x="16873" y="10800"/>
                  </a:moveTo>
                  <a:cubicBezTo>
                    <a:pt x="16873" y="6914"/>
                    <a:pt x="14062" y="4255"/>
                    <a:pt x="10802" y="4255"/>
                  </a:cubicBezTo>
                  <a:cubicBezTo>
                    <a:pt x="7541" y="4255"/>
                    <a:pt x="4728" y="6914"/>
                    <a:pt x="4728" y="10800"/>
                  </a:cubicBezTo>
                  <a:cubicBezTo>
                    <a:pt x="4728" y="14644"/>
                    <a:pt x="7540" y="17345"/>
                    <a:pt x="10802" y="17345"/>
                  </a:cubicBezTo>
                  <a:cubicBezTo>
                    <a:pt x="14060" y="17345"/>
                    <a:pt x="16873" y="14644"/>
                    <a:pt x="16873" y="108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rgbClr val="595959"/>
                  </a:solidFill>
                </a:defRPr>
              </a:pPr>
            </a:p>
          </p:txBody>
        </p:sp>
        <p:sp>
          <p:nvSpPr>
            <p:cNvPr id="368" name="Google Shape;224;p24"/>
            <p:cNvSpPr/>
            <p:nvPr/>
          </p:nvSpPr>
          <p:spPr>
            <a:xfrm>
              <a:off x="184264" y="37909"/>
              <a:ext cx="68656" cy="68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0800"/>
                  </a:moveTo>
                  <a:cubicBezTo>
                    <a:pt x="21600" y="17017"/>
                    <a:pt x="16751" y="21600"/>
                    <a:pt x="10800" y="21600"/>
                  </a:cubicBezTo>
                  <a:cubicBezTo>
                    <a:pt x="4849" y="21600"/>
                    <a:pt x="0" y="17019"/>
                    <a:pt x="0" y="10800"/>
                  </a:cubicBezTo>
                  <a:cubicBezTo>
                    <a:pt x="0" y="4541"/>
                    <a:pt x="4849" y="0"/>
                    <a:pt x="10800" y="0"/>
                  </a:cubicBezTo>
                  <a:cubicBezTo>
                    <a:pt x="16751" y="0"/>
                    <a:pt x="21600" y="4541"/>
                    <a:pt x="21600" y="10800"/>
                  </a:cubicBezTo>
                  <a:close/>
                  <a:moveTo>
                    <a:pt x="16873" y="10800"/>
                  </a:moveTo>
                  <a:cubicBezTo>
                    <a:pt x="16873" y="6914"/>
                    <a:pt x="14062" y="4255"/>
                    <a:pt x="10802" y="4255"/>
                  </a:cubicBezTo>
                  <a:cubicBezTo>
                    <a:pt x="7541" y="4255"/>
                    <a:pt x="4728" y="6914"/>
                    <a:pt x="4728" y="10800"/>
                  </a:cubicBezTo>
                  <a:cubicBezTo>
                    <a:pt x="4728" y="14644"/>
                    <a:pt x="7540" y="17345"/>
                    <a:pt x="10802" y="17345"/>
                  </a:cubicBezTo>
                  <a:cubicBezTo>
                    <a:pt x="14060" y="17345"/>
                    <a:pt x="16873" y="14644"/>
                    <a:pt x="16873" y="108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rgbClr val="595959"/>
                  </a:solidFill>
                </a:defRPr>
              </a:pPr>
            </a:p>
          </p:txBody>
        </p:sp>
        <p:sp>
          <p:nvSpPr>
            <p:cNvPr id="369" name="Google Shape;225;p24"/>
            <p:cNvSpPr/>
            <p:nvPr/>
          </p:nvSpPr>
          <p:spPr>
            <a:xfrm>
              <a:off x="259152" y="37914"/>
              <a:ext cx="65549" cy="990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451"/>
                  </a:moveTo>
                  <a:lnTo>
                    <a:pt x="21600" y="13835"/>
                  </a:lnTo>
                  <a:cubicBezTo>
                    <a:pt x="21600" y="19341"/>
                    <a:pt x="16691" y="21600"/>
                    <a:pt x="10885" y="21600"/>
                  </a:cubicBezTo>
                  <a:cubicBezTo>
                    <a:pt x="5421" y="21600"/>
                    <a:pt x="2134" y="19171"/>
                    <a:pt x="895" y="17195"/>
                  </a:cubicBezTo>
                  <a:lnTo>
                    <a:pt x="5207" y="16009"/>
                  </a:lnTo>
                  <a:cubicBezTo>
                    <a:pt x="5976" y="17224"/>
                    <a:pt x="7854" y="18664"/>
                    <a:pt x="10885" y="18664"/>
                  </a:cubicBezTo>
                  <a:cubicBezTo>
                    <a:pt x="14598" y="18664"/>
                    <a:pt x="16904" y="17139"/>
                    <a:pt x="16904" y="14288"/>
                  </a:cubicBezTo>
                  <a:lnTo>
                    <a:pt x="16904" y="13214"/>
                  </a:lnTo>
                  <a:lnTo>
                    <a:pt x="16734" y="13214"/>
                  </a:lnTo>
                  <a:cubicBezTo>
                    <a:pt x="15624" y="14118"/>
                    <a:pt x="13490" y="14908"/>
                    <a:pt x="10800" y="14908"/>
                  </a:cubicBezTo>
                  <a:cubicBezTo>
                    <a:pt x="5166" y="14908"/>
                    <a:pt x="0" y="11661"/>
                    <a:pt x="0" y="7482"/>
                  </a:cubicBezTo>
                  <a:cubicBezTo>
                    <a:pt x="0" y="3275"/>
                    <a:pt x="5166" y="0"/>
                    <a:pt x="10800" y="0"/>
                  </a:cubicBezTo>
                  <a:cubicBezTo>
                    <a:pt x="13490" y="0"/>
                    <a:pt x="15624" y="791"/>
                    <a:pt x="16734" y="1667"/>
                  </a:cubicBezTo>
                  <a:lnTo>
                    <a:pt x="16904" y="1667"/>
                  </a:lnTo>
                  <a:lnTo>
                    <a:pt x="16904" y="451"/>
                  </a:lnTo>
                  <a:lnTo>
                    <a:pt x="21600" y="451"/>
                  </a:lnTo>
                  <a:close/>
                  <a:moveTo>
                    <a:pt x="17246" y="7482"/>
                  </a:moveTo>
                  <a:cubicBezTo>
                    <a:pt x="17246" y="4856"/>
                    <a:pt x="14600" y="2936"/>
                    <a:pt x="11227" y="2936"/>
                  </a:cubicBezTo>
                  <a:cubicBezTo>
                    <a:pt x="7812" y="2936"/>
                    <a:pt x="4952" y="4856"/>
                    <a:pt x="4952" y="7482"/>
                  </a:cubicBezTo>
                  <a:cubicBezTo>
                    <a:pt x="4952" y="10080"/>
                    <a:pt x="7812" y="11972"/>
                    <a:pt x="11227" y="11972"/>
                  </a:cubicBezTo>
                  <a:cubicBezTo>
                    <a:pt x="14598" y="11971"/>
                    <a:pt x="17246" y="10080"/>
                    <a:pt x="17246" y="7482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rgbClr val="595959"/>
                  </a:solidFill>
                </a:defRPr>
              </a:pPr>
            </a:p>
          </p:txBody>
        </p:sp>
        <p:sp>
          <p:nvSpPr>
            <p:cNvPr id="370" name="Google Shape;226;p24"/>
            <p:cNvSpPr/>
            <p:nvPr/>
          </p:nvSpPr>
          <p:spPr>
            <a:xfrm>
              <a:off x="335123" y="4048"/>
              <a:ext cx="15029" cy="10018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rgbClr val="595959"/>
                  </a:solidFill>
                </a:defRPr>
              </a:pPr>
            </a:p>
          </p:txBody>
        </p:sp>
        <p:sp>
          <p:nvSpPr>
            <p:cNvPr id="371" name="Google Shape;227;p24"/>
            <p:cNvSpPr/>
            <p:nvPr/>
          </p:nvSpPr>
          <p:spPr>
            <a:xfrm>
              <a:off x="357402" y="37904"/>
              <a:ext cx="63089" cy="68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7385" y="14360"/>
                  </a:moveTo>
                  <a:lnTo>
                    <a:pt x="21377" y="16814"/>
                  </a:lnTo>
                  <a:cubicBezTo>
                    <a:pt x="20089" y="18574"/>
                    <a:pt x="16985" y="21600"/>
                    <a:pt x="11619" y="21600"/>
                  </a:cubicBezTo>
                  <a:cubicBezTo>
                    <a:pt x="4967" y="21600"/>
                    <a:pt x="0" y="16854"/>
                    <a:pt x="0" y="10800"/>
                  </a:cubicBezTo>
                  <a:cubicBezTo>
                    <a:pt x="0" y="4377"/>
                    <a:pt x="5012" y="0"/>
                    <a:pt x="11044" y="0"/>
                  </a:cubicBezTo>
                  <a:cubicBezTo>
                    <a:pt x="17120" y="0"/>
                    <a:pt x="20093" y="4460"/>
                    <a:pt x="21068" y="6872"/>
                  </a:cubicBezTo>
                  <a:lnTo>
                    <a:pt x="21600" y="8100"/>
                  </a:lnTo>
                  <a:lnTo>
                    <a:pt x="5944" y="14072"/>
                  </a:lnTo>
                  <a:cubicBezTo>
                    <a:pt x="7141" y="16241"/>
                    <a:pt x="9005" y="17345"/>
                    <a:pt x="11621" y="17345"/>
                  </a:cubicBezTo>
                  <a:cubicBezTo>
                    <a:pt x="14235" y="17346"/>
                    <a:pt x="16054" y="16161"/>
                    <a:pt x="17385" y="14360"/>
                  </a:cubicBezTo>
                  <a:close/>
                  <a:moveTo>
                    <a:pt x="5099" y="10474"/>
                  </a:moveTo>
                  <a:lnTo>
                    <a:pt x="15566" y="6465"/>
                  </a:lnTo>
                  <a:cubicBezTo>
                    <a:pt x="14989" y="5115"/>
                    <a:pt x="13260" y="4174"/>
                    <a:pt x="11219" y="4174"/>
                  </a:cubicBezTo>
                  <a:cubicBezTo>
                    <a:pt x="8603" y="4175"/>
                    <a:pt x="4967" y="6302"/>
                    <a:pt x="5099" y="10474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rgbClr val="595959"/>
                  </a:solidFill>
                </a:defRPr>
              </a:pPr>
            </a:p>
          </p:txBody>
        </p:sp>
      </p:grpSp>
      <p:sp>
        <p:nvSpPr>
          <p:cNvPr id="373" name="Nivel de texto 1…"/>
          <p:cNvSpPr txBox="1"/>
          <p:nvPr>
            <p:ph type="body" idx="1"/>
          </p:nvPr>
        </p:nvSpPr>
        <p:spPr>
          <a:xfrm>
            <a:off x="340662" y="1128662"/>
            <a:ext cx="7877101" cy="3452702"/>
          </a:xfrm>
          <a:prstGeom prst="rect">
            <a:avLst/>
          </a:prstGeom>
        </p:spPr>
        <p:txBody>
          <a:bodyPr/>
          <a:lstStyle/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374" name="Texto del título"/>
          <p:cNvSpPr txBox="1"/>
          <p:nvPr>
            <p:ph type="title"/>
          </p:nvPr>
        </p:nvSpPr>
        <p:spPr>
          <a:xfrm>
            <a:off x="395688" y="493662"/>
            <a:ext cx="7877100" cy="857401"/>
          </a:xfrm>
          <a:prstGeom prst="rect">
            <a:avLst/>
          </a:prstGeom>
        </p:spPr>
        <p:txBody>
          <a:bodyPr/>
          <a:lstStyle/>
          <a:p>
            <a:pPr/>
            <a:r>
              <a:t>Texto del título</a:t>
            </a:r>
          </a:p>
        </p:txBody>
      </p:sp>
      <p:sp>
        <p:nvSpPr>
          <p:cNvPr id="375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 - Title_1_1_3_1_1_2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8;p1"/>
          <p:cNvSpPr txBox="1"/>
          <p:nvPr/>
        </p:nvSpPr>
        <p:spPr>
          <a:xfrm>
            <a:off x="7934700" y="218774"/>
            <a:ext cx="1209301" cy="271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Proprietary + Confidential</a:t>
            </a:r>
          </a:p>
        </p:txBody>
      </p:sp>
      <p:grpSp>
        <p:nvGrpSpPr>
          <p:cNvPr id="385" name="Google Shape;231;p25"/>
          <p:cNvGrpSpPr/>
          <p:nvPr/>
        </p:nvGrpSpPr>
        <p:grpSpPr>
          <a:xfrm>
            <a:off x="0" y="0"/>
            <a:ext cx="9144000" cy="493800"/>
            <a:chOff x="0" y="0"/>
            <a:chExt cx="9144000" cy="493799"/>
          </a:xfrm>
        </p:grpSpPr>
        <p:sp>
          <p:nvSpPr>
            <p:cNvPr id="383" name="Rectángulo"/>
            <p:cNvSpPr/>
            <p:nvPr/>
          </p:nvSpPr>
          <p:spPr>
            <a:xfrm>
              <a:off x="0" y="0"/>
              <a:ext cx="9144000" cy="493800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Google Sans Medium"/>
                  <a:ea typeface="Google Sans Medium"/>
                  <a:cs typeface="Google Sans Medium"/>
                  <a:sym typeface="Google Sans Medium"/>
                </a:defRPr>
              </a:pPr>
            </a:p>
          </p:txBody>
        </p:sp>
        <p:sp>
          <p:nvSpPr>
            <p:cNvPr id="384" name="INTERNAL ONLY"/>
            <p:cNvSpPr txBox="1"/>
            <p:nvPr/>
          </p:nvSpPr>
          <p:spPr>
            <a:xfrm>
              <a:off x="0" y="47524"/>
              <a:ext cx="9144000" cy="3987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Google Sans Medium"/>
                  <a:ea typeface="Google Sans Medium"/>
                  <a:cs typeface="Google Sans Medium"/>
                  <a:sym typeface="Google Sans Medium"/>
                </a:defRPr>
              </a:lvl1pPr>
            </a:lstStyle>
            <a:p>
              <a:pPr/>
              <a:r>
                <a:t>     INTERNAL ONLY</a:t>
              </a:r>
            </a:p>
          </p:txBody>
        </p:sp>
      </p:grpSp>
      <p:sp>
        <p:nvSpPr>
          <p:cNvPr id="386" name="Google Shape;232;p25"/>
          <p:cNvSpPr txBox="1"/>
          <p:nvPr/>
        </p:nvSpPr>
        <p:spPr>
          <a:xfrm>
            <a:off x="7934700" y="218774"/>
            <a:ext cx="1209301" cy="271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Proprietary + Confidential</a:t>
            </a:r>
          </a:p>
        </p:txBody>
      </p:sp>
      <p:sp>
        <p:nvSpPr>
          <p:cNvPr id="387" name="Google Shape;233;p25"/>
          <p:cNvSpPr/>
          <p:nvPr/>
        </p:nvSpPr>
        <p:spPr>
          <a:xfrm>
            <a:off x="3773599" y="178350"/>
            <a:ext cx="156001" cy="1370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10800" y="0"/>
                </a:lnTo>
                <a:lnTo>
                  <a:pt x="0" y="21600"/>
                </a:lnTo>
                <a:close/>
                <a:moveTo>
                  <a:pt x="11786" y="18168"/>
                </a:moveTo>
                <a:lnTo>
                  <a:pt x="9813" y="18168"/>
                </a:lnTo>
                <a:lnTo>
                  <a:pt x="9813" y="15919"/>
                </a:lnTo>
                <a:lnTo>
                  <a:pt x="11786" y="15919"/>
                </a:lnTo>
                <a:lnTo>
                  <a:pt x="11786" y="18168"/>
                </a:lnTo>
                <a:close/>
                <a:moveTo>
                  <a:pt x="11786" y="13611"/>
                </a:moveTo>
                <a:lnTo>
                  <a:pt x="9813" y="13611"/>
                </a:lnTo>
                <a:lnTo>
                  <a:pt x="9813" y="9113"/>
                </a:lnTo>
                <a:lnTo>
                  <a:pt x="11786" y="9113"/>
                </a:lnTo>
                <a:lnTo>
                  <a:pt x="11786" y="13611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/>
          <a:lstStyle/>
          <a:p>
            <a:pPr>
              <a:defRPr>
                <a:solidFill>
                  <a:srgbClr val="666666"/>
                </a:solidFill>
              </a:defRPr>
            </a:pPr>
          </a:p>
        </p:txBody>
      </p:sp>
      <p:grpSp>
        <p:nvGrpSpPr>
          <p:cNvPr id="394" name="Google Shape;234;p25"/>
          <p:cNvGrpSpPr/>
          <p:nvPr/>
        </p:nvGrpSpPr>
        <p:grpSpPr>
          <a:xfrm>
            <a:off x="8469121" y="4803780"/>
            <a:ext cx="420492" cy="137011"/>
            <a:chOff x="0" y="0"/>
            <a:chExt cx="420490" cy="137009"/>
          </a:xfrm>
        </p:grpSpPr>
        <p:sp>
          <p:nvSpPr>
            <p:cNvPr id="388" name="Google Shape;235;p25"/>
            <p:cNvSpPr/>
            <p:nvPr/>
          </p:nvSpPr>
          <p:spPr>
            <a:xfrm>
              <a:off x="0" y="-1"/>
              <a:ext cx="103503" cy="1062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99" fill="norm" stroke="1" extrusionOk="0">
                  <a:moveTo>
                    <a:pt x="11299" y="12810"/>
                  </a:moveTo>
                  <a:lnTo>
                    <a:pt x="11299" y="9860"/>
                  </a:lnTo>
                  <a:lnTo>
                    <a:pt x="21436" y="9860"/>
                  </a:lnTo>
                  <a:cubicBezTo>
                    <a:pt x="21540" y="10380"/>
                    <a:pt x="21600" y="10999"/>
                    <a:pt x="21600" y="11669"/>
                  </a:cubicBezTo>
                  <a:cubicBezTo>
                    <a:pt x="21600" y="13881"/>
                    <a:pt x="20978" y="16621"/>
                    <a:pt x="18978" y="18570"/>
                  </a:cubicBezTo>
                  <a:cubicBezTo>
                    <a:pt x="17032" y="20545"/>
                    <a:pt x="14544" y="21599"/>
                    <a:pt x="11246" y="21599"/>
                  </a:cubicBezTo>
                  <a:cubicBezTo>
                    <a:pt x="5136" y="21600"/>
                    <a:pt x="0" y="16753"/>
                    <a:pt x="0" y="10799"/>
                  </a:cubicBezTo>
                  <a:cubicBezTo>
                    <a:pt x="0" y="4846"/>
                    <a:pt x="5136" y="0"/>
                    <a:pt x="11246" y="0"/>
                  </a:cubicBezTo>
                  <a:cubicBezTo>
                    <a:pt x="14625" y="0"/>
                    <a:pt x="17032" y="1290"/>
                    <a:pt x="18843" y="2977"/>
                  </a:cubicBezTo>
                  <a:lnTo>
                    <a:pt x="16708" y="5057"/>
                  </a:lnTo>
                  <a:cubicBezTo>
                    <a:pt x="15410" y="3872"/>
                    <a:pt x="13653" y="2950"/>
                    <a:pt x="11247" y="2950"/>
                  </a:cubicBezTo>
                  <a:cubicBezTo>
                    <a:pt x="6787" y="2950"/>
                    <a:pt x="3299" y="6453"/>
                    <a:pt x="3299" y="10799"/>
                  </a:cubicBezTo>
                  <a:cubicBezTo>
                    <a:pt x="3299" y="15146"/>
                    <a:pt x="6787" y="18649"/>
                    <a:pt x="11247" y="18649"/>
                  </a:cubicBezTo>
                  <a:cubicBezTo>
                    <a:pt x="14140" y="18649"/>
                    <a:pt x="15789" y="17516"/>
                    <a:pt x="16843" y="16489"/>
                  </a:cubicBezTo>
                  <a:cubicBezTo>
                    <a:pt x="17702" y="15653"/>
                    <a:pt x="18267" y="14452"/>
                    <a:pt x="18487" y="12810"/>
                  </a:cubicBezTo>
                  <a:lnTo>
                    <a:pt x="11299" y="1281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rgbClr val="595959"/>
                  </a:solidFill>
                </a:defRPr>
              </a:pPr>
            </a:p>
          </p:txBody>
        </p:sp>
        <p:sp>
          <p:nvSpPr>
            <p:cNvPr id="389" name="Google Shape;236;p25"/>
            <p:cNvSpPr/>
            <p:nvPr/>
          </p:nvSpPr>
          <p:spPr>
            <a:xfrm>
              <a:off x="109376" y="37909"/>
              <a:ext cx="68656" cy="68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0800"/>
                  </a:moveTo>
                  <a:cubicBezTo>
                    <a:pt x="21600" y="17017"/>
                    <a:pt x="16751" y="21600"/>
                    <a:pt x="10800" y="21600"/>
                  </a:cubicBezTo>
                  <a:cubicBezTo>
                    <a:pt x="4849" y="21600"/>
                    <a:pt x="0" y="17019"/>
                    <a:pt x="0" y="10800"/>
                  </a:cubicBezTo>
                  <a:cubicBezTo>
                    <a:pt x="0" y="4541"/>
                    <a:pt x="4849" y="0"/>
                    <a:pt x="10800" y="0"/>
                  </a:cubicBezTo>
                  <a:cubicBezTo>
                    <a:pt x="16751" y="0"/>
                    <a:pt x="21600" y="4541"/>
                    <a:pt x="21600" y="10800"/>
                  </a:cubicBezTo>
                  <a:close/>
                  <a:moveTo>
                    <a:pt x="16873" y="10800"/>
                  </a:moveTo>
                  <a:cubicBezTo>
                    <a:pt x="16873" y="6914"/>
                    <a:pt x="14062" y="4255"/>
                    <a:pt x="10802" y="4255"/>
                  </a:cubicBezTo>
                  <a:cubicBezTo>
                    <a:pt x="7541" y="4255"/>
                    <a:pt x="4728" y="6914"/>
                    <a:pt x="4728" y="10800"/>
                  </a:cubicBezTo>
                  <a:cubicBezTo>
                    <a:pt x="4728" y="14644"/>
                    <a:pt x="7540" y="17345"/>
                    <a:pt x="10802" y="17345"/>
                  </a:cubicBezTo>
                  <a:cubicBezTo>
                    <a:pt x="14060" y="17345"/>
                    <a:pt x="16873" y="14644"/>
                    <a:pt x="16873" y="108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rgbClr val="595959"/>
                  </a:solidFill>
                </a:defRPr>
              </a:pPr>
            </a:p>
          </p:txBody>
        </p:sp>
        <p:sp>
          <p:nvSpPr>
            <p:cNvPr id="390" name="Google Shape;237;p25"/>
            <p:cNvSpPr/>
            <p:nvPr/>
          </p:nvSpPr>
          <p:spPr>
            <a:xfrm>
              <a:off x="184264" y="37909"/>
              <a:ext cx="68656" cy="68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0800"/>
                  </a:moveTo>
                  <a:cubicBezTo>
                    <a:pt x="21600" y="17017"/>
                    <a:pt x="16751" y="21600"/>
                    <a:pt x="10800" y="21600"/>
                  </a:cubicBezTo>
                  <a:cubicBezTo>
                    <a:pt x="4849" y="21600"/>
                    <a:pt x="0" y="17019"/>
                    <a:pt x="0" y="10800"/>
                  </a:cubicBezTo>
                  <a:cubicBezTo>
                    <a:pt x="0" y="4541"/>
                    <a:pt x="4849" y="0"/>
                    <a:pt x="10800" y="0"/>
                  </a:cubicBezTo>
                  <a:cubicBezTo>
                    <a:pt x="16751" y="0"/>
                    <a:pt x="21600" y="4541"/>
                    <a:pt x="21600" y="10800"/>
                  </a:cubicBezTo>
                  <a:close/>
                  <a:moveTo>
                    <a:pt x="16873" y="10800"/>
                  </a:moveTo>
                  <a:cubicBezTo>
                    <a:pt x="16873" y="6914"/>
                    <a:pt x="14062" y="4255"/>
                    <a:pt x="10802" y="4255"/>
                  </a:cubicBezTo>
                  <a:cubicBezTo>
                    <a:pt x="7541" y="4255"/>
                    <a:pt x="4728" y="6914"/>
                    <a:pt x="4728" y="10800"/>
                  </a:cubicBezTo>
                  <a:cubicBezTo>
                    <a:pt x="4728" y="14644"/>
                    <a:pt x="7540" y="17345"/>
                    <a:pt x="10802" y="17345"/>
                  </a:cubicBezTo>
                  <a:cubicBezTo>
                    <a:pt x="14060" y="17345"/>
                    <a:pt x="16873" y="14644"/>
                    <a:pt x="16873" y="108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rgbClr val="595959"/>
                  </a:solidFill>
                </a:defRPr>
              </a:pPr>
            </a:p>
          </p:txBody>
        </p:sp>
        <p:sp>
          <p:nvSpPr>
            <p:cNvPr id="391" name="Google Shape;238;p25"/>
            <p:cNvSpPr/>
            <p:nvPr/>
          </p:nvSpPr>
          <p:spPr>
            <a:xfrm>
              <a:off x="259152" y="37914"/>
              <a:ext cx="65549" cy="990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451"/>
                  </a:moveTo>
                  <a:lnTo>
                    <a:pt x="21600" y="13835"/>
                  </a:lnTo>
                  <a:cubicBezTo>
                    <a:pt x="21600" y="19341"/>
                    <a:pt x="16691" y="21600"/>
                    <a:pt x="10885" y="21600"/>
                  </a:cubicBezTo>
                  <a:cubicBezTo>
                    <a:pt x="5421" y="21600"/>
                    <a:pt x="2134" y="19171"/>
                    <a:pt x="895" y="17195"/>
                  </a:cubicBezTo>
                  <a:lnTo>
                    <a:pt x="5207" y="16009"/>
                  </a:lnTo>
                  <a:cubicBezTo>
                    <a:pt x="5976" y="17224"/>
                    <a:pt x="7854" y="18664"/>
                    <a:pt x="10885" y="18664"/>
                  </a:cubicBezTo>
                  <a:cubicBezTo>
                    <a:pt x="14598" y="18664"/>
                    <a:pt x="16904" y="17139"/>
                    <a:pt x="16904" y="14288"/>
                  </a:cubicBezTo>
                  <a:lnTo>
                    <a:pt x="16904" y="13214"/>
                  </a:lnTo>
                  <a:lnTo>
                    <a:pt x="16734" y="13214"/>
                  </a:lnTo>
                  <a:cubicBezTo>
                    <a:pt x="15624" y="14118"/>
                    <a:pt x="13490" y="14908"/>
                    <a:pt x="10800" y="14908"/>
                  </a:cubicBezTo>
                  <a:cubicBezTo>
                    <a:pt x="5166" y="14908"/>
                    <a:pt x="0" y="11661"/>
                    <a:pt x="0" y="7482"/>
                  </a:cubicBezTo>
                  <a:cubicBezTo>
                    <a:pt x="0" y="3275"/>
                    <a:pt x="5166" y="0"/>
                    <a:pt x="10800" y="0"/>
                  </a:cubicBezTo>
                  <a:cubicBezTo>
                    <a:pt x="13490" y="0"/>
                    <a:pt x="15624" y="791"/>
                    <a:pt x="16734" y="1667"/>
                  </a:cubicBezTo>
                  <a:lnTo>
                    <a:pt x="16904" y="1667"/>
                  </a:lnTo>
                  <a:lnTo>
                    <a:pt x="16904" y="451"/>
                  </a:lnTo>
                  <a:lnTo>
                    <a:pt x="21600" y="451"/>
                  </a:lnTo>
                  <a:close/>
                  <a:moveTo>
                    <a:pt x="17246" y="7482"/>
                  </a:moveTo>
                  <a:cubicBezTo>
                    <a:pt x="17246" y="4856"/>
                    <a:pt x="14600" y="2936"/>
                    <a:pt x="11227" y="2936"/>
                  </a:cubicBezTo>
                  <a:cubicBezTo>
                    <a:pt x="7812" y="2936"/>
                    <a:pt x="4952" y="4856"/>
                    <a:pt x="4952" y="7482"/>
                  </a:cubicBezTo>
                  <a:cubicBezTo>
                    <a:pt x="4952" y="10080"/>
                    <a:pt x="7812" y="11972"/>
                    <a:pt x="11227" y="11972"/>
                  </a:cubicBezTo>
                  <a:cubicBezTo>
                    <a:pt x="14598" y="11971"/>
                    <a:pt x="17246" y="10080"/>
                    <a:pt x="17246" y="7482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rgbClr val="595959"/>
                  </a:solidFill>
                </a:defRPr>
              </a:pPr>
            </a:p>
          </p:txBody>
        </p:sp>
        <p:sp>
          <p:nvSpPr>
            <p:cNvPr id="392" name="Google Shape;239;p25"/>
            <p:cNvSpPr/>
            <p:nvPr/>
          </p:nvSpPr>
          <p:spPr>
            <a:xfrm>
              <a:off x="335123" y="4048"/>
              <a:ext cx="15029" cy="10018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rgbClr val="595959"/>
                  </a:solidFill>
                </a:defRPr>
              </a:pPr>
            </a:p>
          </p:txBody>
        </p:sp>
        <p:sp>
          <p:nvSpPr>
            <p:cNvPr id="393" name="Google Shape;240;p25"/>
            <p:cNvSpPr/>
            <p:nvPr/>
          </p:nvSpPr>
          <p:spPr>
            <a:xfrm>
              <a:off x="357402" y="37904"/>
              <a:ext cx="63089" cy="68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7385" y="14360"/>
                  </a:moveTo>
                  <a:lnTo>
                    <a:pt x="21377" y="16814"/>
                  </a:lnTo>
                  <a:cubicBezTo>
                    <a:pt x="20089" y="18574"/>
                    <a:pt x="16985" y="21600"/>
                    <a:pt x="11619" y="21600"/>
                  </a:cubicBezTo>
                  <a:cubicBezTo>
                    <a:pt x="4967" y="21600"/>
                    <a:pt x="0" y="16854"/>
                    <a:pt x="0" y="10800"/>
                  </a:cubicBezTo>
                  <a:cubicBezTo>
                    <a:pt x="0" y="4377"/>
                    <a:pt x="5012" y="0"/>
                    <a:pt x="11044" y="0"/>
                  </a:cubicBezTo>
                  <a:cubicBezTo>
                    <a:pt x="17120" y="0"/>
                    <a:pt x="20093" y="4460"/>
                    <a:pt x="21068" y="6872"/>
                  </a:cubicBezTo>
                  <a:lnTo>
                    <a:pt x="21600" y="8100"/>
                  </a:lnTo>
                  <a:lnTo>
                    <a:pt x="5944" y="14072"/>
                  </a:lnTo>
                  <a:cubicBezTo>
                    <a:pt x="7141" y="16241"/>
                    <a:pt x="9005" y="17345"/>
                    <a:pt x="11621" y="17345"/>
                  </a:cubicBezTo>
                  <a:cubicBezTo>
                    <a:pt x="14235" y="17346"/>
                    <a:pt x="16054" y="16161"/>
                    <a:pt x="17385" y="14360"/>
                  </a:cubicBezTo>
                  <a:close/>
                  <a:moveTo>
                    <a:pt x="5099" y="10474"/>
                  </a:moveTo>
                  <a:lnTo>
                    <a:pt x="15566" y="6465"/>
                  </a:lnTo>
                  <a:cubicBezTo>
                    <a:pt x="14989" y="5115"/>
                    <a:pt x="13260" y="4174"/>
                    <a:pt x="11219" y="4174"/>
                  </a:cubicBezTo>
                  <a:cubicBezTo>
                    <a:pt x="8603" y="4175"/>
                    <a:pt x="4967" y="6302"/>
                    <a:pt x="5099" y="10474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rgbClr val="595959"/>
                  </a:solidFill>
                </a:defRPr>
              </a:pPr>
            </a:p>
          </p:txBody>
        </p:sp>
      </p:grpSp>
      <p:sp>
        <p:nvSpPr>
          <p:cNvPr id="395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2_1_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8;p1"/>
          <p:cNvSpPr txBox="1"/>
          <p:nvPr/>
        </p:nvSpPr>
        <p:spPr>
          <a:xfrm>
            <a:off x="7934700" y="218774"/>
            <a:ext cx="1209301" cy="271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Proprietary + Confidential</a:t>
            </a:r>
          </a:p>
        </p:txBody>
      </p:sp>
      <p:sp>
        <p:nvSpPr>
          <p:cNvPr id="403" name="Google Shape;242;p26"/>
          <p:cNvSpPr/>
          <p:nvPr/>
        </p:nvSpPr>
        <p:spPr>
          <a:xfrm>
            <a:off x="4554299" y="0"/>
            <a:ext cx="4589701" cy="5143500"/>
          </a:xfrm>
          <a:prstGeom prst="rect">
            <a:avLst/>
          </a:prstGeom>
          <a:solidFill>
            <a:srgbClr val="F1F3F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404" name="Google Shape;244;p26"/>
          <p:cNvSpPr txBox="1"/>
          <p:nvPr/>
        </p:nvSpPr>
        <p:spPr>
          <a:xfrm>
            <a:off x="7934700" y="218774"/>
            <a:ext cx="1209301" cy="271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600">
                <a:solidFill>
                  <a:srgbClr val="BDC1C6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Proprietary + Confidential</a:t>
            </a:r>
          </a:p>
        </p:txBody>
      </p:sp>
      <p:sp>
        <p:nvSpPr>
          <p:cNvPr id="405" name="Google Shape;245;p26"/>
          <p:cNvSpPr/>
          <p:nvPr/>
        </p:nvSpPr>
        <p:spPr>
          <a:xfrm>
            <a:off x="-22469" y="235364"/>
            <a:ext cx="57902" cy="4672802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200">
                <a:solidFill>
                  <a:srgbClr val="1D8E3E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</p:txBody>
      </p:sp>
      <p:sp>
        <p:nvSpPr>
          <p:cNvPr id="406" name="Nivel de texto 1…"/>
          <p:cNvSpPr txBox="1"/>
          <p:nvPr>
            <p:ph type="body" sz="quarter" idx="1"/>
          </p:nvPr>
        </p:nvSpPr>
        <p:spPr>
          <a:xfrm>
            <a:off x="362562" y="2175899"/>
            <a:ext cx="2976602" cy="2046302"/>
          </a:xfrm>
          <a:prstGeom prst="rect">
            <a:avLst/>
          </a:prstGeom>
        </p:spPr>
        <p:txBody>
          <a:bodyPr/>
          <a:lstStyle>
            <a:lvl1pPr>
              <a:lnSpc>
                <a:spcPct val="260000"/>
              </a:lnSpc>
              <a:spcBef>
                <a:spcPts val="0"/>
              </a:spcBef>
              <a:buClr>
                <a:srgbClr val="80868B"/>
              </a:buClr>
              <a:buSzPts val="1100"/>
              <a:buChar char="●"/>
              <a:defRPr sz="1100">
                <a:solidFill>
                  <a:srgbClr val="5F6368"/>
                </a:solidFill>
              </a:defRPr>
            </a:lvl1pPr>
            <a:lvl2pPr>
              <a:lnSpc>
                <a:spcPct val="260000"/>
              </a:lnSpc>
              <a:spcBef>
                <a:spcPts val="0"/>
              </a:spcBef>
              <a:buClr>
                <a:srgbClr val="80868B"/>
              </a:buClr>
              <a:buSzPts val="1100"/>
              <a:buChar char="○"/>
              <a:defRPr sz="1100">
                <a:solidFill>
                  <a:srgbClr val="5F6368"/>
                </a:solidFill>
              </a:defRPr>
            </a:lvl2pPr>
            <a:lvl3pPr indent="-298450">
              <a:lnSpc>
                <a:spcPct val="260000"/>
              </a:lnSpc>
              <a:spcBef>
                <a:spcPts val="0"/>
              </a:spcBef>
              <a:buClr>
                <a:srgbClr val="80868B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3pPr>
            <a:lvl4pPr indent="-298450">
              <a:lnSpc>
                <a:spcPct val="260000"/>
              </a:lnSpc>
              <a:spcBef>
                <a:spcPts val="0"/>
              </a:spcBef>
              <a:buClr>
                <a:srgbClr val="80868B"/>
              </a:buClr>
              <a:buSzPts val="1100"/>
              <a:buChar char="●"/>
              <a:defRPr sz="1100">
                <a:solidFill>
                  <a:srgbClr val="5F6368"/>
                </a:solidFill>
              </a:defRPr>
            </a:lvl4pPr>
            <a:lvl5pPr indent="-298450">
              <a:lnSpc>
                <a:spcPct val="260000"/>
              </a:lnSpc>
              <a:spcBef>
                <a:spcPts val="0"/>
              </a:spcBef>
              <a:buClr>
                <a:srgbClr val="80868B"/>
              </a:buClr>
              <a:buSzPts val="1100"/>
              <a:buChar char="○"/>
              <a:defRPr sz="1100">
                <a:solidFill>
                  <a:srgbClr val="5F6368"/>
                </a:solidFill>
              </a:defRPr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407" name="Texto del título"/>
          <p:cNvSpPr txBox="1"/>
          <p:nvPr>
            <p:ph type="title"/>
          </p:nvPr>
        </p:nvSpPr>
        <p:spPr>
          <a:xfrm>
            <a:off x="362562" y="1365899"/>
            <a:ext cx="3864602" cy="414301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</a:lvl1pPr>
          </a:lstStyle>
          <a:p>
            <a:pPr/>
            <a:r>
              <a:t>Texto del título</a:t>
            </a:r>
          </a:p>
        </p:txBody>
      </p:sp>
      <p:grpSp>
        <p:nvGrpSpPr>
          <p:cNvPr id="414" name="Google Shape;248;p26"/>
          <p:cNvGrpSpPr/>
          <p:nvPr/>
        </p:nvGrpSpPr>
        <p:grpSpPr>
          <a:xfrm>
            <a:off x="8469121" y="4803780"/>
            <a:ext cx="420492" cy="137011"/>
            <a:chOff x="0" y="0"/>
            <a:chExt cx="420490" cy="137009"/>
          </a:xfrm>
        </p:grpSpPr>
        <p:sp>
          <p:nvSpPr>
            <p:cNvPr id="408" name="Google Shape;249;p26"/>
            <p:cNvSpPr/>
            <p:nvPr/>
          </p:nvSpPr>
          <p:spPr>
            <a:xfrm>
              <a:off x="0" y="-1"/>
              <a:ext cx="103503" cy="1062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99" fill="norm" stroke="1" extrusionOk="0">
                  <a:moveTo>
                    <a:pt x="11299" y="12810"/>
                  </a:moveTo>
                  <a:lnTo>
                    <a:pt x="11299" y="9860"/>
                  </a:lnTo>
                  <a:lnTo>
                    <a:pt x="21436" y="9860"/>
                  </a:lnTo>
                  <a:cubicBezTo>
                    <a:pt x="21540" y="10380"/>
                    <a:pt x="21600" y="10999"/>
                    <a:pt x="21600" y="11669"/>
                  </a:cubicBezTo>
                  <a:cubicBezTo>
                    <a:pt x="21600" y="13881"/>
                    <a:pt x="20978" y="16621"/>
                    <a:pt x="18978" y="18570"/>
                  </a:cubicBezTo>
                  <a:cubicBezTo>
                    <a:pt x="17032" y="20545"/>
                    <a:pt x="14544" y="21599"/>
                    <a:pt x="11246" y="21599"/>
                  </a:cubicBezTo>
                  <a:cubicBezTo>
                    <a:pt x="5136" y="21600"/>
                    <a:pt x="0" y="16753"/>
                    <a:pt x="0" y="10799"/>
                  </a:cubicBezTo>
                  <a:cubicBezTo>
                    <a:pt x="0" y="4846"/>
                    <a:pt x="5136" y="0"/>
                    <a:pt x="11246" y="0"/>
                  </a:cubicBezTo>
                  <a:cubicBezTo>
                    <a:pt x="14625" y="0"/>
                    <a:pt x="17032" y="1290"/>
                    <a:pt x="18843" y="2977"/>
                  </a:cubicBezTo>
                  <a:lnTo>
                    <a:pt x="16708" y="5057"/>
                  </a:lnTo>
                  <a:cubicBezTo>
                    <a:pt x="15410" y="3872"/>
                    <a:pt x="13653" y="2950"/>
                    <a:pt x="11247" y="2950"/>
                  </a:cubicBezTo>
                  <a:cubicBezTo>
                    <a:pt x="6787" y="2950"/>
                    <a:pt x="3299" y="6453"/>
                    <a:pt x="3299" y="10799"/>
                  </a:cubicBezTo>
                  <a:cubicBezTo>
                    <a:pt x="3299" y="15146"/>
                    <a:pt x="6787" y="18649"/>
                    <a:pt x="11247" y="18649"/>
                  </a:cubicBezTo>
                  <a:cubicBezTo>
                    <a:pt x="14140" y="18649"/>
                    <a:pt x="15789" y="17516"/>
                    <a:pt x="16843" y="16489"/>
                  </a:cubicBezTo>
                  <a:cubicBezTo>
                    <a:pt x="17702" y="15653"/>
                    <a:pt x="18267" y="14452"/>
                    <a:pt x="18487" y="12810"/>
                  </a:cubicBezTo>
                  <a:lnTo>
                    <a:pt x="11299" y="12810"/>
                  </a:lnTo>
                  <a:close/>
                </a:path>
              </a:pathLst>
            </a:custGeom>
            <a:solidFill>
              <a:srgbClr val="AEB3B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rgbClr val="595959"/>
                  </a:solidFill>
                </a:defRPr>
              </a:pPr>
            </a:p>
          </p:txBody>
        </p:sp>
        <p:sp>
          <p:nvSpPr>
            <p:cNvPr id="409" name="Google Shape;250;p26"/>
            <p:cNvSpPr/>
            <p:nvPr/>
          </p:nvSpPr>
          <p:spPr>
            <a:xfrm>
              <a:off x="109376" y="37909"/>
              <a:ext cx="68656" cy="68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0800"/>
                  </a:moveTo>
                  <a:cubicBezTo>
                    <a:pt x="21600" y="17017"/>
                    <a:pt x="16751" y="21600"/>
                    <a:pt x="10800" y="21600"/>
                  </a:cubicBezTo>
                  <a:cubicBezTo>
                    <a:pt x="4849" y="21600"/>
                    <a:pt x="0" y="17019"/>
                    <a:pt x="0" y="10800"/>
                  </a:cubicBezTo>
                  <a:cubicBezTo>
                    <a:pt x="0" y="4541"/>
                    <a:pt x="4849" y="0"/>
                    <a:pt x="10800" y="0"/>
                  </a:cubicBezTo>
                  <a:cubicBezTo>
                    <a:pt x="16751" y="0"/>
                    <a:pt x="21600" y="4541"/>
                    <a:pt x="21600" y="10800"/>
                  </a:cubicBezTo>
                  <a:close/>
                  <a:moveTo>
                    <a:pt x="16873" y="10800"/>
                  </a:moveTo>
                  <a:cubicBezTo>
                    <a:pt x="16873" y="6914"/>
                    <a:pt x="14062" y="4255"/>
                    <a:pt x="10802" y="4255"/>
                  </a:cubicBezTo>
                  <a:cubicBezTo>
                    <a:pt x="7541" y="4255"/>
                    <a:pt x="4728" y="6914"/>
                    <a:pt x="4728" y="10800"/>
                  </a:cubicBezTo>
                  <a:cubicBezTo>
                    <a:pt x="4728" y="14644"/>
                    <a:pt x="7540" y="17345"/>
                    <a:pt x="10802" y="17345"/>
                  </a:cubicBezTo>
                  <a:cubicBezTo>
                    <a:pt x="14060" y="17345"/>
                    <a:pt x="16873" y="14644"/>
                    <a:pt x="16873" y="10800"/>
                  </a:cubicBezTo>
                  <a:close/>
                </a:path>
              </a:pathLst>
            </a:custGeom>
            <a:solidFill>
              <a:srgbClr val="AEB3B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rgbClr val="595959"/>
                  </a:solidFill>
                </a:defRPr>
              </a:pPr>
            </a:p>
          </p:txBody>
        </p:sp>
        <p:sp>
          <p:nvSpPr>
            <p:cNvPr id="410" name="Google Shape;251;p26"/>
            <p:cNvSpPr/>
            <p:nvPr/>
          </p:nvSpPr>
          <p:spPr>
            <a:xfrm>
              <a:off x="184264" y="37909"/>
              <a:ext cx="68656" cy="68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0800"/>
                  </a:moveTo>
                  <a:cubicBezTo>
                    <a:pt x="21600" y="17017"/>
                    <a:pt x="16751" y="21600"/>
                    <a:pt x="10800" y="21600"/>
                  </a:cubicBezTo>
                  <a:cubicBezTo>
                    <a:pt x="4849" y="21600"/>
                    <a:pt x="0" y="17019"/>
                    <a:pt x="0" y="10800"/>
                  </a:cubicBezTo>
                  <a:cubicBezTo>
                    <a:pt x="0" y="4541"/>
                    <a:pt x="4849" y="0"/>
                    <a:pt x="10800" y="0"/>
                  </a:cubicBezTo>
                  <a:cubicBezTo>
                    <a:pt x="16751" y="0"/>
                    <a:pt x="21600" y="4541"/>
                    <a:pt x="21600" y="10800"/>
                  </a:cubicBezTo>
                  <a:close/>
                  <a:moveTo>
                    <a:pt x="16873" y="10800"/>
                  </a:moveTo>
                  <a:cubicBezTo>
                    <a:pt x="16873" y="6914"/>
                    <a:pt x="14062" y="4255"/>
                    <a:pt x="10802" y="4255"/>
                  </a:cubicBezTo>
                  <a:cubicBezTo>
                    <a:pt x="7541" y="4255"/>
                    <a:pt x="4728" y="6914"/>
                    <a:pt x="4728" y="10800"/>
                  </a:cubicBezTo>
                  <a:cubicBezTo>
                    <a:pt x="4728" y="14644"/>
                    <a:pt x="7540" y="17345"/>
                    <a:pt x="10802" y="17345"/>
                  </a:cubicBezTo>
                  <a:cubicBezTo>
                    <a:pt x="14060" y="17345"/>
                    <a:pt x="16873" y="14644"/>
                    <a:pt x="16873" y="10800"/>
                  </a:cubicBezTo>
                  <a:close/>
                </a:path>
              </a:pathLst>
            </a:custGeom>
            <a:solidFill>
              <a:srgbClr val="AEB3B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rgbClr val="595959"/>
                  </a:solidFill>
                </a:defRPr>
              </a:pPr>
            </a:p>
          </p:txBody>
        </p:sp>
        <p:sp>
          <p:nvSpPr>
            <p:cNvPr id="411" name="Google Shape;252;p26"/>
            <p:cNvSpPr/>
            <p:nvPr/>
          </p:nvSpPr>
          <p:spPr>
            <a:xfrm>
              <a:off x="259152" y="37914"/>
              <a:ext cx="65549" cy="990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451"/>
                  </a:moveTo>
                  <a:lnTo>
                    <a:pt x="21600" y="13835"/>
                  </a:lnTo>
                  <a:cubicBezTo>
                    <a:pt x="21600" y="19341"/>
                    <a:pt x="16691" y="21600"/>
                    <a:pt x="10885" y="21600"/>
                  </a:cubicBezTo>
                  <a:cubicBezTo>
                    <a:pt x="5421" y="21600"/>
                    <a:pt x="2134" y="19171"/>
                    <a:pt x="895" y="17195"/>
                  </a:cubicBezTo>
                  <a:lnTo>
                    <a:pt x="5207" y="16009"/>
                  </a:lnTo>
                  <a:cubicBezTo>
                    <a:pt x="5976" y="17224"/>
                    <a:pt x="7854" y="18664"/>
                    <a:pt x="10885" y="18664"/>
                  </a:cubicBezTo>
                  <a:cubicBezTo>
                    <a:pt x="14598" y="18664"/>
                    <a:pt x="16904" y="17139"/>
                    <a:pt x="16904" y="14288"/>
                  </a:cubicBezTo>
                  <a:lnTo>
                    <a:pt x="16904" y="13214"/>
                  </a:lnTo>
                  <a:lnTo>
                    <a:pt x="16734" y="13214"/>
                  </a:lnTo>
                  <a:cubicBezTo>
                    <a:pt x="15624" y="14118"/>
                    <a:pt x="13490" y="14908"/>
                    <a:pt x="10800" y="14908"/>
                  </a:cubicBezTo>
                  <a:cubicBezTo>
                    <a:pt x="5166" y="14908"/>
                    <a:pt x="0" y="11661"/>
                    <a:pt x="0" y="7482"/>
                  </a:cubicBezTo>
                  <a:cubicBezTo>
                    <a:pt x="0" y="3275"/>
                    <a:pt x="5166" y="0"/>
                    <a:pt x="10800" y="0"/>
                  </a:cubicBezTo>
                  <a:cubicBezTo>
                    <a:pt x="13490" y="0"/>
                    <a:pt x="15624" y="791"/>
                    <a:pt x="16734" y="1667"/>
                  </a:cubicBezTo>
                  <a:lnTo>
                    <a:pt x="16904" y="1667"/>
                  </a:lnTo>
                  <a:lnTo>
                    <a:pt x="16904" y="451"/>
                  </a:lnTo>
                  <a:lnTo>
                    <a:pt x="21600" y="451"/>
                  </a:lnTo>
                  <a:close/>
                  <a:moveTo>
                    <a:pt x="17246" y="7482"/>
                  </a:moveTo>
                  <a:cubicBezTo>
                    <a:pt x="17246" y="4856"/>
                    <a:pt x="14600" y="2936"/>
                    <a:pt x="11227" y="2936"/>
                  </a:cubicBezTo>
                  <a:cubicBezTo>
                    <a:pt x="7812" y="2936"/>
                    <a:pt x="4952" y="4856"/>
                    <a:pt x="4952" y="7482"/>
                  </a:cubicBezTo>
                  <a:cubicBezTo>
                    <a:pt x="4952" y="10080"/>
                    <a:pt x="7812" y="11972"/>
                    <a:pt x="11227" y="11972"/>
                  </a:cubicBezTo>
                  <a:cubicBezTo>
                    <a:pt x="14598" y="11971"/>
                    <a:pt x="17246" y="10080"/>
                    <a:pt x="17246" y="7482"/>
                  </a:cubicBezTo>
                  <a:close/>
                </a:path>
              </a:pathLst>
            </a:custGeom>
            <a:solidFill>
              <a:srgbClr val="AEB3B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rgbClr val="595959"/>
                  </a:solidFill>
                </a:defRPr>
              </a:pPr>
            </a:p>
          </p:txBody>
        </p:sp>
        <p:sp>
          <p:nvSpPr>
            <p:cNvPr id="412" name="Google Shape;253;p26"/>
            <p:cNvSpPr/>
            <p:nvPr/>
          </p:nvSpPr>
          <p:spPr>
            <a:xfrm>
              <a:off x="335123" y="4048"/>
              <a:ext cx="15029" cy="100189"/>
            </a:xfrm>
            <a:prstGeom prst="rect">
              <a:avLst/>
            </a:prstGeom>
            <a:solidFill>
              <a:srgbClr val="AEB3B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rgbClr val="595959"/>
                  </a:solidFill>
                </a:defRPr>
              </a:pPr>
            </a:p>
          </p:txBody>
        </p:sp>
        <p:sp>
          <p:nvSpPr>
            <p:cNvPr id="413" name="Google Shape;254;p26"/>
            <p:cNvSpPr/>
            <p:nvPr/>
          </p:nvSpPr>
          <p:spPr>
            <a:xfrm>
              <a:off x="357402" y="37904"/>
              <a:ext cx="63089" cy="68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7385" y="14360"/>
                  </a:moveTo>
                  <a:lnTo>
                    <a:pt x="21377" y="16814"/>
                  </a:lnTo>
                  <a:cubicBezTo>
                    <a:pt x="20089" y="18574"/>
                    <a:pt x="16985" y="21600"/>
                    <a:pt x="11619" y="21600"/>
                  </a:cubicBezTo>
                  <a:cubicBezTo>
                    <a:pt x="4967" y="21600"/>
                    <a:pt x="0" y="16854"/>
                    <a:pt x="0" y="10800"/>
                  </a:cubicBezTo>
                  <a:cubicBezTo>
                    <a:pt x="0" y="4377"/>
                    <a:pt x="5012" y="0"/>
                    <a:pt x="11044" y="0"/>
                  </a:cubicBezTo>
                  <a:cubicBezTo>
                    <a:pt x="17120" y="0"/>
                    <a:pt x="20093" y="4460"/>
                    <a:pt x="21068" y="6872"/>
                  </a:cubicBezTo>
                  <a:lnTo>
                    <a:pt x="21600" y="8100"/>
                  </a:lnTo>
                  <a:lnTo>
                    <a:pt x="5944" y="14072"/>
                  </a:lnTo>
                  <a:cubicBezTo>
                    <a:pt x="7141" y="16241"/>
                    <a:pt x="9005" y="17345"/>
                    <a:pt x="11621" y="17345"/>
                  </a:cubicBezTo>
                  <a:cubicBezTo>
                    <a:pt x="14235" y="17346"/>
                    <a:pt x="16054" y="16161"/>
                    <a:pt x="17385" y="14360"/>
                  </a:cubicBezTo>
                  <a:close/>
                  <a:moveTo>
                    <a:pt x="5099" y="10474"/>
                  </a:moveTo>
                  <a:lnTo>
                    <a:pt x="15566" y="6465"/>
                  </a:lnTo>
                  <a:cubicBezTo>
                    <a:pt x="14989" y="5115"/>
                    <a:pt x="13260" y="4174"/>
                    <a:pt x="11219" y="4174"/>
                  </a:cubicBezTo>
                  <a:cubicBezTo>
                    <a:pt x="8603" y="4175"/>
                    <a:pt x="4967" y="6302"/>
                    <a:pt x="5099" y="10474"/>
                  </a:cubicBezTo>
                  <a:close/>
                </a:path>
              </a:pathLst>
            </a:custGeom>
            <a:solidFill>
              <a:srgbClr val="AEB3B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rgbClr val="595959"/>
                  </a:solidFill>
                </a:defRPr>
              </a:pPr>
            </a:p>
          </p:txBody>
        </p:sp>
      </p:grpSp>
      <p:sp>
        <p:nvSpPr>
          <p:cNvPr id="415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2_3_3_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8;p1"/>
          <p:cNvSpPr txBox="1"/>
          <p:nvPr/>
        </p:nvSpPr>
        <p:spPr>
          <a:xfrm>
            <a:off x="7934700" y="218774"/>
            <a:ext cx="1209301" cy="271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Proprietary + Confidential</a:t>
            </a:r>
          </a:p>
        </p:txBody>
      </p:sp>
      <p:sp>
        <p:nvSpPr>
          <p:cNvPr id="423" name="Nivel de texto 1…"/>
          <p:cNvSpPr txBox="1"/>
          <p:nvPr>
            <p:ph type="body" sz="quarter" idx="1"/>
          </p:nvPr>
        </p:nvSpPr>
        <p:spPr>
          <a:xfrm>
            <a:off x="344499" y="1957700"/>
            <a:ext cx="3946201" cy="1606801"/>
          </a:xfrm>
          <a:prstGeom prst="rect">
            <a:avLst/>
          </a:prstGeom>
        </p:spPr>
        <p:txBody>
          <a:bodyPr/>
          <a:lstStyle>
            <a:lvl1pPr>
              <a:lnSpc>
                <a:spcPct val="130000"/>
              </a:lnSpc>
              <a:spcBef>
                <a:spcPts val="0"/>
              </a:spcBef>
              <a:buClr>
                <a:srgbClr val="80868B"/>
              </a:buClr>
              <a:buSzPts val="1100"/>
              <a:buChar char="●"/>
              <a:defRPr sz="1100">
                <a:solidFill>
                  <a:srgbClr val="5F6368"/>
                </a:solidFill>
              </a:defRPr>
            </a:lvl1pPr>
            <a:lvl2pPr>
              <a:lnSpc>
                <a:spcPct val="130000"/>
              </a:lnSpc>
              <a:spcBef>
                <a:spcPts val="0"/>
              </a:spcBef>
              <a:buClr>
                <a:srgbClr val="80868B"/>
              </a:buClr>
              <a:buSzPts val="1100"/>
              <a:buChar char="○"/>
              <a:defRPr sz="1100">
                <a:solidFill>
                  <a:srgbClr val="5F6368"/>
                </a:solidFill>
              </a:defRPr>
            </a:lvl2pPr>
            <a:lvl3pPr indent="-298450">
              <a:lnSpc>
                <a:spcPct val="130000"/>
              </a:lnSpc>
              <a:spcBef>
                <a:spcPts val="0"/>
              </a:spcBef>
              <a:buClr>
                <a:srgbClr val="80868B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3pPr>
            <a:lvl4pPr indent="-298450">
              <a:lnSpc>
                <a:spcPct val="130000"/>
              </a:lnSpc>
              <a:spcBef>
                <a:spcPts val="0"/>
              </a:spcBef>
              <a:buClr>
                <a:srgbClr val="80868B"/>
              </a:buClr>
              <a:buSzPts val="1100"/>
              <a:buChar char="●"/>
              <a:defRPr sz="1100">
                <a:solidFill>
                  <a:srgbClr val="5F6368"/>
                </a:solidFill>
              </a:defRPr>
            </a:lvl4pPr>
            <a:lvl5pPr indent="-298450">
              <a:lnSpc>
                <a:spcPct val="130000"/>
              </a:lnSpc>
              <a:spcBef>
                <a:spcPts val="0"/>
              </a:spcBef>
              <a:buClr>
                <a:srgbClr val="80868B"/>
              </a:buClr>
              <a:buSzPts val="1100"/>
              <a:buChar char="○"/>
              <a:defRPr sz="1100">
                <a:solidFill>
                  <a:srgbClr val="5F6368"/>
                </a:solidFill>
              </a:defRPr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424" name="Google Shape;258;p27"/>
          <p:cNvSpPr txBox="1"/>
          <p:nvPr/>
        </p:nvSpPr>
        <p:spPr>
          <a:xfrm>
            <a:off x="7934700" y="218774"/>
            <a:ext cx="1209301" cy="271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Proprietary + Confidential</a:t>
            </a:r>
          </a:p>
        </p:txBody>
      </p:sp>
      <p:sp>
        <p:nvSpPr>
          <p:cNvPr id="425" name="Google Shape;259;p27"/>
          <p:cNvSpPr/>
          <p:nvPr/>
        </p:nvSpPr>
        <p:spPr>
          <a:xfrm>
            <a:off x="-22469" y="235364"/>
            <a:ext cx="57902" cy="4672802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200">
                <a:solidFill>
                  <a:srgbClr val="1D8E3E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</p:txBody>
      </p:sp>
      <p:sp>
        <p:nvSpPr>
          <p:cNvPr id="426" name="Texto del título"/>
          <p:cNvSpPr txBox="1"/>
          <p:nvPr>
            <p:ph type="title"/>
          </p:nvPr>
        </p:nvSpPr>
        <p:spPr>
          <a:xfrm>
            <a:off x="344500" y="264374"/>
            <a:ext cx="7797002" cy="414301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</a:lvl1pPr>
          </a:lstStyle>
          <a:p>
            <a:pPr/>
            <a:r>
              <a:t>Texto del título</a:t>
            </a:r>
          </a:p>
        </p:txBody>
      </p:sp>
      <p:grpSp>
        <p:nvGrpSpPr>
          <p:cNvPr id="433" name="Google Shape;261;p27"/>
          <p:cNvGrpSpPr/>
          <p:nvPr/>
        </p:nvGrpSpPr>
        <p:grpSpPr>
          <a:xfrm>
            <a:off x="8469121" y="4803780"/>
            <a:ext cx="420492" cy="137011"/>
            <a:chOff x="0" y="0"/>
            <a:chExt cx="420490" cy="137009"/>
          </a:xfrm>
        </p:grpSpPr>
        <p:sp>
          <p:nvSpPr>
            <p:cNvPr id="427" name="Google Shape;262;p27"/>
            <p:cNvSpPr/>
            <p:nvPr/>
          </p:nvSpPr>
          <p:spPr>
            <a:xfrm>
              <a:off x="0" y="-1"/>
              <a:ext cx="103503" cy="1062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99" fill="norm" stroke="1" extrusionOk="0">
                  <a:moveTo>
                    <a:pt x="11299" y="12810"/>
                  </a:moveTo>
                  <a:lnTo>
                    <a:pt x="11299" y="9860"/>
                  </a:lnTo>
                  <a:lnTo>
                    <a:pt x="21436" y="9860"/>
                  </a:lnTo>
                  <a:cubicBezTo>
                    <a:pt x="21540" y="10380"/>
                    <a:pt x="21600" y="10999"/>
                    <a:pt x="21600" y="11669"/>
                  </a:cubicBezTo>
                  <a:cubicBezTo>
                    <a:pt x="21600" y="13881"/>
                    <a:pt x="20978" y="16621"/>
                    <a:pt x="18978" y="18570"/>
                  </a:cubicBezTo>
                  <a:cubicBezTo>
                    <a:pt x="17032" y="20545"/>
                    <a:pt x="14544" y="21599"/>
                    <a:pt x="11246" y="21599"/>
                  </a:cubicBezTo>
                  <a:cubicBezTo>
                    <a:pt x="5136" y="21600"/>
                    <a:pt x="0" y="16753"/>
                    <a:pt x="0" y="10799"/>
                  </a:cubicBezTo>
                  <a:cubicBezTo>
                    <a:pt x="0" y="4846"/>
                    <a:pt x="5136" y="0"/>
                    <a:pt x="11246" y="0"/>
                  </a:cubicBezTo>
                  <a:cubicBezTo>
                    <a:pt x="14625" y="0"/>
                    <a:pt x="17032" y="1290"/>
                    <a:pt x="18843" y="2977"/>
                  </a:cubicBezTo>
                  <a:lnTo>
                    <a:pt x="16708" y="5057"/>
                  </a:lnTo>
                  <a:cubicBezTo>
                    <a:pt x="15410" y="3872"/>
                    <a:pt x="13653" y="2950"/>
                    <a:pt x="11247" y="2950"/>
                  </a:cubicBezTo>
                  <a:cubicBezTo>
                    <a:pt x="6787" y="2950"/>
                    <a:pt x="3299" y="6453"/>
                    <a:pt x="3299" y="10799"/>
                  </a:cubicBezTo>
                  <a:cubicBezTo>
                    <a:pt x="3299" y="15146"/>
                    <a:pt x="6787" y="18649"/>
                    <a:pt x="11247" y="18649"/>
                  </a:cubicBezTo>
                  <a:cubicBezTo>
                    <a:pt x="14140" y="18649"/>
                    <a:pt x="15789" y="17516"/>
                    <a:pt x="16843" y="16489"/>
                  </a:cubicBezTo>
                  <a:cubicBezTo>
                    <a:pt x="17702" y="15653"/>
                    <a:pt x="18267" y="14452"/>
                    <a:pt x="18487" y="12810"/>
                  </a:cubicBezTo>
                  <a:lnTo>
                    <a:pt x="11299" y="12810"/>
                  </a:lnTo>
                  <a:close/>
                </a:path>
              </a:pathLst>
            </a:custGeom>
            <a:solidFill>
              <a:srgbClr val="AEB3B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rgbClr val="595959"/>
                  </a:solidFill>
                </a:defRPr>
              </a:pPr>
            </a:p>
          </p:txBody>
        </p:sp>
        <p:sp>
          <p:nvSpPr>
            <p:cNvPr id="428" name="Google Shape;263;p27"/>
            <p:cNvSpPr/>
            <p:nvPr/>
          </p:nvSpPr>
          <p:spPr>
            <a:xfrm>
              <a:off x="109376" y="37909"/>
              <a:ext cx="68656" cy="68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0800"/>
                  </a:moveTo>
                  <a:cubicBezTo>
                    <a:pt x="21600" y="17017"/>
                    <a:pt x="16751" y="21600"/>
                    <a:pt x="10800" y="21600"/>
                  </a:cubicBezTo>
                  <a:cubicBezTo>
                    <a:pt x="4849" y="21600"/>
                    <a:pt x="0" y="17019"/>
                    <a:pt x="0" y="10800"/>
                  </a:cubicBezTo>
                  <a:cubicBezTo>
                    <a:pt x="0" y="4541"/>
                    <a:pt x="4849" y="0"/>
                    <a:pt x="10800" y="0"/>
                  </a:cubicBezTo>
                  <a:cubicBezTo>
                    <a:pt x="16751" y="0"/>
                    <a:pt x="21600" y="4541"/>
                    <a:pt x="21600" y="10800"/>
                  </a:cubicBezTo>
                  <a:close/>
                  <a:moveTo>
                    <a:pt x="16873" y="10800"/>
                  </a:moveTo>
                  <a:cubicBezTo>
                    <a:pt x="16873" y="6914"/>
                    <a:pt x="14062" y="4255"/>
                    <a:pt x="10802" y="4255"/>
                  </a:cubicBezTo>
                  <a:cubicBezTo>
                    <a:pt x="7541" y="4255"/>
                    <a:pt x="4728" y="6914"/>
                    <a:pt x="4728" y="10800"/>
                  </a:cubicBezTo>
                  <a:cubicBezTo>
                    <a:pt x="4728" y="14644"/>
                    <a:pt x="7540" y="17345"/>
                    <a:pt x="10802" y="17345"/>
                  </a:cubicBezTo>
                  <a:cubicBezTo>
                    <a:pt x="14060" y="17345"/>
                    <a:pt x="16873" y="14644"/>
                    <a:pt x="16873" y="10800"/>
                  </a:cubicBezTo>
                  <a:close/>
                </a:path>
              </a:pathLst>
            </a:custGeom>
            <a:solidFill>
              <a:srgbClr val="AEB3B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rgbClr val="595959"/>
                  </a:solidFill>
                </a:defRPr>
              </a:pPr>
            </a:p>
          </p:txBody>
        </p:sp>
        <p:sp>
          <p:nvSpPr>
            <p:cNvPr id="429" name="Google Shape;264;p27"/>
            <p:cNvSpPr/>
            <p:nvPr/>
          </p:nvSpPr>
          <p:spPr>
            <a:xfrm>
              <a:off x="184264" y="37909"/>
              <a:ext cx="68656" cy="68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0800"/>
                  </a:moveTo>
                  <a:cubicBezTo>
                    <a:pt x="21600" y="17017"/>
                    <a:pt x="16751" y="21600"/>
                    <a:pt x="10800" y="21600"/>
                  </a:cubicBezTo>
                  <a:cubicBezTo>
                    <a:pt x="4849" y="21600"/>
                    <a:pt x="0" y="17019"/>
                    <a:pt x="0" y="10800"/>
                  </a:cubicBezTo>
                  <a:cubicBezTo>
                    <a:pt x="0" y="4541"/>
                    <a:pt x="4849" y="0"/>
                    <a:pt x="10800" y="0"/>
                  </a:cubicBezTo>
                  <a:cubicBezTo>
                    <a:pt x="16751" y="0"/>
                    <a:pt x="21600" y="4541"/>
                    <a:pt x="21600" y="10800"/>
                  </a:cubicBezTo>
                  <a:close/>
                  <a:moveTo>
                    <a:pt x="16873" y="10800"/>
                  </a:moveTo>
                  <a:cubicBezTo>
                    <a:pt x="16873" y="6914"/>
                    <a:pt x="14062" y="4255"/>
                    <a:pt x="10802" y="4255"/>
                  </a:cubicBezTo>
                  <a:cubicBezTo>
                    <a:pt x="7541" y="4255"/>
                    <a:pt x="4728" y="6914"/>
                    <a:pt x="4728" y="10800"/>
                  </a:cubicBezTo>
                  <a:cubicBezTo>
                    <a:pt x="4728" y="14644"/>
                    <a:pt x="7540" y="17345"/>
                    <a:pt x="10802" y="17345"/>
                  </a:cubicBezTo>
                  <a:cubicBezTo>
                    <a:pt x="14060" y="17345"/>
                    <a:pt x="16873" y="14644"/>
                    <a:pt x="16873" y="10800"/>
                  </a:cubicBezTo>
                  <a:close/>
                </a:path>
              </a:pathLst>
            </a:custGeom>
            <a:solidFill>
              <a:srgbClr val="AEB3B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rgbClr val="595959"/>
                  </a:solidFill>
                </a:defRPr>
              </a:pPr>
            </a:p>
          </p:txBody>
        </p:sp>
        <p:sp>
          <p:nvSpPr>
            <p:cNvPr id="430" name="Google Shape;265;p27"/>
            <p:cNvSpPr/>
            <p:nvPr/>
          </p:nvSpPr>
          <p:spPr>
            <a:xfrm>
              <a:off x="259152" y="37914"/>
              <a:ext cx="65549" cy="990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451"/>
                  </a:moveTo>
                  <a:lnTo>
                    <a:pt x="21600" y="13835"/>
                  </a:lnTo>
                  <a:cubicBezTo>
                    <a:pt x="21600" y="19341"/>
                    <a:pt x="16691" y="21600"/>
                    <a:pt x="10885" y="21600"/>
                  </a:cubicBezTo>
                  <a:cubicBezTo>
                    <a:pt x="5421" y="21600"/>
                    <a:pt x="2134" y="19171"/>
                    <a:pt x="895" y="17195"/>
                  </a:cubicBezTo>
                  <a:lnTo>
                    <a:pt x="5207" y="16009"/>
                  </a:lnTo>
                  <a:cubicBezTo>
                    <a:pt x="5976" y="17224"/>
                    <a:pt x="7854" y="18664"/>
                    <a:pt x="10885" y="18664"/>
                  </a:cubicBezTo>
                  <a:cubicBezTo>
                    <a:pt x="14598" y="18664"/>
                    <a:pt x="16904" y="17139"/>
                    <a:pt x="16904" y="14288"/>
                  </a:cubicBezTo>
                  <a:lnTo>
                    <a:pt x="16904" y="13214"/>
                  </a:lnTo>
                  <a:lnTo>
                    <a:pt x="16734" y="13214"/>
                  </a:lnTo>
                  <a:cubicBezTo>
                    <a:pt x="15624" y="14118"/>
                    <a:pt x="13490" y="14908"/>
                    <a:pt x="10800" y="14908"/>
                  </a:cubicBezTo>
                  <a:cubicBezTo>
                    <a:pt x="5166" y="14908"/>
                    <a:pt x="0" y="11661"/>
                    <a:pt x="0" y="7482"/>
                  </a:cubicBezTo>
                  <a:cubicBezTo>
                    <a:pt x="0" y="3275"/>
                    <a:pt x="5166" y="0"/>
                    <a:pt x="10800" y="0"/>
                  </a:cubicBezTo>
                  <a:cubicBezTo>
                    <a:pt x="13490" y="0"/>
                    <a:pt x="15624" y="791"/>
                    <a:pt x="16734" y="1667"/>
                  </a:cubicBezTo>
                  <a:lnTo>
                    <a:pt x="16904" y="1667"/>
                  </a:lnTo>
                  <a:lnTo>
                    <a:pt x="16904" y="451"/>
                  </a:lnTo>
                  <a:lnTo>
                    <a:pt x="21600" y="451"/>
                  </a:lnTo>
                  <a:close/>
                  <a:moveTo>
                    <a:pt x="17246" y="7482"/>
                  </a:moveTo>
                  <a:cubicBezTo>
                    <a:pt x="17246" y="4856"/>
                    <a:pt x="14600" y="2936"/>
                    <a:pt x="11227" y="2936"/>
                  </a:cubicBezTo>
                  <a:cubicBezTo>
                    <a:pt x="7812" y="2936"/>
                    <a:pt x="4952" y="4856"/>
                    <a:pt x="4952" y="7482"/>
                  </a:cubicBezTo>
                  <a:cubicBezTo>
                    <a:pt x="4952" y="10080"/>
                    <a:pt x="7812" y="11972"/>
                    <a:pt x="11227" y="11972"/>
                  </a:cubicBezTo>
                  <a:cubicBezTo>
                    <a:pt x="14598" y="11971"/>
                    <a:pt x="17246" y="10080"/>
                    <a:pt x="17246" y="7482"/>
                  </a:cubicBezTo>
                  <a:close/>
                </a:path>
              </a:pathLst>
            </a:custGeom>
            <a:solidFill>
              <a:srgbClr val="AEB3B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rgbClr val="595959"/>
                  </a:solidFill>
                </a:defRPr>
              </a:pPr>
            </a:p>
          </p:txBody>
        </p:sp>
        <p:sp>
          <p:nvSpPr>
            <p:cNvPr id="431" name="Google Shape;266;p27"/>
            <p:cNvSpPr/>
            <p:nvPr/>
          </p:nvSpPr>
          <p:spPr>
            <a:xfrm>
              <a:off x="335123" y="4048"/>
              <a:ext cx="15029" cy="100189"/>
            </a:xfrm>
            <a:prstGeom prst="rect">
              <a:avLst/>
            </a:prstGeom>
            <a:solidFill>
              <a:srgbClr val="AEB3B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rgbClr val="595959"/>
                  </a:solidFill>
                </a:defRPr>
              </a:pPr>
            </a:p>
          </p:txBody>
        </p:sp>
        <p:sp>
          <p:nvSpPr>
            <p:cNvPr id="432" name="Google Shape;267;p27"/>
            <p:cNvSpPr/>
            <p:nvPr/>
          </p:nvSpPr>
          <p:spPr>
            <a:xfrm>
              <a:off x="357402" y="37904"/>
              <a:ext cx="63089" cy="68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7385" y="14360"/>
                  </a:moveTo>
                  <a:lnTo>
                    <a:pt x="21377" y="16814"/>
                  </a:lnTo>
                  <a:cubicBezTo>
                    <a:pt x="20089" y="18574"/>
                    <a:pt x="16985" y="21600"/>
                    <a:pt x="11619" y="21600"/>
                  </a:cubicBezTo>
                  <a:cubicBezTo>
                    <a:pt x="4967" y="21600"/>
                    <a:pt x="0" y="16854"/>
                    <a:pt x="0" y="10800"/>
                  </a:cubicBezTo>
                  <a:cubicBezTo>
                    <a:pt x="0" y="4377"/>
                    <a:pt x="5012" y="0"/>
                    <a:pt x="11044" y="0"/>
                  </a:cubicBezTo>
                  <a:cubicBezTo>
                    <a:pt x="17120" y="0"/>
                    <a:pt x="20093" y="4460"/>
                    <a:pt x="21068" y="6872"/>
                  </a:cubicBezTo>
                  <a:lnTo>
                    <a:pt x="21600" y="8100"/>
                  </a:lnTo>
                  <a:lnTo>
                    <a:pt x="5944" y="14072"/>
                  </a:lnTo>
                  <a:cubicBezTo>
                    <a:pt x="7141" y="16241"/>
                    <a:pt x="9005" y="17345"/>
                    <a:pt x="11621" y="17345"/>
                  </a:cubicBezTo>
                  <a:cubicBezTo>
                    <a:pt x="14235" y="17346"/>
                    <a:pt x="16054" y="16161"/>
                    <a:pt x="17385" y="14360"/>
                  </a:cubicBezTo>
                  <a:close/>
                  <a:moveTo>
                    <a:pt x="5099" y="10474"/>
                  </a:moveTo>
                  <a:lnTo>
                    <a:pt x="15566" y="6465"/>
                  </a:lnTo>
                  <a:cubicBezTo>
                    <a:pt x="14989" y="5115"/>
                    <a:pt x="13260" y="4174"/>
                    <a:pt x="11219" y="4174"/>
                  </a:cubicBezTo>
                  <a:cubicBezTo>
                    <a:pt x="8603" y="4175"/>
                    <a:pt x="4967" y="6302"/>
                    <a:pt x="5099" y="10474"/>
                  </a:cubicBezTo>
                  <a:close/>
                </a:path>
              </a:pathLst>
            </a:custGeom>
            <a:solidFill>
              <a:srgbClr val="AEB3B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rgbClr val="595959"/>
                  </a:solidFill>
                </a:defRPr>
              </a:pPr>
            </a:p>
          </p:txBody>
        </p:sp>
      </p:grpSp>
      <p:sp>
        <p:nvSpPr>
          <p:cNvPr id="434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2_3_1_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8;p1"/>
          <p:cNvSpPr txBox="1"/>
          <p:nvPr/>
        </p:nvSpPr>
        <p:spPr>
          <a:xfrm>
            <a:off x="7934700" y="218774"/>
            <a:ext cx="1209301" cy="271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Proprietary + Confidential</a:t>
            </a:r>
          </a:p>
        </p:txBody>
      </p:sp>
      <p:sp>
        <p:nvSpPr>
          <p:cNvPr id="442" name="Nivel de texto 1…"/>
          <p:cNvSpPr txBox="1"/>
          <p:nvPr>
            <p:ph type="body" sz="half" idx="1"/>
          </p:nvPr>
        </p:nvSpPr>
        <p:spPr>
          <a:xfrm>
            <a:off x="837575" y="1715999"/>
            <a:ext cx="4697401" cy="2046302"/>
          </a:xfrm>
          <a:prstGeom prst="rect">
            <a:avLst/>
          </a:prstGeom>
        </p:spPr>
        <p:txBody>
          <a:bodyPr/>
          <a:lstStyle>
            <a:lvl1pPr>
              <a:lnSpc>
                <a:spcPct val="260000"/>
              </a:lnSpc>
              <a:spcBef>
                <a:spcPts val="0"/>
              </a:spcBef>
              <a:buClr>
                <a:srgbClr val="80868B"/>
              </a:buClr>
              <a:buSzPts val="1100"/>
              <a:buChar char="●"/>
              <a:defRPr sz="1100">
                <a:solidFill>
                  <a:srgbClr val="5F6368"/>
                </a:solidFill>
              </a:defRPr>
            </a:lvl1pPr>
            <a:lvl2pPr>
              <a:lnSpc>
                <a:spcPct val="260000"/>
              </a:lnSpc>
              <a:spcBef>
                <a:spcPts val="0"/>
              </a:spcBef>
              <a:buClr>
                <a:srgbClr val="80868B"/>
              </a:buClr>
              <a:buSzPts val="1100"/>
              <a:buChar char="○"/>
              <a:defRPr sz="1100">
                <a:solidFill>
                  <a:srgbClr val="5F6368"/>
                </a:solidFill>
              </a:defRPr>
            </a:lvl2pPr>
            <a:lvl3pPr indent="-298450">
              <a:lnSpc>
                <a:spcPct val="260000"/>
              </a:lnSpc>
              <a:spcBef>
                <a:spcPts val="0"/>
              </a:spcBef>
              <a:buClr>
                <a:srgbClr val="80868B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3pPr>
            <a:lvl4pPr indent="-298450">
              <a:lnSpc>
                <a:spcPct val="260000"/>
              </a:lnSpc>
              <a:spcBef>
                <a:spcPts val="0"/>
              </a:spcBef>
              <a:buClr>
                <a:srgbClr val="80868B"/>
              </a:buClr>
              <a:buSzPts val="1100"/>
              <a:buChar char="●"/>
              <a:defRPr sz="1100">
                <a:solidFill>
                  <a:srgbClr val="5F6368"/>
                </a:solidFill>
              </a:defRPr>
            </a:lvl4pPr>
            <a:lvl5pPr indent="-298450">
              <a:lnSpc>
                <a:spcPct val="260000"/>
              </a:lnSpc>
              <a:spcBef>
                <a:spcPts val="0"/>
              </a:spcBef>
              <a:buClr>
                <a:srgbClr val="80868B"/>
              </a:buClr>
              <a:buSzPts val="1100"/>
              <a:buChar char="○"/>
              <a:defRPr sz="1100">
                <a:solidFill>
                  <a:srgbClr val="5F6368"/>
                </a:solidFill>
              </a:defRPr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443" name="Google Shape;271;p28"/>
          <p:cNvSpPr txBox="1"/>
          <p:nvPr/>
        </p:nvSpPr>
        <p:spPr>
          <a:xfrm>
            <a:off x="7934700" y="218774"/>
            <a:ext cx="1209301" cy="271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Proprietary + Confidential</a:t>
            </a:r>
          </a:p>
        </p:txBody>
      </p:sp>
      <p:sp>
        <p:nvSpPr>
          <p:cNvPr id="444" name="Google Shape;272;p28"/>
          <p:cNvSpPr/>
          <p:nvPr/>
        </p:nvSpPr>
        <p:spPr>
          <a:xfrm>
            <a:off x="-22469" y="235364"/>
            <a:ext cx="57902" cy="4672802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200">
                <a:solidFill>
                  <a:srgbClr val="1D8E3E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</p:txBody>
      </p:sp>
      <p:sp>
        <p:nvSpPr>
          <p:cNvPr id="445" name="Texto del título"/>
          <p:cNvSpPr txBox="1"/>
          <p:nvPr>
            <p:ph type="title"/>
          </p:nvPr>
        </p:nvSpPr>
        <p:spPr>
          <a:xfrm>
            <a:off x="344500" y="264374"/>
            <a:ext cx="7797002" cy="414301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</a:lvl1pPr>
          </a:lstStyle>
          <a:p>
            <a:pPr/>
            <a:r>
              <a:t>Texto del título</a:t>
            </a:r>
          </a:p>
        </p:txBody>
      </p:sp>
      <p:grpSp>
        <p:nvGrpSpPr>
          <p:cNvPr id="452" name="Google Shape;274;p28"/>
          <p:cNvGrpSpPr/>
          <p:nvPr/>
        </p:nvGrpSpPr>
        <p:grpSpPr>
          <a:xfrm>
            <a:off x="8469121" y="4803780"/>
            <a:ext cx="420492" cy="137011"/>
            <a:chOff x="0" y="0"/>
            <a:chExt cx="420490" cy="137009"/>
          </a:xfrm>
        </p:grpSpPr>
        <p:sp>
          <p:nvSpPr>
            <p:cNvPr id="446" name="Google Shape;275;p28"/>
            <p:cNvSpPr/>
            <p:nvPr/>
          </p:nvSpPr>
          <p:spPr>
            <a:xfrm>
              <a:off x="0" y="-1"/>
              <a:ext cx="103503" cy="1062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99" fill="norm" stroke="1" extrusionOk="0">
                  <a:moveTo>
                    <a:pt x="11299" y="12810"/>
                  </a:moveTo>
                  <a:lnTo>
                    <a:pt x="11299" y="9860"/>
                  </a:lnTo>
                  <a:lnTo>
                    <a:pt x="21436" y="9860"/>
                  </a:lnTo>
                  <a:cubicBezTo>
                    <a:pt x="21540" y="10380"/>
                    <a:pt x="21600" y="10999"/>
                    <a:pt x="21600" y="11669"/>
                  </a:cubicBezTo>
                  <a:cubicBezTo>
                    <a:pt x="21600" y="13881"/>
                    <a:pt x="20978" y="16621"/>
                    <a:pt x="18978" y="18570"/>
                  </a:cubicBezTo>
                  <a:cubicBezTo>
                    <a:pt x="17032" y="20545"/>
                    <a:pt x="14544" y="21599"/>
                    <a:pt x="11246" y="21599"/>
                  </a:cubicBezTo>
                  <a:cubicBezTo>
                    <a:pt x="5136" y="21600"/>
                    <a:pt x="0" y="16753"/>
                    <a:pt x="0" y="10799"/>
                  </a:cubicBezTo>
                  <a:cubicBezTo>
                    <a:pt x="0" y="4846"/>
                    <a:pt x="5136" y="0"/>
                    <a:pt x="11246" y="0"/>
                  </a:cubicBezTo>
                  <a:cubicBezTo>
                    <a:pt x="14625" y="0"/>
                    <a:pt x="17032" y="1290"/>
                    <a:pt x="18843" y="2977"/>
                  </a:cubicBezTo>
                  <a:lnTo>
                    <a:pt x="16708" y="5057"/>
                  </a:lnTo>
                  <a:cubicBezTo>
                    <a:pt x="15410" y="3872"/>
                    <a:pt x="13653" y="2950"/>
                    <a:pt x="11247" y="2950"/>
                  </a:cubicBezTo>
                  <a:cubicBezTo>
                    <a:pt x="6787" y="2950"/>
                    <a:pt x="3299" y="6453"/>
                    <a:pt x="3299" y="10799"/>
                  </a:cubicBezTo>
                  <a:cubicBezTo>
                    <a:pt x="3299" y="15146"/>
                    <a:pt x="6787" y="18649"/>
                    <a:pt x="11247" y="18649"/>
                  </a:cubicBezTo>
                  <a:cubicBezTo>
                    <a:pt x="14140" y="18649"/>
                    <a:pt x="15789" y="17516"/>
                    <a:pt x="16843" y="16489"/>
                  </a:cubicBezTo>
                  <a:cubicBezTo>
                    <a:pt x="17702" y="15653"/>
                    <a:pt x="18267" y="14452"/>
                    <a:pt x="18487" y="12810"/>
                  </a:cubicBezTo>
                  <a:lnTo>
                    <a:pt x="11299" y="12810"/>
                  </a:lnTo>
                  <a:close/>
                </a:path>
              </a:pathLst>
            </a:custGeom>
            <a:solidFill>
              <a:srgbClr val="AEB3B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rgbClr val="595959"/>
                  </a:solidFill>
                </a:defRPr>
              </a:pPr>
            </a:p>
          </p:txBody>
        </p:sp>
        <p:sp>
          <p:nvSpPr>
            <p:cNvPr id="447" name="Google Shape;276;p28"/>
            <p:cNvSpPr/>
            <p:nvPr/>
          </p:nvSpPr>
          <p:spPr>
            <a:xfrm>
              <a:off x="109376" y="37909"/>
              <a:ext cx="68656" cy="68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0800"/>
                  </a:moveTo>
                  <a:cubicBezTo>
                    <a:pt x="21600" y="17017"/>
                    <a:pt x="16751" y="21600"/>
                    <a:pt x="10800" y="21600"/>
                  </a:cubicBezTo>
                  <a:cubicBezTo>
                    <a:pt x="4849" y="21600"/>
                    <a:pt x="0" y="17019"/>
                    <a:pt x="0" y="10800"/>
                  </a:cubicBezTo>
                  <a:cubicBezTo>
                    <a:pt x="0" y="4541"/>
                    <a:pt x="4849" y="0"/>
                    <a:pt x="10800" y="0"/>
                  </a:cubicBezTo>
                  <a:cubicBezTo>
                    <a:pt x="16751" y="0"/>
                    <a:pt x="21600" y="4541"/>
                    <a:pt x="21600" y="10800"/>
                  </a:cubicBezTo>
                  <a:close/>
                  <a:moveTo>
                    <a:pt x="16873" y="10800"/>
                  </a:moveTo>
                  <a:cubicBezTo>
                    <a:pt x="16873" y="6914"/>
                    <a:pt x="14062" y="4255"/>
                    <a:pt x="10802" y="4255"/>
                  </a:cubicBezTo>
                  <a:cubicBezTo>
                    <a:pt x="7541" y="4255"/>
                    <a:pt x="4728" y="6914"/>
                    <a:pt x="4728" y="10800"/>
                  </a:cubicBezTo>
                  <a:cubicBezTo>
                    <a:pt x="4728" y="14644"/>
                    <a:pt x="7540" y="17345"/>
                    <a:pt x="10802" y="17345"/>
                  </a:cubicBezTo>
                  <a:cubicBezTo>
                    <a:pt x="14060" y="17345"/>
                    <a:pt x="16873" y="14644"/>
                    <a:pt x="16873" y="10800"/>
                  </a:cubicBezTo>
                  <a:close/>
                </a:path>
              </a:pathLst>
            </a:custGeom>
            <a:solidFill>
              <a:srgbClr val="AEB3B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rgbClr val="595959"/>
                  </a:solidFill>
                </a:defRPr>
              </a:pPr>
            </a:p>
          </p:txBody>
        </p:sp>
        <p:sp>
          <p:nvSpPr>
            <p:cNvPr id="448" name="Google Shape;277;p28"/>
            <p:cNvSpPr/>
            <p:nvPr/>
          </p:nvSpPr>
          <p:spPr>
            <a:xfrm>
              <a:off x="184264" y="37909"/>
              <a:ext cx="68656" cy="68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0800"/>
                  </a:moveTo>
                  <a:cubicBezTo>
                    <a:pt x="21600" y="17017"/>
                    <a:pt x="16751" y="21600"/>
                    <a:pt x="10800" y="21600"/>
                  </a:cubicBezTo>
                  <a:cubicBezTo>
                    <a:pt x="4849" y="21600"/>
                    <a:pt x="0" y="17019"/>
                    <a:pt x="0" y="10800"/>
                  </a:cubicBezTo>
                  <a:cubicBezTo>
                    <a:pt x="0" y="4541"/>
                    <a:pt x="4849" y="0"/>
                    <a:pt x="10800" y="0"/>
                  </a:cubicBezTo>
                  <a:cubicBezTo>
                    <a:pt x="16751" y="0"/>
                    <a:pt x="21600" y="4541"/>
                    <a:pt x="21600" y="10800"/>
                  </a:cubicBezTo>
                  <a:close/>
                  <a:moveTo>
                    <a:pt x="16873" y="10800"/>
                  </a:moveTo>
                  <a:cubicBezTo>
                    <a:pt x="16873" y="6914"/>
                    <a:pt x="14062" y="4255"/>
                    <a:pt x="10802" y="4255"/>
                  </a:cubicBezTo>
                  <a:cubicBezTo>
                    <a:pt x="7541" y="4255"/>
                    <a:pt x="4728" y="6914"/>
                    <a:pt x="4728" y="10800"/>
                  </a:cubicBezTo>
                  <a:cubicBezTo>
                    <a:pt x="4728" y="14644"/>
                    <a:pt x="7540" y="17345"/>
                    <a:pt x="10802" y="17345"/>
                  </a:cubicBezTo>
                  <a:cubicBezTo>
                    <a:pt x="14060" y="17345"/>
                    <a:pt x="16873" y="14644"/>
                    <a:pt x="16873" y="10800"/>
                  </a:cubicBezTo>
                  <a:close/>
                </a:path>
              </a:pathLst>
            </a:custGeom>
            <a:solidFill>
              <a:srgbClr val="AEB3B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rgbClr val="595959"/>
                  </a:solidFill>
                </a:defRPr>
              </a:pPr>
            </a:p>
          </p:txBody>
        </p:sp>
        <p:sp>
          <p:nvSpPr>
            <p:cNvPr id="449" name="Google Shape;278;p28"/>
            <p:cNvSpPr/>
            <p:nvPr/>
          </p:nvSpPr>
          <p:spPr>
            <a:xfrm>
              <a:off x="259152" y="37914"/>
              <a:ext cx="65549" cy="990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451"/>
                  </a:moveTo>
                  <a:lnTo>
                    <a:pt x="21600" y="13835"/>
                  </a:lnTo>
                  <a:cubicBezTo>
                    <a:pt x="21600" y="19341"/>
                    <a:pt x="16691" y="21600"/>
                    <a:pt x="10885" y="21600"/>
                  </a:cubicBezTo>
                  <a:cubicBezTo>
                    <a:pt x="5421" y="21600"/>
                    <a:pt x="2134" y="19171"/>
                    <a:pt x="895" y="17195"/>
                  </a:cubicBezTo>
                  <a:lnTo>
                    <a:pt x="5207" y="16009"/>
                  </a:lnTo>
                  <a:cubicBezTo>
                    <a:pt x="5976" y="17224"/>
                    <a:pt x="7854" y="18664"/>
                    <a:pt x="10885" y="18664"/>
                  </a:cubicBezTo>
                  <a:cubicBezTo>
                    <a:pt x="14598" y="18664"/>
                    <a:pt x="16904" y="17139"/>
                    <a:pt x="16904" y="14288"/>
                  </a:cubicBezTo>
                  <a:lnTo>
                    <a:pt x="16904" y="13214"/>
                  </a:lnTo>
                  <a:lnTo>
                    <a:pt x="16734" y="13214"/>
                  </a:lnTo>
                  <a:cubicBezTo>
                    <a:pt x="15624" y="14118"/>
                    <a:pt x="13490" y="14908"/>
                    <a:pt x="10800" y="14908"/>
                  </a:cubicBezTo>
                  <a:cubicBezTo>
                    <a:pt x="5166" y="14908"/>
                    <a:pt x="0" y="11661"/>
                    <a:pt x="0" y="7482"/>
                  </a:cubicBezTo>
                  <a:cubicBezTo>
                    <a:pt x="0" y="3275"/>
                    <a:pt x="5166" y="0"/>
                    <a:pt x="10800" y="0"/>
                  </a:cubicBezTo>
                  <a:cubicBezTo>
                    <a:pt x="13490" y="0"/>
                    <a:pt x="15624" y="791"/>
                    <a:pt x="16734" y="1667"/>
                  </a:cubicBezTo>
                  <a:lnTo>
                    <a:pt x="16904" y="1667"/>
                  </a:lnTo>
                  <a:lnTo>
                    <a:pt x="16904" y="451"/>
                  </a:lnTo>
                  <a:lnTo>
                    <a:pt x="21600" y="451"/>
                  </a:lnTo>
                  <a:close/>
                  <a:moveTo>
                    <a:pt x="17246" y="7482"/>
                  </a:moveTo>
                  <a:cubicBezTo>
                    <a:pt x="17246" y="4856"/>
                    <a:pt x="14600" y="2936"/>
                    <a:pt x="11227" y="2936"/>
                  </a:cubicBezTo>
                  <a:cubicBezTo>
                    <a:pt x="7812" y="2936"/>
                    <a:pt x="4952" y="4856"/>
                    <a:pt x="4952" y="7482"/>
                  </a:cubicBezTo>
                  <a:cubicBezTo>
                    <a:pt x="4952" y="10080"/>
                    <a:pt x="7812" y="11972"/>
                    <a:pt x="11227" y="11972"/>
                  </a:cubicBezTo>
                  <a:cubicBezTo>
                    <a:pt x="14598" y="11971"/>
                    <a:pt x="17246" y="10080"/>
                    <a:pt x="17246" y="7482"/>
                  </a:cubicBezTo>
                  <a:close/>
                </a:path>
              </a:pathLst>
            </a:custGeom>
            <a:solidFill>
              <a:srgbClr val="AEB3B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rgbClr val="595959"/>
                  </a:solidFill>
                </a:defRPr>
              </a:pPr>
            </a:p>
          </p:txBody>
        </p:sp>
        <p:sp>
          <p:nvSpPr>
            <p:cNvPr id="450" name="Google Shape;279;p28"/>
            <p:cNvSpPr/>
            <p:nvPr/>
          </p:nvSpPr>
          <p:spPr>
            <a:xfrm>
              <a:off x="335123" y="4048"/>
              <a:ext cx="15029" cy="100189"/>
            </a:xfrm>
            <a:prstGeom prst="rect">
              <a:avLst/>
            </a:prstGeom>
            <a:solidFill>
              <a:srgbClr val="AEB3B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rgbClr val="595959"/>
                  </a:solidFill>
                </a:defRPr>
              </a:pPr>
            </a:p>
          </p:txBody>
        </p:sp>
        <p:sp>
          <p:nvSpPr>
            <p:cNvPr id="451" name="Google Shape;280;p28"/>
            <p:cNvSpPr/>
            <p:nvPr/>
          </p:nvSpPr>
          <p:spPr>
            <a:xfrm>
              <a:off x="357402" y="37904"/>
              <a:ext cx="63089" cy="68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7385" y="14360"/>
                  </a:moveTo>
                  <a:lnTo>
                    <a:pt x="21377" y="16814"/>
                  </a:lnTo>
                  <a:cubicBezTo>
                    <a:pt x="20089" y="18574"/>
                    <a:pt x="16985" y="21600"/>
                    <a:pt x="11619" y="21600"/>
                  </a:cubicBezTo>
                  <a:cubicBezTo>
                    <a:pt x="4967" y="21600"/>
                    <a:pt x="0" y="16854"/>
                    <a:pt x="0" y="10800"/>
                  </a:cubicBezTo>
                  <a:cubicBezTo>
                    <a:pt x="0" y="4377"/>
                    <a:pt x="5012" y="0"/>
                    <a:pt x="11044" y="0"/>
                  </a:cubicBezTo>
                  <a:cubicBezTo>
                    <a:pt x="17120" y="0"/>
                    <a:pt x="20093" y="4460"/>
                    <a:pt x="21068" y="6872"/>
                  </a:cubicBezTo>
                  <a:lnTo>
                    <a:pt x="21600" y="8100"/>
                  </a:lnTo>
                  <a:lnTo>
                    <a:pt x="5944" y="14072"/>
                  </a:lnTo>
                  <a:cubicBezTo>
                    <a:pt x="7141" y="16241"/>
                    <a:pt x="9005" y="17345"/>
                    <a:pt x="11621" y="17345"/>
                  </a:cubicBezTo>
                  <a:cubicBezTo>
                    <a:pt x="14235" y="17346"/>
                    <a:pt x="16054" y="16161"/>
                    <a:pt x="17385" y="14360"/>
                  </a:cubicBezTo>
                  <a:close/>
                  <a:moveTo>
                    <a:pt x="5099" y="10474"/>
                  </a:moveTo>
                  <a:lnTo>
                    <a:pt x="15566" y="6465"/>
                  </a:lnTo>
                  <a:cubicBezTo>
                    <a:pt x="14989" y="5115"/>
                    <a:pt x="13260" y="4174"/>
                    <a:pt x="11219" y="4174"/>
                  </a:cubicBezTo>
                  <a:cubicBezTo>
                    <a:pt x="8603" y="4175"/>
                    <a:pt x="4967" y="6302"/>
                    <a:pt x="5099" y="10474"/>
                  </a:cubicBezTo>
                  <a:close/>
                </a:path>
              </a:pathLst>
            </a:custGeom>
            <a:solidFill>
              <a:srgbClr val="AEB3B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rgbClr val="595959"/>
                  </a:solidFill>
                </a:defRPr>
              </a:pPr>
            </a:p>
          </p:txBody>
        </p:sp>
      </p:grpSp>
      <p:sp>
        <p:nvSpPr>
          <p:cNvPr id="453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2_3_3_1_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8;p1"/>
          <p:cNvSpPr txBox="1"/>
          <p:nvPr/>
        </p:nvSpPr>
        <p:spPr>
          <a:xfrm>
            <a:off x="7934700" y="218774"/>
            <a:ext cx="1209301" cy="271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Proprietary + Confidential</a:t>
            </a:r>
          </a:p>
        </p:txBody>
      </p:sp>
      <p:sp>
        <p:nvSpPr>
          <p:cNvPr id="461" name="Nivel de texto 1…"/>
          <p:cNvSpPr txBox="1"/>
          <p:nvPr>
            <p:ph type="body" sz="quarter" idx="1"/>
          </p:nvPr>
        </p:nvSpPr>
        <p:spPr>
          <a:xfrm>
            <a:off x="344499" y="1957700"/>
            <a:ext cx="3946201" cy="1606801"/>
          </a:xfrm>
          <a:prstGeom prst="rect">
            <a:avLst/>
          </a:prstGeom>
        </p:spPr>
        <p:txBody>
          <a:bodyPr/>
          <a:lstStyle>
            <a:lvl1pPr>
              <a:lnSpc>
                <a:spcPct val="130000"/>
              </a:lnSpc>
              <a:spcBef>
                <a:spcPts val="0"/>
              </a:spcBef>
              <a:buClr>
                <a:srgbClr val="80868B"/>
              </a:buClr>
              <a:buSzPts val="1100"/>
              <a:buChar char="●"/>
              <a:defRPr sz="1100">
                <a:solidFill>
                  <a:srgbClr val="5F6368"/>
                </a:solidFill>
              </a:defRPr>
            </a:lvl1pPr>
            <a:lvl2pPr>
              <a:lnSpc>
                <a:spcPct val="130000"/>
              </a:lnSpc>
              <a:spcBef>
                <a:spcPts val="0"/>
              </a:spcBef>
              <a:buClr>
                <a:srgbClr val="80868B"/>
              </a:buClr>
              <a:buSzPts val="1100"/>
              <a:buChar char="○"/>
              <a:defRPr sz="1100">
                <a:solidFill>
                  <a:srgbClr val="5F6368"/>
                </a:solidFill>
              </a:defRPr>
            </a:lvl2pPr>
            <a:lvl3pPr indent="-298450">
              <a:lnSpc>
                <a:spcPct val="130000"/>
              </a:lnSpc>
              <a:spcBef>
                <a:spcPts val="0"/>
              </a:spcBef>
              <a:buClr>
                <a:srgbClr val="80868B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3pPr>
            <a:lvl4pPr indent="-298450">
              <a:lnSpc>
                <a:spcPct val="130000"/>
              </a:lnSpc>
              <a:spcBef>
                <a:spcPts val="0"/>
              </a:spcBef>
              <a:buClr>
                <a:srgbClr val="80868B"/>
              </a:buClr>
              <a:buSzPts val="1100"/>
              <a:buChar char="●"/>
              <a:defRPr sz="1100">
                <a:solidFill>
                  <a:srgbClr val="5F6368"/>
                </a:solidFill>
              </a:defRPr>
            </a:lvl4pPr>
            <a:lvl5pPr indent="-298450">
              <a:lnSpc>
                <a:spcPct val="130000"/>
              </a:lnSpc>
              <a:spcBef>
                <a:spcPts val="0"/>
              </a:spcBef>
              <a:buClr>
                <a:srgbClr val="80868B"/>
              </a:buClr>
              <a:buSzPts val="1100"/>
              <a:buChar char="○"/>
              <a:defRPr sz="1100">
                <a:solidFill>
                  <a:srgbClr val="5F6368"/>
                </a:solidFill>
              </a:defRPr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462" name="Google Shape;284;p29"/>
          <p:cNvSpPr txBox="1"/>
          <p:nvPr/>
        </p:nvSpPr>
        <p:spPr>
          <a:xfrm>
            <a:off x="7934700" y="218774"/>
            <a:ext cx="1209301" cy="271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Proprietary + Confidential</a:t>
            </a:r>
          </a:p>
        </p:txBody>
      </p:sp>
      <p:sp>
        <p:nvSpPr>
          <p:cNvPr id="463" name="Google Shape;285;p29"/>
          <p:cNvSpPr/>
          <p:nvPr/>
        </p:nvSpPr>
        <p:spPr>
          <a:xfrm>
            <a:off x="-22469" y="235364"/>
            <a:ext cx="57902" cy="4672802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200">
                <a:solidFill>
                  <a:srgbClr val="1D8E3E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</p:txBody>
      </p:sp>
      <p:sp>
        <p:nvSpPr>
          <p:cNvPr id="464" name="Texto del título"/>
          <p:cNvSpPr txBox="1"/>
          <p:nvPr>
            <p:ph type="title"/>
          </p:nvPr>
        </p:nvSpPr>
        <p:spPr>
          <a:xfrm>
            <a:off x="344500" y="264374"/>
            <a:ext cx="7797002" cy="414301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</a:lvl1pPr>
          </a:lstStyle>
          <a:p>
            <a:pPr/>
            <a:r>
              <a:t>Texto del título</a:t>
            </a:r>
          </a:p>
        </p:txBody>
      </p:sp>
      <p:grpSp>
        <p:nvGrpSpPr>
          <p:cNvPr id="471" name="Google Shape;287;p29"/>
          <p:cNvGrpSpPr/>
          <p:nvPr/>
        </p:nvGrpSpPr>
        <p:grpSpPr>
          <a:xfrm>
            <a:off x="8469121" y="4803780"/>
            <a:ext cx="420492" cy="137011"/>
            <a:chOff x="0" y="0"/>
            <a:chExt cx="420490" cy="137009"/>
          </a:xfrm>
        </p:grpSpPr>
        <p:sp>
          <p:nvSpPr>
            <p:cNvPr id="465" name="Google Shape;288;p29"/>
            <p:cNvSpPr/>
            <p:nvPr/>
          </p:nvSpPr>
          <p:spPr>
            <a:xfrm>
              <a:off x="0" y="-1"/>
              <a:ext cx="103503" cy="1062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99" fill="norm" stroke="1" extrusionOk="0">
                  <a:moveTo>
                    <a:pt x="11299" y="12810"/>
                  </a:moveTo>
                  <a:lnTo>
                    <a:pt x="11299" y="9860"/>
                  </a:lnTo>
                  <a:lnTo>
                    <a:pt x="21436" y="9860"/>
                  </a:lnTo>
                  <a:cubicBezTo>
                    <a:pt x="21540" y="10380"/>
                    <a:pt x="21600" y="10999"/>
                    <a:pt x="21600" y="11669"/>
                  </a:cubicBezTo>
                  <a:cubicBezTo>
                    <a:pt x="21600" y="13881"/>
                    <a:pt x="20978" y="16621"/>
                    <a:pt x="18978" y="18570"/>
                  </a:cubicBezTo>
                  <a:cubicBezTo>
                    <a:pt x="17032" y="20545"/>
                    <a:pt x="14544" y="21599"/>
                    <a:pt x="11246" y="21599"/>
                  </a:cubicBezTo>
                  <a:cubicBezTo>
                    <a:pt x="5136" y="21600"/>
                    <a:pt x="0" y="16753"/>
                    <a:pt x="0" y="10799"/>
                  </a:cubicBezTo>
                  <a:cubicBezTo>
                    <a:pt x="0" y="4846"/>
                    <a:pt x="5136" y="0"/>
                    <a:pt x="11246" y="0"/>
                  </a:cubicBezTo>
                  <a:cubicBezTo>
                    <a:pt x="14625" y="0"/>
                    <a:pt x="17032" y="1290"/>
                    <a:pt x="18843" y="2977"/>
                  </a:cubicBezTo>
                  <a:lnTo>
                    <a:pt x="16708" y="5057"/>
                  </a:lnTo>
                  <a:cubicBezTo>
                    <a:pt x="15410" y="3872"/>
                    <a:pt x="13653" y="2950"/>
                    <a:pt x="11247" y="2950"/>
                  </a:cubicBezTo>
                  <a:cubicBezTo>
                    <a:pt x="6787" y="2950"/>
                    <a:pt x="3299" y="6453"/>
                    <a:pt x="3299" y="10799"/>
                  </a:cubicBezTo>
                  <a:cubicBezTo>
                    <a:pt x="3299" y="15146"/>
                    <a:pt x="6787" y="18649"/>
                    <a:pt x="11247" y="18649"/>
                  </a:cubicBezTo>
                  <a:cubicBezTo>
                    <a:pt x="14140" y="18649"/>
                    <a:pt x="15789" y="17516"/>
                    <a:pt x="16843" y="16489"/>
                  </a:cubicBezTo>
                  <a:cubicBezTo>
                    <a:pt x="17702" y="15653"/>
                    <a:pt x="18267" y="14452"/>
                    <a:pt x="18487" y="12810"/>
                  </a:cubicBezTo>
                  <a:lnTo>
                    <a:pt x="11299" y="12810"/>
                  </a:lnTo>
                  <a:close/>
                </a:path>
              </a:pathLst>
            </a:custGeom>
            <a:solidFill>
              <a:srgbClr val="AEB3B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rgbClr val="595959"/>
                  </a:solidFill>
                </a:defRPr>
              </a:pPr>
            </a:p>
          </p:txBody>
        </p:sp>
        <p:sp>
          <p:nvSpPr>
            <p:cNvPr id="466" name="Google Shape;289;p29"/>
            <p:cNvSpPr/>
            <p:nvPr/>
          </p:nvSpPr>
          <p:spPr>
            <a:xfrm>
              <a:off x="109376" y="37909"/>
              <a:ext cx="68656" cy="68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0800"/>
                  </a:moveTo>
                  <a:cubicBezTo>
                    <a:pt x="21600" y="17017"/>
                    <a:pt x="16751" y="21600"/>
                    <a:pt x="10800" y="21600"/>
                  </a:cubicBezTo>
                  <a:cubicBezTo>
                    <a:pt x="4849" y="21600"/>
                    <a:pt x="0" y="17019"/>
                    <a:pt x="0" y="10800"/>
                  </a:cubicBezTo>
                  <a:cubicBezTo>
                    <a:pt x="0" y="4541"/>
                    <a:pt x="4849" y="0"/>
                    <a:pt x="10800" y="0"/>
                  </a:cubicBezTo>
                  <a:cubicBezTo>
                    <a:pt x="16751" y="0"/>
                    <a:pt x="21600" y="4541"/>
                    <a:pt x="21600" y="10800"/>
                  </a:cubicBezTo>
                  <a:close/>
                  <a:moveTo>
                    <a:pt x="16873" y="10800"/>
                  </a:moveTo>
                  <a:cubicBezTo>
                    <a:pt x="16873" y="6914"/>
                    <a:pt x="14062" y="4255"/>
                    <a:pt x="10802" y="4255"/>
                  </a:cubicBezTo>
                  <a:cubicBezTo>
                    <a:pt x="7541" y="4255"/>
                    <a:pt x="4728" y="6914"/>
                    <a:pt x="4728" y="10800"/>
                  </a:cubicBezTo>
                  <a:cubicBezTo>
                    <a:pt x="4728" y="14644"/>
                    <a:pt x="7540" y="17345"/>
                    <a:pt x="10802" y="17345"/>
                  </a:cubicBezTo>
                  <a:cubicBezTo>
                    <a:pt x="14060" y="17345"/>
                    <a:pt x="16873" y="14644"/>
                    <a:pt x="16873" y="10800"/>
                  </a:cubicBezTo>
                  <a:close/>
                </a:path>
              </a:pathLst>
            </a:custGeom>
            <a:solidFill>
              <a:srgbClr val="AEB3B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rgbClr val="595959"/>
                  </a:solidFill>
                </a:defRPr>
              </a:pPr>
            </a:p>
          </p:txBody>
        </p:sp>
        <p:sp>
          <p:nvSpPr>
            <p:cNvPr id="467" name="Google Shape;290;p29"/>
            <p:cNvSpPr/>
            <p:nvPr/>
          </p:nvSpPr>
          <p:spPr>
            <a:xfrm>
              <a:off x="184264" y="37909"/>
              <a:ext cx="68656" cy="68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0800"/>
                  </a:moveTo>
                  <a:cubicBezTo>
                    <a:pt x="21600" y="17017"/>
                    <a:pt x="16751" y="21600"/>
                    <a:pt x="10800" y="21600"/>
                  </a:cubicBezTo>
                  <a:cubicBezTo>
                    <a:pt x="4849" y="21600"/>
                    <a:pt x="0" y="17019"/>
                    <a:pt x="0" y="10800"/>
                  </a:cubicBezTo>
                  <a:cubicBezTo>
                    <a:pt x="0" y="4541"/>
                    <a:pt x="4849" y="0"/>
                    <a:pt x="10800" y="0"/>
                  </a:cubicBezTo>
                  <a:cubicBezTo>
                    <a:pt x="16751" y="0"/>
                    <a:pt x="21600" y="4541"/>
                    <a:pt x="21600" y="10800"/>
                  </a:cubicBezTo>
                  <a:close/>
                  <a:moveTo>
                    <a:pt x="16873" y="10800"/>
                  </a:moveTo>
                  <a:cubicBezTo>
                    <a:pt x="16873" y="6914"/>
                    <a:pt x="14062" y="4255"/>
                    <a:pt x="10802" y="4255"/>
                  </a:cubicBezTo>
                  <a:cubicBezTo>
                    <a:pt x="7541" y="4255"/>
                    <a:pt x="4728" y="6914"/>
                    <a:pt x="4728" y="10800"/>
                  </a:cubicBezTo>
                  <a:cubicBezTo>
                    <a:pt x="4728" y="14644"/>
                    <a:pt x="7540" y="17345"/>
                    <a:pt x="10802" y="17345"/>
                  </a:cubicBezTo>
                  <a:cubicBezTo>
                    <a:pt x="14060" y="17345"/>
                    <a:pt x="16873" y="14644"/>
                    <a:pt x="16873" y="10800"/>
                  </a:cubicBezTo>
                  <a:close/>
                </a:path>
              </a:pathLst>
            </a:custGeom>
            <a:solidFill>
              <a:srgbClr val="AEB3B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rgbClr val="595959"/>
                  </a:solidFill>
                </a:defRPr>
              </a:pPr>
            </a:p>
          </p:txBody>
        </p:sp>
        <p:sp>
          <p:nvSpPr>
            <p:cNvPr id="468" name="Google Shape;291;p29"/>
            <p:cNvSpPr/>
            <p:nvPr/>
          </p:nvSpPr>
          <p:spPr>
            <a:xfrm>
              <a:off x="259152" y="37914"/>
              <a:ext cx="65549" cy="990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451"/>
                  </a:moveTo>
                  <a:lnTo>
                    <a:pt x="21600" y="13835"/>
                  </a:lnTo>
                  <a:cubicBezTo>
                    <a:pt x="21600" y="19341"/>
                    <a:pt x="16691" y="21600"/>
                    <a:pt x="10885" y="21600"/>
                  </a:cubicBezTo>
                  <a:cubicBezTo>
                    <a:pt x="5421" y="21600"/>
                    <a:pt x="2134" y="19171"/>
                    <a:pt x="895" y="17195"/>
                  </a:cubicBezTo>
                  <a:lnTo>
                    <a:pt x="5207" y="16009"/>
                  </a:lnTo>
                  <a:cubicBezTo>
                    <a:pt x="5976" y="17224"/>
                    <a:pt x="7854" y="18664"/>
                    <a:pt x="10885" y="18664"/>
                  </a:cubicBezTo>
                  <a:cubicBezTo>
                    <a:pt x="14598" y="18664"/>
                    <a:pt x="16904" y="17139"/>
                    <a:pt x="16904" y="14288"/>
                  </a:cubicBezTo>
                  <a:lnTo>
                    <a:pt x="16904" y="13214"/>
                  </a:lnTo>
                  <a:lnTo>
                    <a:pt x="16734" y="13214"/>
                  </a:lnTo>
                  <a:cubicBezTo>
                    <a:pt x="15624" y="14118"/>
                    <a:pt x="13490" y="14908"/>
                    <a:pt x="10800" y="14908"/>
                  </a:cubicBezTo>
                  <a:cubicBezTo>
                    <a:pt x="5166" y="14908"/>
                    <a:pt x="0" y="11661"/>
                    <a:pt x="0" y="7482"/>
                  </a:cubicBezTo>
                  <a:cubicBezTo>
                    <a:pt x="0" y="3275"/>
                    <a:pt x="5166" y="0"/>
                    <a:pt x="10800" y="0"/>
                  </a:cubicBezTo>
                  <a:cubicBezTo>
                    <a:pt x="13490" y="0"/>
                    <a:pt x="15624" y="791"/>
                    <a:pt x="16734" y="1667"/>
                  </a:cubicBezTo>
                  <a:lnTo>
                    <a:pt x="16904" y="1667"/>
                  </a:lnTo>
                  <a:lnTo>
                    <a:pt x="16904" y="451"/>
                  </a:lnTo>
                  <a:lnTo>
                    <a:pt x="21600" y="451"/>
                  </a:lnTo>
                  <a:close/>
                  <a:moveTo>
                    <a:pt x="17246" y="7482"/>
                  </a:moveTo>
                  <a:cubicBezTo>
                    <a:pt x="17246" y="4856"/>
                    <a:pt x="14600" y="2936"/>
                    <a:pt x="11227" y="2936"/>
                  </a:cubicBezTo>
                  <a:cubicBezTo>
                    <a:pt x="7812" y="2936"/>
                    <a:pt x="4952" y="4856"/>
                    <a:pt x="4952" y="7482"/>
                  </a:cubicBezTo>
                  <a:cubicBezTo>
                    <a:pt x="4952" y="10080"/>
                    <a:pt x="7812" y="11972"/>
                    <a:pt x="11227" y="11972"/>
                  </a:cubicBezTo>
                  <a:cubicBezTo>
                    <a:pt x="14598" y="11971"/>
                    <a:pt x="17246" y="10080"/>
                    <a:pt x="17246" y="7482"/>
                  </a:cubicBezTo>
                  <a:close/>
                </a:path>
              </a:pathLst>
            </a:custGeom>
            <a:solidFill>
              <a:srgbClr val="AEB3B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rgbClr val="595959"/>
                  </a:solidFill>
                </a:defRPr>
              </a:pPr>
            </a:p>
          </p:txBody>
        </p:sp>
        <p:sp>
          <p:nvSpPr>
            <p:cNvPr id="469" name="Google Shape;292;p29"/>
            <p:cNvSpPr/>
            <p:nvPr/>
          </p:nvSpPr>
          <p:spPr>
            <a:xfrm>
              <a:off x="335123" y="4048"/>
              <a:ext cx="15029" cy="100189"/>
            </a:xfrm>
            <a:prstGeom prst="rect">
              <a:avLst/>
            </a:prstGeom>
            <a:solidFill>
              <a:srgbClr val="AEB3B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rgbClr val="595959"/>
                  </a:solidFill>
                </a:defRPr>
              </a:pPr>
            </a:p>
          </p:txBody>
        </p:sp>
        <p:sp>
          <p:nvSpPr>
            <p:cNvPr id="470" name="Google Shape;293;p29"/>
            <p:cNvSpPr/>
            <p:nvPr/>
          </p:nvSpPr>
          <p:spPr>
            <a:xfrm>
              <a:off x="357402" y="37904"/>
              <a:ext cx="63089" cy="68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7385" y="14360"/>
                  </a:moveTo>
                  <a:lnTo>
                    <a:pt x="21377" y="16814"/>
                  </a:lnTo>
                  <a:cubicBezTo>
                    <a:pt x="20089" y="18574"/>
                    <a:pt x="16985" y="21600"/>
                    <a:pt x="11619" y="21600"/>
                  </a:cubicBezTo>
                  <a:cubicBezTo>
                    <a:pt x="4967" y="21600"/>
                    <a:pt x="0" y="16854"/>
                    <a:pt x="0" y="10800"/>
                  </a:cubicBezTo>
                  <a:cubicBezTo>
                    <a:pt x="0" y="4377"/>
                    <a:pt x="5012" y="0"/>
                    <a:pt x="11044" y="0"/>
                  </a:cubicBezTo>
                  <a:cubicBezTo>
                    <a:pt x="17120" y="0"/>
                    <a:pt x="20093" y="4460"/>
                    <a:pt x="21068" y="6872"/>
                  </a:cubicBezTo>
                  <a:lnTo>
                    <a:pt x="21600" y="8100"/>
                  </a:lnTo>
                  <a:lnTo>
                    <a:pt x="5944" y="14072"/>
                  </a:lnTo>
                  <a:cubicBezTo>
                    <a:pt x="7141" y="16241"/>
                    <a:pt x="9005" y="17345"/>
                    <a:pt x="11621" y="17345"/>
                  </a:cubicBezTo>
                  <a:cubicBezTo>
                    <a:pt x="14235" y="17346"/>
                    <a:pt x="16054" y="16161"/>
                    <a:pt x="17385" y="14360"/>
                  </a:cubicBezTo>
                  <a:close/>
                  <a:moveTo>
                    <a:pt x="5099" y="10474"/>
                  </a:moveTo>
                  <a:lnTo>
                    <a:pt x="15566" y="6465"/>
                  </a:lnTo>
                  <a:cubicBezTo>
                    <a:pt x="14989" y="5115"/>
                    <a:pt x="13260" y="4174"/>
                    <a:pt x="11219" y="4174"/>
                  </a:cubicBezTo>
                  <a:cubicBezTo>
                    <a:pt x="8603" y="4175"/>
                    <a:pt x="4967" y="6302"/>
                    <a:pt x="5099" y="10474"/>
                  </a:cubicBezTo>
                  <a:close/>
                </a:path>
              </a:pathLst>
            </a:custGeom>
            <a:solidFill>
              <a:srgbClr val="AEB3B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rgbClr val="595959"/>
                  </a:solidFill>
                </a:defRPr>
              </a:pPr>
            </a:p>
          </p:txBody>
        </p:sp>
      </p:grpSp>
      <p:sp>
        <p:nvSpPr>
          <p:cNvPr id="472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2_3_1_1_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8;p1"/>
          <p:cNvSpPr txBox="1"/>
          <p:nvPr/>
        </p:nvSpPr>
        <p:spPr>
          <a:xfrm>
            <a:off x="7934700" y="218774"/>
            <a:ext cx="1209301" cy="271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Proprietary + Confidential</a:t>
            </a:r>
          </a:p>
        </p:txBody>
      </p:sp>
      <p:sp>
        <p:nvSpPr>
          <p:cNvPr id="480" name="Nivel de texto 1…"/>
          <p:cNvSpPr txBox="1"/>
          <p:nvPr>
            <p:ph type="body" sz="quarter" idx="1"/>
          </p:nvPr>
        </p:nvSpPr>
        <p:spPr>
          <a:xfrm>
            <a:off x="364024" y="4743625"/>
            <a:ext cx="4345801" cy="375601"/>
          </a:xfrm>
          <a:prstGeom prst="rect">
            <a:avLst/>
          </a:prstGeom>
        </p:spPr>
        <p:txBody>
          <a:bodyPr/>
          <a:lstStyle>
            <a:lvl1pPr marL="228600" indent="0">
              <a:spcBef>
                <a:spcPts val="0"/>
              </a:spcBef>
              <a:buClrTx/>
              <a:buSzTx/>
              <a:buFontTx/>
              <a:buNone/>
              <a:defRPr sz="600">
                <a:solidFill>
                  <a:srgbClr val="D5D5D5"/>
                </a:solidFill>
              </a:defRPr>
            </a:lvl1pPr>
            <a:lvl2pPr marL="228600" indent="457200">
              <a:spcBef>
                <a:spcPts val="0"/>
              </a:spcBef>
              <a:buClrTx/>
              <a:buSzTx/>
              <a:buFontTx/>
              <a:buNone/>
              <a:defRPr sz="600">
                <a:solidFill>
                  <a:srgbClr val="D5D5D5"/>
                </a:solidFill>
              </a:defRPr>
            </a:lvl2pPr>
            <a:lvl3pPr marL="228600" indent="914400">
              <a:spcBef>
                <a:spcPts val="0"/>
              </a:spcBef>
              <a:buClrTx/>
              <a:buSzTx/>
              <a:buFontTx/>
              <a:buNone/>
              <a:defRPr sz="600">
                <a:solidFill>
                  <a:srgbClr val="D5D5D5"/>
                </a:solidFill>
              </a:defRPr>
            </a:lvl3pPr>
            <a:lvl4pPr marL="228600" indent="1371600">
              <a:spcBef>
                <a:spcPts val="0"/>
              </a:spcBef>
              <a:buClrTx/>
              <a:buSzTx/>
              <a:buFontTx/>
              <a:buNone/>
              <a:defRPr sz="600">
                <a:solidFill>
                  <a:srgbClr val="D5D5D5"/>
                </a:solidFill>
              </a:defRPr>
            </a:lvl4pPr>
            <a:lvl5pPr marL="228600" indent="1828800">
              <a:spcBef>
                <a:spcPts val="0"/>
              </a:spcBef>
              <a:buClrTx/>
              <a:buSzTx/>
              <a:buFontTx/>
              <a:buNone/>
              <a:defRPr sz="600">
                <a:solidFill>
                  <a:srgbClr val="D5D5D5"/>
                </a:solidFill>
              </a:defRPr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481" name="Google Shape;296;p30"/>
          <p:cNvSpPr txBox="1"/>
          <p:nvPr>
            <p:ph type="body" sz="half" idx="21"/>
          </p:nvPr>
        </p:nvSpPr>
        <p:spPr>
          <a:xfrm>
            <a:off x="837574" y="1715999"/>
            <a:ext cx="4697402" cy="2046302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260000"/>
              </a:lnSpc>
              <a:spcBef>
                <a:spcPts val="0"/>
              </a:spcBef>
              <a:buClr>
                <a:srgbClr val="80868B"/>
              </a:buClr>
              <a:buSzPts val="1100"/>
              <a:buChar char="●"/>
              <a:defRPr sz="1100">
                <a:solidFill>
                  <a:srgbClr val="5F6368"/>
                </a:solidFill>
              </a:defRPr>
            </a:pPr>
          </a:p>
        </p:txBody>
      </p:sp>
      <p:sp>
        <p:nvSpPr>
          <p:cNvPr id="482" name="Google Shape;298;p30"/>
          <p:cNvSpPr txBox="1"/>
          <p:nvPr/>
        </p:nvSpPr>
        <p:spPr>
          <a:xfrm>
            <a:off x="7934700" y="218774"/>
            <a:ext cx="1209301" cy="271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Proprietary + Confidential</a:t>
            </a:r>
          </a:p>
        </p:txBody>
      </p:sp>
      <p:sp>
        <p:nvSpPr>
          <p:cNvPr id="483" name="Google Shape;299;p30"/>
          <p:cNvSpPr/>
          <p:nvPr/>
        </p:nvSpPr>
        <p:spPr>
          <a:xfrm>
            <a:off x="-22469" y="235364"/>
            <a:ext cx="57902" cy="4672802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200">
                <a:solidFill>
                  <a:srgbClr val="1D8E3E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</p:txBody>
      </p:sp>
      <p:sp>
        <p:nvSpPr>
          <p:cNvPr id="484" name="Texto del título"/>
          <p:cNvSpPr txBox="1"/>
          <p:nvPr>
            <p:ph type="title"/>
          </p:nvPr>
        </p:nvSpPr>
        <p:spPr>
          <a:xfrm>
            <a:off x="344500" y="264374"/>
            <a:ext cx="7797002" cy="414301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</a:lvl1pPr>
          </a:lstStyle>
          <a:p>
            <a:pPr/>
            <a:r>
              <a:t>Texto del título</a:t>
            </a:r>
          </a:p>
        </p:txBody>
      </p:sp>
      <p:grpSp>
        <p:nvGrpSpPr>
          <p:cNvPr id="491" name="Google Shape;301;p30"/>
          <p:cNvGrpSpPr/>
          <p:nvPr/>
        </p:nvGrpSpPr>
        <p:grpSpPr>
          <a:xfrm>
            <a:off x="8469121" y="4803780"/>
            <a:ext cx="420492" cy="137011"/>
            <a:chOff x="0" y="0"/>
            <a:chExt cx="420490" cy="137009"/>
          </a:xfrm>
        </p:grpSpPr>
        <p:sp>
          <p:nvSpPr>
            <p:cNvPr id="485" name="Google Shape;302;p30"/>
            <p:cNvSpPr/>
            <p:nvPr/>
          </p:nvSpPr>
          <p:spPr>
            <a:xfrm>
              <a:off x="0" y="-1"/>
              <a:ext cx="103503" cy="1062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99" fill="norm" stroke="1" extrusionOk="0">
                  <a:moveTo>
                    <a:pt x="11299" y="12810"/>
                  </a:moveTo>
                  <a:lnTo>
                    <a:pt x="11299" y="9860"/>
                  </a:lnTo>
                  <a:lnTo>
                    <a:pt x="21436" y="9860"/>
                  </a:lnTo>
                  <a:cubicBezTo>
                    <a:pt x="21540" y="10380"/>
                    <a:pt x="21600" y="10999"/>
                    <a:pt x="21600" y="11669"/>
                  </a:cubicBezTo>
                  <a:cubicBezTo>
                    <a:pt x="21600" y="13881"/>
                    <a:pt x="20978" y="16621"/>
                    <a:pt x="18978" y="18570"/>
                  </a:cubicBezTo>
                  <a:cubicBezTo>
                    <a:pt x="17032" y="20545"/>
                    <a:pt x="14544" y="21599"/>
                    <a:pt x="11246" y="21599"/>
                  </a:cubicBezTo>
                  <a:cubicBezTo>
                    <a:pt x="5136" y="21600"/>
                    <a:pt x="0" y="16753"/>
                    <a:pt x="0" y="10799"/>
                  </a:cubicBezTo>
                  <a:cubicBezTo>
                    <a:pt x="0" y="4846"/>
                    <a:pt x="5136" y="0"/>
                    <a:pt x="11246" y="0"/>
                  </a:cubicBezTo>
                  <a:cubicBezTo>
                    <a:pt x="14625" y="0"/>
                    <a:pt x="17032" y="1290"/>
                    <a:pt x="18843" y="2977"/>
                  </a:cubicBezTo>
                  <a:lnTo>
                    <a:pt x="16708" y="5057"/>
                  </a:lnTo>
                  <a:cubicBezTo>
                    <a:pt x="15410" y="3872"/>
                    <a:pt x="13653" y="2950"/>
                    <a:pt x="11247" y="2950"/>
                  </a:cubicBezTo>
                  <a:cubicBezTo>
                    <a:pt x="6787" y="2950"/>
                    <a:pt x="3299" y="6453"/>
                    <a:pt x="3299" y="10799"/>
                  </a:cubicBezTo>
                  <a:cubicBezTo>
                    <a:pt x="3299" y="15146"/>
                    <a:pt x="6787" y="18649"/>
                    <a:pt x="11247" y="18649"/>
                  </a:cubicBezTo>
                  <a:cubicBezTo>
                    <a:pt x="14140" y="18649"/>
                    <a:pt x="15789" y="17516"/>
                    <a:pt x="16843" y="16489"/>
                  </a:cubicBezTo>
                  <a:cubicBezTo>
                    <a:pt x="17702" y="15653"/>
                    <a:pt x="18267" y="14452"/>
                    <a:pt x="18487" y="12810"/>
                  </a:cubicBezTo>
                  <a:lnTo>
                    <a:pt x="11299" y="12810"/>
                  </a:lnTo>
                  <a:close/>
                </a:path>
              </a:pathLst>
            </a:custGeom>
            <a:solidFill>
              <a:srgbClr val="AEB3B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rgbClr val="595959"/>
                  </a:solidFill>
                </a:defRPr>
              </a:pPr>
            </a:p>
          </p:txBody>
        </p:sp>
        <p:sp>
          <p:nvSpPr>
            <p:cNvPr id="486" name="Google Shape;303;p30"/>
            <p:cNvSpPr/>
            <p:nvPr/>
          </p:nvSpPr>
          <p:spPr>
            <a:xfrm>
              <a:off x="109376" y="37909"/>
              <a:ext cx="68656" cy="68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0800"/>
                  </a:moveTo>
                  <a:cubicBezTo>
                    <a:pt x="21600" y="17017"/>
                    <a:pt x="16751" y="21600"/>
                    <a:pt x="10800" y="21600"/>
                  </a:cubicBezTo>
                  <a:cubicBezTo>
                    <a:pt x="4849" y="21600"/>
                    <a:pt x="0" y="17019"/>
                    <a:pt x="0" y="10800"/>
                  </a:cubicBezTo>
                  <a:cubicBezTo>
                    <a:pt x="0" y="4541"/>
                    <a:pt x="4849" y="0"/>
                    <a:pt x="10800" y="0"/>
                  </a:cubicBezTo>
                  <a:cubicBezTo>
                    <a:pt x="16751" y="0"/>
                    <a:pt x="21600" y="4541"/>
                    <a:pt x="21600" y="10800"/>
                  </a:cubicBezTo>
                  <a:close/>
                  <a:moveTo>
                    <a:pt x="16873" y="10800"/>
                  </a:moveTo>
                  <a:cubicBezTo>
                    <a:pt x="16873" y="6914"/>
                    <a:pt x="14062" y="4255"/>
                    <a:pt x="10802" y="4255"/>
                  </a:cubicBezTo>
                  <a:cubicBezTo>
                    <a:pt x="7541" y="4255"/>
                    <a:pt x="4728" y="6914"/>
                    <a:pt x="4728" y="10800"/>
                  </a:cubicBezTo>
                  <a:cubicBezTo>
                    <a:pt x="4728" y="14644"/>
                    <a:pt x="7540" y="17345"/>
                    <a:pt x="10802" y="17345"/>
                  </a:cubicBezTo>
                  <a:cubicBezTo>
                    <a:pt x="14060" y="17345"/>
                    <a:pt x="16873" y="14644"/>
                    <a:pt x="16873" y="10800"/>
                  </a:cubicBezTo>
                  <a:close/>
                </a:path>
              </a:pathLst>
            </a:custGeom>
            <a:solidFill>
              <a:srgbClr val="AEB3B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rgbClr val="595959"/>
                  </a:solidFill>
                </a:defRPr>
              </a:pPr>
            </a:p>
          </p:txBody>
        </p:sp>
        <p:sp>
          <p:nvSpPr>
            <p:cNvPr id="487" name="Google Shape;304;p30"/>
            <p:cNvSpPr/>
            <p:nvPr/>
          </p:nvSpPr>
          <p:spPr>
            <a:xfrm>
              <a:off x="184264" y="37909"/>
              <a:ext cx="68656" cy="68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0800"/>
                  </a:moveTo>
                  <a:cubicBezTo>
                    <a:pt x="21600" y="17017"/>
                    <a:pt x="16751" y="21600"/>
                    <a:pt x="10800" y="21600"/>
                  </a:cubicBezTo>
                  <a:cubicBezTo>
                    <a:pt x="4849" y="21600"/>
                    <a:pt x="0" y="17019"/>
                    <a:pt x="0" y="10800"/>
                  </a:cubicBezTo>
                  <a:cubicBezTo>
                    <a:pt x="0" y="4541"/>
                    <a:pt x="4849" y="0"/>
                    <a:pt x="10800" y="0"/>
                  </a:cubicBezTo>
                  <a:cubicBezTo>
                    <a:pt x="16751" y="0"/>
                    <a:pt x="21600" y="4541"/>
                    <a:pt x="21600" y="10800"/>
                  </a:cubicBezTo>
                  <a:close/>
                  <a:moveTo>
                    <a:pt x="16873" y="10800"/>
                  </a:moveTo>
                  <a:cubicBezTo>
                    <a:pt x="16873" y="6914"/>
                    <a:pt x="14062" y="4255"/>
                    <a:pt x="10802" y="4255"/>
                  </a:cubicBezTo>
                  <a:cubicBezTo>
                    <a:pt x="7541" y="4255"/>
                    <a:pt x="4728" y="6914"/>
                    <a:pt x="4728" y="10800"/>
                  </a:cubicBezTo>
                  <a:cubicBezTo>
                    <a:pt x="4728" y="14644"/>
                    <a:pt x="7540" y="17345"/>
                    <a:pt x="10802" y="17345"/>
                  </a:cubicBezTo>
                  <a:cubicBezTo>
                    <a:pt x="14060" y="17345"/>
                    <a:pt x="16873" y="14644"/>
                    <a:pt x="16873" y="10800"/>
                  </a:cubicBezTo>
                  <a:close/>
                </a:path>
              </a:pathLst>
            </a:custGeom>
            <a:solidFill>
              <a:srgbClr val="AEB3B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rgbClr val="595959"/>
                  </a:solidFill>
                </a:defRPr>
              </a:pPr>
            </a:p>
          </p:txBody>
        </p:sp>
        <p:sp>
          <p:nvSpPr>
            <p:cNvPr id="488" name="Google Shape;305;p30"/>
            <p:cNvSpPr/>
            <p:nvPr/>
          </p:nvSpPr>
          <p:spPr>
            <a:xfrm>
              <a:off x="259152" y="37914"/>
              <a:ext cx="65549" cy="990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451"/>
                  </a:moveTo>
                  <a:lnTo>
                    <a:pt x="21600" y="13835"/>
                  </a:lnTo>
                  <a:cubicBezTo>
                    <a:pt x="21600" y="19341"/>
                    <a:pt x="16691" y="21600"/>
                    <a:pt x="10885" y="21600"/>
                  </a:cubicBezTo>
                  <a:cubicBezTo>
                    <a:pt x="5421" y="21600"/>
                    <a:pt x="2134" y="19171"/>
                    <a:pt x="895" y="17195"/>
                  </a:cubicBezTo>
                  <a:lnTo>
                    <a:pt x="5207" y="16009"/>
                  </a:lnTo>
                  <a:cubicBezTo>
                    <a:pt x="5976" y="17224"/>
                    <a:pt x="7854" y="18664"/>
                    <a:pt x="10885" y="18664"/>
                  </a:cubicBezTo>
                  <a:cubicBezTo>
                    <a:pt x="14598" y="18664"/>
                    <a:pt x="16904" y="17139"/>
                    <a:pt x="16904" y="14288"/>
                  </a:cubicBezTo>
                  <a:lnTo>
                    <a:pt x="16904" y="13214"/>
                  </a:lnTo>
                  <a:lnTo>
                    <a:pt x="16734" y="13214"/>
                  </a:lnTo>
                  <a:cubicBezTo>
                    <a:pt x="15624" y="14118"/>
                    <a:pt x="13490" y="14908"/>
                    <a:pt x="10800" y="14908"/>
                  </a:cubicBezTo>
                  <a:cubicBezTo>
                    <a:pt x="5166" y="14908"/>
                    <a:pt x="0" y="11661"/>
                    <a:pt x="0" y="7482"/>
                  </a:cubicBezTo>
                  <a:cubicBezTo>
                    <a:pt x="0" y="3275"/>
                    <a:pt x="5166" y="0"/>
                    <a:pt x="10800" y="0"/>
                  </a:cubicBezTo>
                  <a:cubicBezTo>
                    <a:pt x="13490" y="0"/>
                    <a:pt x="15624" y="791"/>
                    <a:pt x="16734" y="1667"/>
                  </a:cubicBezTo>
                  <a:lnTo>
                    <a:pt x="16904" y="1667"/>
                  </a:lnTo>
                  <a:lnTo>
                    <a:pt x="16904" y="451"/>
                  </a:lnTo>
                  <a:lnTo>
                    <a:pt x="21600" y="451"/>
                  </a:lnTo>
                  <a:close/>
                  <a:moveTo>
                    <a:pt x="17246" y="7482"/>
                  </a:moveTo>
                  <a:cubicBezTo>
                    <a:pt x="17246" y="4856"/>
                    <a:pt x="14600" y="2936"/>
                    <a:pt x="11227" y="2936"/>
                  </a:cubicBezTo>
                  <a:cubicBezTo>
                    <a:pt x="7812" y="2936"/>
                    <a:pt x="4952" y="4856"/>
                    <a:pt x="4952" y="7482"/>
                  </a:cubicBezTo>
                  <a:cubicBezTo>
                    <a:pt x="4952" y="10080"/>
                    <a:pt x="7812" y="11972"/>
                    <a:pt x="11227" y="11972"/>
                  </a:cubicBezTo>
                  <a:cubicBezTo>
                    <a:pt x="14598" y="11971"/>
                    <a:pt x="17246" y="10080"/>
                    <a:pt x="17246" y="7482"/>
                  </a:cubicBezTo>
                  <a:close/>
                </a:path>
              </a:pathLst>
            </a:custGeom>
            <a:solidFill>
              <a:srgbClr val="AEB3B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rgbClr val="595959"/>
                  </a:solidFill>
                </a:defRPr>
              </a:pPr>
            </a:p>
          </p:txBody>
        </p:sp>
        <p:sp>
          <p:nvSpPr>
            <p:cNvPr id="489" name="Google Shape;306;p30"/>
            <p:cNvSpPr/>
            <p:nvPr/>
          </p:nvSpPr>
          <p:spPr>
            <a:xfrm>
              <a:off x="335123" y="4048"/>
              <a:ext cx="15029" cy="100189"/>
            </a:xfrm>
            <a:prstGeom prst="rect">
              <a:avLst/>
            </a:prstGeom>
            <a:solidFill>
              <a:srgbClr val="AEB3B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rgbClr val="595959"/>
                  </a:solidFill>
                </a:defRPr>
              </a:pPr>
            </a:p>
          </p:txBody>
        </p:sp>
        <p:sp>
          <p:nvSpPr>
            <p:cNvPr id="490" name="Google Shape;307;p30"/>
            <p:cNvSpPr/>
            <p:nvPr/>
          </p:nvSpPr>
          <p:spPr>
            <a:xfrm>
              <a:off x="357402" y="37904"/>
              <a:ext cx="63089" cy="68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7385" y="14360"/>
                  </a:moveTo>
                  <a:lnTo>
                    <a:pt x="21377" y="16814"/>
                  </a:lnTo>
                  <a:cubicBezTo>
                    <a:pt x="20089" y="18574"/>
                    <a:pt x="16985" y="21600"/>
                    <a:pt x="11619" y="21600"/>
                  </a:cubicBezTo>
                  <a:cubicBezTo>
                    <a:pt x="4967" y="21600"/>
                    <a:pt x="0" y="16854"/>
                    <a:pt x="0" y="10800"/>
                  </a:cubicBezTo>
                  <a:cubicBezTo>
                    <a:pt x="0" y="4377"/>
                    <a:pt x="5012" y="0"/>
                    <a:pt x="11044" y="0"/>
                  </a:cubicBezTo>
                  <a:cubicBezTo>
                    <a:pt x="17120" y="0"/>
                    <a:pt x="20093" y="4460"/>
                    <a:pt x="21068" y="6872"/>
                  </a:cubicBezTo>
                  <a:lnTo>
                    <a:pt x="21600" y="8100"/>
                  </a:lnTo>
                  <a:lnTo>
                    <a:pt x="5944" y="14072"/>
                  </a:lnTo>
                  <a:cubicBezTo>
                    <a:pt x="7141" y="16241"/>
                    <a:pt x="9005" y="17345"/>
                    <a:pt x="11621" y="17345"/>
                  </a:cubicBezTo>
                  <a:cubicBezTo>
                    <a:pt x="14235" y="17346"/>
                    <a:pt x="16054" y="16161"/>
                    <a:pt x="17385" y="14360"/>
                  </a:cubicBezTo>
                  <a:close/>
                  <a:moveTo>
                    <a:pt x="5099" y="10474"/>
                  </a:moveTo>
                  <a:lnTo>
                    <a:pt x="15566" y="6465"/>
                  </a:lnTo>
                  <a:cubicBezTo>
                    <a:pt x="14989" y="5115"/>
                    <a:pt x="13260" y="4174"/>
                    <a:pt x="11219" y="4174"/>
                  </a:cubicBezTo>
                  <a:cubicBezTo>
                    <a:pt x="8603" y="4175"/>
                    <a:pt x="4967" y="6302"/>
                    <a:pt x="5099" y="10474"/>
                  </a:cubicBezTo>
                  <a:close/>
                </a:path>
              </a:pathLst>
            </a:custGeom>
            <a:solidFill>
              <a:srgbClr val="AEB3B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rgbClr val="595959"/>
                  </a:solidFill>
                </a:defRPr>
              </a:pPr>
            </a:p>
          </p:txBody>
        </p:sp>
      </p:grpSp>
      <p:sp>
        <p:nvSpPr>
          <p:cNvPr id="492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USTOM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8;p1"/>
          <p:cNvSpPr txBox="1"/>
          <p:nvPr/>
        </p:nvSpPr>
        <p:spPr>
          <a:xfrm>
            <a:off x="7934700" y="218774"/>
            <a:ext cx="1209301" cy="271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Proprietary + Confidential</a:t>
            </a:r>
          </a:p>
        </p:txBody>
      </p:sp>
      <p:sp>
        <p:nvSpPr>
          <p:cNvPr id="45" name="Google Shape;34;p4"/>
          <p:cNvSpPr/>
          <p:nvPr/>
        </p:nvSpPr>
        <p:spPr>
          <a:xfrm>
            <a:off x="49" y="0"/>
            <a:ext cx="9144001" cy="4524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2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</p:txBody>
      </p:sp>
      <p:sp>
        <p:nvSpPr>
          <p:cNvPr id="46" name="Google Shape;35;p4"/>
          <p:cNvSpPr/>
          <p:nvPr/>
        </p:nvSpPr>
        <p:spPr>
          <a:xfrm flipV="1">
            <a:off x="427573" y="1476157"/>
            <a:ext cx="1" cy="186990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7" name="Texto del título"/>
          <p:cNvSpPr txBox="1"/>
          <p:nvPr>
            <p:ph type="title"/>
          </p:nvPr>
        </p:nvSpPr>
        <p:spPr>
          <a:xfrm>
            <a:off x="962187" y="2048787"/>
            <a:ext cx="7877101" cy="857401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rgbClr val="FFFFFF"/>
                </a:solidFill>
              </a:defRPr>
            </a:lvl1pPr>
          </a:lstStyle>
          <a:p>
            <a:pPr/>
            <a:r>
              <a:t>Texto del título</a:t>
            </a:r>
          </a:p>
        </p:txBody>
      </p:sp>
      <p:sp>
        <p:nvSpPr>
          <p:cNvPr id="48" name="Google Shape;37;p4"/>
          <p:cNvSpPr txBox="1"/>
          <p:nvPr/>
        </p:nvSpPr>
        <p:spPr>
          <a:xfrm>
            <a:off x="7933349" y="214236"/>
            <a:ext cx="1209301" cy="271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Proprietary + Confidential</a:t>
            </a:r>
          </a:p>
        </p:txBody>
      </p:sp>
      <p:pic>
        <p:nvPicPr>
          <p:cNvPr id="49" name="Google Shape;38;p4" descr="Google Shape;38;p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465702" y="4799508"/>
            <a:ext cx="438913" cy="143124"/>
          </a:xfrm>
          <a:prstGeom prst="rect">
            <a:avLst/>
          </a:prstGeom>
          <a:ln w="12700">
            <a:miter lim="400000"/>
          </a:ln>
        </p:spPr>
      </p:pic>
      <p:sp>
        <p:nvSpPr>
          <p:cNvPr id="50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2_3_3_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8;p1"/>
          <p:cNvSpPr txBox="1"/>
          <p:nvPr/>
        </p:nvSpPr>
        <p:spPr>
          <a:xfrm>
            <a:off x="7934700" y="218774"/>
            <a:ext cx="1209301" cy="271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Proprietary + Confidential</a:t>
            </a:r>
          </a:p>
        </p:txBody>
      </p:sp>
      <p:sp>
        <p:nvSpPr>
          <p:cNvPr id="500" name="Nivel de texto 1…"/>
          <p:cNvSpPr txBox="1"/>
          <p:nvPr>
            <p:ph type="body" sz="quarter" idx="1"/>
          </p:nvPr>
        </p:nvSpPr>
        <p:spPr>
          <a:xfrm>
            <a:off x="344499" y="1957700"/>
            <a:ext cx="3946201" cy="1606801"/>
          </a:xfrm>
          <a:prstGeom prst="rect">
            <a:avLst/>
          </a:prstGeom>
        </p:spPr>
        <p:txBody>
          <a:bodyPr/>
          <a:lstStyle>
            <a:lvl1pPr>
              <a:lnSpc>
                <a:spcPct val="130000"/>
              </a:lnSpc>
              <a:spcBef>
                <a:spcPts val="0"/>
              </a:spcBef>
              <a:buClr>
                <a:srgbClr val="80868B"/>
              </a:buClr>
              <a:buSzPts val="1100"/>
              <a:buChar char="●"/>
              <a:defRPr sz="1100">
                <a:solidFill>
                  <a:srgbClr val="5F6368"/>
                </a:solidFill>
              </a:defRPr>
            </a:lvl1pPr>
            <a:lvl2pPr>
              <a:lnSpc>
                <a:spcPct val="130000"/>
              </a:lnSpc>
              <a:spcBef>
                <a:spcPts val="0"/>
              </a:spcBef>
              <a:buClr>
                <a:srgbClr val="80868B"/>
              </a:buClr>
              <a:buSzPts val="1100"/>
              <a:buChar char="○"/>
              <a:defRPr sz="1100">
                <a:solidFill>
                  <a:srgbClr val="5F6368"/>
                </a:solidFill>
              </a:defRPr>
            </a:lvl2pPr>
            <a:lvl3pPr indent="-298450">
              <a:lnSpc>
                <a:spcPct val="130000"/>
              </a:lnSpc>
              <a:spcBef>
                <a:spcPts val="0"/>
              </a:spcBef>
              <a:buClr>
                <a:srgbClr val="80868B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3pPr>
            <a:lvl4pPr indent="-298450">
              <a:lnSpc>
                <a:spcPct val="130000"/>
              </a:lnSpc>
              <a:spcBef>
                <a:spcPts val="0"/>
              </a:spcBef>
              <a:buClr>
                <a:srgbClr val="80868B"/>
              </a:buClr>
              <a:buSzPts val="1100"/>
              <a:buChar char="●"/>
              <a:defRPr sz="1100">
                <a:solidFill>
                  <a:srgbClr val="5F6368"/>
                </a:solidFill>
              </a:defRPr>
            </a:lvl4pPr>
            <a:lvl5pPr indent="-298450">
              <a:lnSpc>
                <a:spcPct val="130000"/>
              </a:lnSpc>
              <a:spcBef>
                <a:spcPts val="0"/>
              </a:spcBef>
              <a:buClr>
                <a:srgbClr val="80868B"/>
              </a:buClr>
              <a:buSzPts val="1100"/>
              <a:buChar char="○"/>
              <a:defRPr sz="1100">
                <a:solidFill>
                  <a:srgbClr val="5F6368"/>
                </a:solidFill>
              </a:defRPr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501" name="Google Shape;311;p31"/>
          <p:cNvSpPr txBox="1"/>
          <p:nvPr/>
        </p:nvSpPr>
        <p:spPr>
          <a:xfrm>
            <a:off x="7934700" y="218774"/>
            <a:ext cx="1209301" cy="271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Proprietary + Confidential</a:t>
            </a:r>
          </a:p>
        </p:txBody>
      </p:sp>
      <p:sp>
        <p:nvSpPr>
          <p:cNvPr id="502" name="Google Shape;312;p31"/>
          <p:cNvSpPr/>
          <p:nvPr/>
        </p:nvSpPr>
        <p:spPr>
          <a:xfrm>
            <a:off x="-22469" y="235364"/>
            <a:ext cx="57902" cy="4672802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200">
                <a:solidFill>
                  <a:srgbClr val="1D8E3E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</p:txBody>
      </p:sp>
      <p:sp>
        <p:nvSpPr>
          <p:cNvPr id="503" name="Texto del título"/>
          <p:cNvSpPr txBox="1"/>
          <p:nvPr>
            <p:ph type="title"/>
          </p:nvPr>
        </p:nvSpPr>
        <p:spPr>
          <a:xfrm>
            <a:off x="344500" y="264374"/>
            <a:ext cx="7797002" cy="414301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</a:lvl1pPr>
          </a:lstStyle>
          <a:p>
            <a:pPr/>
            <a:r>
              <a:t>Texto del título</a:t>
            </a:r>
          </a:p>
        </p:txBody>
      </p:sp>
      <p:grpSp>
        <p:nvGrpSpPr>
          <p:cNvPr id="510" name="Google Shape;314;p31"/>
          <p:cNvGrpSpPr/>
          <p:nvPr/>
        </p:nvGrpSpPr>
        <p:grpSpPr>
          <a:xfrm>
            <a:off x="8469121" y="4803780"/>
            <a:ext cx="420492" cy="137011"/>
            <a:chOff x="0" y="0"/>
            <a:chExt cx="420490" cy="137009"/>
          </a:xfrm>
        </p:grpSpPr>
        <p:sp>
          <p:nvSpPr>
            <p:cNvPr id="504" name="Google Shape;315;p31"/>
            <p:cNvSpPr/>
            <p:nvPr/>
          </p:nvSpPr>
          <p:spPr>
            <a:xfrm>
              <a:off x="0" y="-1"/>
              <a:ext cx="103503" cy="1062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99" fill="norm" stroke="1" extrusionOk="0">
                  <a:moveTo>
                    <a:pt x="11299" y="12810"/>
                  </a:moveTo>
                  <a:lnTo>
                    <a:pt x="11299" y="9860"/>
                  </a:lnTo>
                  <a:lnTo>
                    <a:pt x="21436" y="9860"/>
                  </a:lnTo>
                  <a:cubicBezTo>
                    <a:pt x="21540" y="10380"/>
                    <a:pt x="21600" y="10999"/>
                    <a:pt x="21600" y="11669"/>
                  </a:cubicBezTo>
                  <a:cubicBezTo>
                    <a:pt x="21600" y="13881"/>
                    <a:pt x="20978" y="16621"/>
                    <a:pt x="18978" y="18570"/>
                  </a:cubicBezTo>
                  <a:cubicBezTo>
                    <a:pt x="17032" y="20545"/>
                    <a:pt x="14544" y="21599"/>
                    <a:pt x="11246" y="21599"/>
                  </a:cubicBezTo>
                  <a:cubicBezTo>
                    <a:pt x="5136" y="21600"/>
                    <a:pt x="0" y="16753"/>
                    <a:pt x="0" y="10799"/>
                  </a:cubicBezTo>
                  <a:cubicBezTo>
                    <a:pt x="0" y="4846"/>
                    <a:pt x="5136" y="0"/>
                    <a:pt x="11246" y="0"/>
                  </a:cubicBezTo>
                  <a:cubicBezTo>
                    <a:pt x="14625" y="0"/>
                    <a:pt x="17032" y="1290"/>
                    <a:pt x="18843" y="2977"/>
                  </a:cubicBezTo>
                  <a:lnTo>
                    <a:pt x="16708" y="5057"/>
                  </a:lnTo>
                  <a:cubicBezTo>
                    <a:pt x="15410" y="3872"/>
                    <a:pt x="13653" y="2950"/>
                    <a:pt x="11247" y="2950"/>
                  </a:cubicBezTo>
                  <a:cubicBezTo>
                    <a:pt x="6787" y="2950"/>
                    <a:pt x="3299" y="6453"/>
                    <a:pt x="3299" y="10799"/>
                  </a:cubicBezTo>
                  <a:cubicBezTo>
                    <a:pt x="3299" y="15146"/>
                    <a:pt x="6787" y="18649"/>
                    <a:pt x="11247" y="18649"/>
                  </a:cubicBezTo>
                  <a:cubicBezTo>
                    <a:pt x="14140" y="18649"/>
                    <a:pt x="15789" y="17516"/>
                    <a:pt x="16843" y="16489"/>
                  </a:cubicBezTo>
                  <a:cubicBezTo>
                    <a:pt x="17702" y="15653"/>
                    <a:pt x="18267" y="14452"/>
                    <a:pt x="18487" y="12810"/>
                  </a:cubicBezTo>
                  <a:lnTo>
                    <a:pt x="11299" y="12810"/>
                  </a:lnTo>
                  <a:close/>
                </a:path>
              </a:pathLst>
            </a:custGeom>
            <a:solidFill>
              <a:srgbClr val="AEB3B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rgbClr val="595959"/>
                  </a:solidFill>
                </a:defRPr>
              </a:pPr>
            </a:p>
          </p:txBody>
        </p:sp>
        <p:sp>
          <p:nvSpPr>
            <p:cNvPr id="505" name="Google Shape;316;p31"/>
            <p:cNvSpPr/>
            <p:nvPr/>
          </p:nvSpPr>
          <p:spPr>
            <a:xfrm>
              <a:off x="109376" y="37909"/>
              <a:ext cx="68656" cy="68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0800"/>
                  </a:moveTo>
                  <a:cubicBezTo>
                    <a:pt x="21600" y="17017"/>
                    <a:pt x="16751" y="21600"/>
                    <a:pt x="10800" y="21600"/>
                  </a:cubicBezTo>
                  <a:cubicBezTo>
                    <a:pt x="4849" y="21600"/>
                    <a:pt x="0" y="17019"/>
                    <a:pt x="0" y="10800"/>
                  </a:cubicBezTo>
                  <a:cubicBezTo>
                    <a:pt x="0" y="4541"/>
                    <a:pt x="4849" y="0"/>
                    <a:pt x="10800" y="0"/>
                  </a:cubicBezTo>
                  <a:cubicBezTo>
                    <a:pt x="16751" y="0"/>
                    <a:pt x="21600" y="4541"/>
                    <a:pt x="21600" y="10800"/>
                  </a:cubicBezTo>
                  <a:close/>
                  <a:moveTo>
                    <a:pt x="16873" y="10800"/>
                  </a:moveTo>
                  <a:cubicBezTo>
                    <a:pt x="16873" y="6914"/>
                    <a:pt x="14062" y="4255"/>
                    <a:pt x="10802" y="4255"/>
                  </a:cubicBezTo>
                  <a:cubicBezTo>
                    <a:pt x="7541" y="4255"/>
                    <a:pt x="4728" y="6914"/>
                    <a:pt x="4728" y="10800"/>
                  </a:cubicBezTo>
                  <a:cubicBezTo>
                    <a:pt x="4728" y="14644"/>
                    <a:pt x="7540" y="17345"/>
                    <a:pt x="10802" y="17345"/>
                  </a:cubicBezTo>
                  <a:cubicBezTo>
                    <a:pt x="14060" y="17345"/>
                    <a:pt x="16873" y="14644"/>
                    <a:pt x="16873" y="10800"/>
                  </a:cubicBezTo>
                  <a:close/>
                </a:path>
              </a:pathLst>
            </a:custGeom>
            <a:solidFill>
              <a:srgbClr val="AEB3B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rgbClr val="595959"/>
                  </a:solidFill>
                </a:defRPr>
              </a:pPr>
            </a:p>
          </p:txBody>
        </p:sp>
        <p:sp>
          <p:nvSpPr>
            <p:cNvPr id="506" name="Google Shape;317;p31"/>
            <p:cNvSpPr/>
            <p:nvPr/>
          </p:nvSpPr>
          <p:spPr>
            <a:xfrm>
              <a:off x="184264" y="37909"/>
              <a:ext cx="68656" cy="68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0800"/>
                  </a:moveTo>
                  <a:cubicBezTo>
                    <a:pt x="21600" y="17017"/>
                    <a:pt x="16751" y="21600"/>
                    <a:pt x="10800" y="21600"/>
                  </a:cubicBezTo>
                  <a:cubicBezTo>
                    <a:pt x="4849" y="21600"/>
                    <a:pt x="0" y="17019"/>
                    <a:pt x="0" y="10800"/>
                  </a:cubicBezTo>
                  <a:cubicBezTo>
                    <a:pt x="0" y="4541"/>
                    <a:pt x="4849" y="0"/>
                    <a:pt x="10800" y="0"/>
                  </a:cubicBezTo>
                  <a:cubicBezTo>
                    <a:pt x="16751" y="0"/>
                    <a:pt x="21600" y="4541"/>
                    <a:pt x="21600" y="10800"/>
                  </a:cubicBezTo>
                  <a:close/>
                  <a:moveTo>
                    <a:pt x="16873" y="10800"/>
                  </a:moveTo>
                  <a:cubicBezTo>
                    <a:pt x="16873" y="6914"/>
                    <a:pt x="14062" y="4255"/>
                    <a:pt x="10802" y="4255"/>
                  </a:cubicBezTo>
                  <a:cubicBezTo>
                    <a:pt x="7541" y="4255"/>
                    <a:pt x="4728" y="6914"/>
                    <a:pt x="4728" y="10800"/>
                  </a:cubicBezTo>
                  <a:cubicBezTo>
                    <a:pt x="4728" y="14644"/>
                    <a:pt x="7540" y="17345"/>
                    <a:pt x="10802" y="17345"/>
                  </a:cubicBezTo>
                  <a:cubicBezTo>
                    <a:pt x="14060" y="17345"/>
                    <a:pt x="16873" y="14644"/>
                    <a:pt x="16873" y="10800"/>
                  </a:cubicBezTo>
                  <a:close/>
                </a:path>
              </a:pathLst>
            </a:custGeom>
            <a:solidFill>
              <a:srgbClr val="AEB3B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rgbClr val="595959"/>
                  </a:solidFill>
                </a:defRPr>
              </a:pPr>
            </a:p>
          </p:txBody>
        </p:sp>
        <p:sp>
          <p:nvSpPr>
            <p:cNvPr id="507" name="Google Shape;318;p31"/>
            <p:cNvSpPr/>
            <p:nvPr/>
          </p:nvSpPr>
          <p:spPr>
            <a:xfrm>
              <a:off x="259152" y="37914"/>
              <a:ext cx="65549" cy="990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451"/>
                  </a:moveTo>
                  <a:lnTo>
                    <a:pt x="21600" y="13835"/>
                  </a:lnTo>
                  <a:cubicBezTo>
                    <a:pt x="21600" y="19341"/>
                    <a:pt x="16691" y="21600"/>
                    <a:pt x="10885" y="21600"/>
                  </a:cubicBezTo>
                  <a:cubicBezTo>
                    <a:pt x="5421" y="21600"/>
                    <a:pt x="2134" y="19171"/>
                    <a:pt x="895" y="17195"/>
                  </a:cubicBezTo>
                  <a:lnTo>
                    <a:pt x="5207" y="16009"/>
                  </a:lnTo>
                  <a:cubicBezTo>
                    <a:pt x="5976" y="17224"/>
                    <a:pt x="7854" y="18664"/>
                    <a:pt x="10885" y="18664"/>
                  </a:cubicBezTo>
                  <a:cubicBezTo>
                    <a:pt x="14598" y="18664"/>
                    <a:pt x="16904" y="17139"/>
                    <a:pt x="16904" y="14288"/>
                  </a:cubicBezTo>
                  <a:lnTo>
                    <a:pt x="16904" y="13214"/>
                  </a:lnTo>
                  <a:lnTo>
                    <a:pt x="16734" y="13214"/>
                  </a:lnTo>
                  <a:cubicBezTo>
                    <a:pt x="15624" y="14118"/>
                    <a:pt x="13490" y="14908"/>
                    <a:pt x="10800" y="14908"/>
                  </a:cubicBezTo>
                  <a:cubicBezTo>
                    <a:pt x="5166" y="14908"/>
                    <a:pt x="0" y="11661"/>
                    <a:pt x="0" y="7482"/>
                  </a:cubicBezTo>
                  <a:cubicBezTo>
                    <a:pt x="0" y="3275"/>
                    <a:pt x="5166" y="0"/>
                    <a:pt x="10800" y="0"/>
                  </a:cubicBezTo>
                  <a:cubicBezTo>
                    <a:pt x="13490" y="0"/>
                    <a:pt x="15624" y="791"/>
                    <a:pt x="16734" y="1667"/>
                  </a:cubicBezTo>
                  <a:lnTo>
                    <a:pt x="16904" y="1667"/>
                  </a:lnTo>
                  <a:lnTo>
                    <a:pt x="16904" y="451"/>
                  </a:lnTo>
                  <a:lnTo>
                    <a:pt x="21600" y="451"/>
                  </a:lnTo>
                  <a:close/>
                  <a:moveTo>
                    <a:pt x="17246" y="7482"/>
                  </a:moveTo>
                  <a:cubicBezTo>
                    <a:pt x="17246" y="4856"/>
                    <a:pt x="14600" y="2936"/>
                    <a:pt x="11227" y="2936"/>
                  </a:cubicBezTo>
                  <a:cubicBezTo>
                    <a:pt x="7812" y="2936"/>
                    <a:pt x="4952" y="4856"/>
                    <a:pt x="4952" y="7482"/>
                  </a:cubicBezTo>
                  <a:cubicBezTo>
                    <a:pt x="4952" y="10080"/>
                    <a:pt x="7812" y="11972"/>
                    <a:pt x="11227" y="11972"/>
                  </a:cubicBezTo>
                  <a:cubicBezTo>
                    <a:pt x="14598" y="11971"/>
                    <a:pt x="17246" y="10080"/>
                    <a:pt x="17246" y="7482"/>
                  </a:cubicBezTo>
                  <a:close/>
                </a:path>
              </a:pathLst>
            </a:custGeom>
            <a:solidFill>
              <a:srgbClr val="AEB3B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rgbClr val="595959"/>
                  </a:solidFill>
                </a:defRPr>
              </a:pPr>
            </a:p>
          </p:txBody>
        </p:sp>
        <p:sp>
          <p:nvSpPr>
            <p:cNvPr id="508" name="Google Shape;319;p31"/>
            <p:cNvSpPr/>
            <p:nvPr/>
          </p:nvSpPr>
          <p:spPr>
            <a:xfrm>
              <a:off x="335123" y="4048"/>
              <a:ext cx="15029" cy="100189"/>
            </a:xfrm>
            <a:prstGeom prst="rect">
              <a:avLst/>
            </a:prstGeom>
            <a:solidFill>
              <a:srgbClr val="AEB3B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rgbClr val="595959"/>
                  </a:solidFill>
                </a:defRPr>
              </a:pPr>
            </a:p>
          </p:txBody>
        </p:sp>
        <p:sp>
          <p:nvSpPr>
            <p:cNvPr id="509" name="Google Shape;320;p31"/>
            <p:cNvSpPr/>
            <p:nvPr/>
          </p:nvSpPr>
          <p:spPr>
            <a:xfrm>
              <a:off x="357402" y="37904"/>
              <a:ext cx="63089" cy="68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7385" y="14360"/>
                  </a:moveTo>
                  <a:lnTo>
                    <a:pt x="21377" y="16814"/>
                  </a:lnTo>
                  <a:cubicBezTo>
                    <a:pt x="20089" y="18574"/>
                    <a:pt x="16985" y="21600"/>
                    <a:pt x="11619" y="21600"/>
                  </a:cubicBezTo>
                  <a:cubicBezTo>
                    <a:pt x="4967" y="21600"/>
                    <a:pt x="0" y="16854"/>
                    <a:pt x="0" y="10800"/>
                  </a:cubicBezTo>
                  <a:cubicBezTo>
                    <a:pt x="0" y="4377"/>
                    <a:pt x="5012" y="0"/>
                    <a:pt x="11044" y="0"/>
                  </a:cubicBezTo>
                  <a:cubicBezTo>
                    <a:pt x="17120" y="0"/>
                    <a:pt x="20093" y="4460"/>
                    <a:pt x="21068" y="6872"/>
                  </a:cubicBezTo>
                  <a:lnTo>
                    <a:pt x="21600" y="8100"/>
                  </a:lnTo>
                  <a:lnTo>
                    <a:pt x="5944" y="14072"/>
                  </a:lnTo>
                  <a:cubicBezTo>
                    <a:pt x="7141" y="16241"/>
                    <a:pt x="9005" y="17345"/>
                    <a:pt x="11621" y="17345"/>
                  </a:cubicBezTo>
                  <a:cubicBezTo>
                    <a:pt x="14235" y="17346"/>
                    <a:pt x="16054" y="16161"/>
                    <a:pt x="17385" y="14360"/>
                  </a:cubicBezTo>
                  <a:close/>
                  <a:moveTo>
                    <a:pt x="5099" y="10474"/>
                  </a:moveTo>
                  <a:lnTo>
                    <a:pt x="15566" y="6465"/>
                  </a:lnTo>
                  <a:cubicBezTo>
                    <a:pt x="14989" y="5115"/>
                    <a:pt x="13260" y="4174"/>
                    <a:pt x="11219" y="4174"/>
                  </a:cubicBezTo>
                  <a:cubicBezTo>
                    <a:pt x="8603" y="4175"/>
                    <a:pt x="4967" y="6302"/>
                    <a:pt x="5099" y="10474"/>
                  </a:cubicBezTo>
                  <a:close/>
                </a:path>
              </a:pathLst>
            </a:custGeom>
            <a:solidFill>
              <a:srgbClr val="AEB3B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rgbClr val="595959"/>
                  </a:solidFill>
                </a:defRPr>
              </a:pPr>
            </a:p>
          </p:txBody>
        </p:sp>
      </p:grpSp>
      <p:sp>
        <p:nvSpPr>
          <p:cNvPr id="511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2_3_1_1_1_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8;p1"/>
          <p:cNvSpPr txBox="1"/>
          <p:nvPr/>
        </p:nvSpPr>
        <p:spPr>
          <a:xfrm>
            <a:off x="7934700" y="218774"/>
            <a:ext cx="1209301" cy="271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Proprietary + Confidential</a:t>
            </a:r>
          </a:p>
        </p:txBody>
      </p:sp>
      <p:sp>
        <p:nvSpPr>
          <p:cNvPr id="519" name="Nivel de texto 1…"/>
          <p:cNvSpPr txBox="1"/>
          <p:nvPr>
            <p:ph type="body" sz="half" idx="1"/>
          </p:nvPr>
        </p:nvSpPr>
        <p:spPr>
          <a:xfrm>
            <a:off x="837575" y="1715999"/>
            <a:ext cx="4697401" cy="2046302"/>
          </a:xfrm>
          <a:prstGeom prst="rect">
            <a:avLst/>
          </a:prstGeom>
        </p:spPr>
        <p:txBody>
          <a:bodyPr/>
          <a:lstStyle>
            <a:lvl1pPr>
              <a:lnSpc>
                <a:spcPct val="260000"/>
              </a:lnSpc>
              <a:spcBef>
                <a:spcPts val="0"/>
              </a:spcBef>
              <a:buClr>
                <a:srgbClr val="80868B"/>
              </a:buClr>
              <a:buSzPts val="1100"/>
              <a:buChar char="●"/>
              <a:defRPr sz="1100">
                <a:solidFill>
                  <a:srgbClr val="5F6368"/>
                </a:solidFill>
              </a:defRPr>
            </a:lvl1pPr>
            <a:lvl2pPr>
              <a:lnSpc>
                <a:spcPct val="260000"/>
              </a:lnSpc>
              <a:spcBef>
                <a:spcPts val="0"/>
              </a:spcBef>
              <a:buClr>
                <a:srgbClr val="80868B"/>
              </a:buClr>
              <a:buSzPts val="1100"/>
              <a:buChar char="○"/>
              <a:defRPr sz="1100">
                <a:solidFill>
                  <a:srgbClr val="5F6368"/>
                </a:solidFill>
              </a:defRPr>
            </a:lvl2pPr>
            <a:lvl3pPr indent="-298450">
              <a:lnSpc>
                <a:spcPct val="260000"/>
              </a:lnSpc>
              <a:spcBef>
                <a:spcPts val="0"/>
              </a:spcBef>
              <a:buClr>
                <a:srgbClr val="80868B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3pPr>
            <a:lvl4pPr indent="-298450">
              <a:lnSpc>
                <a:spcPct val="260000"/>
              </a:lnSpc>
              <a:spcBef>
                <a:spcPts val="0"/>
              </a:spcBef>
              <a:buClr>
                <a:srgbClr val="80868B"/>
              </a:buClr>
              <a:buSzPts val="1100"/>
              <a:buChar char="●"/>
              <a:defRPr sz="1100">
                <a:solidFill>
                  <a:srgbClr val="5F6368"/>
                </a:solidFill>
              </a:defRPr>
            </a:lvl4pPr>
            <a:lvl5pPr indent="-298450">
              <a:lnSpc>
                <a:spcPct val="260000"/>
              </a:lnSpc>
              <a:spcBef>
                <a:spcPts val="0"/>
              </a:spcBef>
              <a:buClr>
                <a:srgbClr val="80868B"/>
              </a:buClr>
              <a:buSzPts val="1100"/>
              <a:buChar char="○"/>
              <a:defRPr sz="1100">
                <a:solidFill>
                  <a:srgbClr val="5F6368"/>
                </a:solidFill>
              </a:defRPr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520" name="Google Shape;324;p32"/>
          <p:cNvSpPr txBox="1"/>
          <p:nvPr/>
        </p:nvSpPr>
        <p:spPr>
          <a:xfrm>
            <a:off x="7934700" y="218774"/>
            <a:ext cx="1209301" cy="271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Proprietary + Confidential</a:t>
            </a:r>
          </a:p>
        </p:txBody>
      </p:sp>
      <p:sp>
        <p:nvSpPr>
          <p:cNvPr id="521" name="Google Shape;325;p32"/>
          <p:cNvSpPr/>
          <p:nvPr/>
        </p:nvSpPr>
        <p:spPr>
          <a:xfrm>
            <a:off x="-22469" y="235364"/>
            <a:ext cx="57902" cy="4672802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200">
                <a:solidFill>
                  <a:srgbClr val="1D8E3E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</p:txBody>
      </p:sp>
      <p:sp>
        <p:nvSpPr>
          <p:cNvPr id="522" name="Texto del título"/>
          <p:cNvSpPr txBox="1"/>
          <p:nvPr>
            <p:ph type="title"/>
          </p:nvPr>
        </p:nvSpPr>
        <p:spPr>
          <a:xfrm>
            <a:off x="344500" y="264374"/>
            <a:ext cx="7797002" cy="414301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</a:lvl1pPr>
          </a:lstStyle>
          <a:p>
            <a:pPr/>
            <a:r>
              <a:t>Texto del título</a:t>
            </a:r>
          </a:p>
        </p:txBody>
      </p:sp>
      <p:grpSp>
        <p:nvGrpSpPr>
          <p:cNvPr id="529" name="Google Shape;327;p32"/>
          <p:cNvGrpSpPr/>
          <p:nvPr/>
        </p:nvGrpSpPr>
        <p:grpSpPr>
          <a:xfrm>
            <a:off x="8469121" y="4803780"/>
            <a:ext cx="420492" cy="137011"/>
            <a:chOff x="0" y="0"/>
            <a:chExt cx="420490" cy="137009"/>
          </a:xfrm>
        </p:grpSpPr>
        <p:sp>
          <p:nvSpPr>
            <p:cNvPr id="523" name="Google Shape;328;p32"/>
            <p:cNvSpPr/>
            <p:nvPr/>
          </p:nvSpPr>
          <p:spPr>
            <a:xfrm>
              <a:off x="0" y="-1"/>
              <a:ext cx="103503" cy="1062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99" fill="norm" stroke="1" extrusionOk="0">
                  <a:moveTo>
                    <a:pt x="11299" y="12810"/>
                  </a:moveTo>
                  <a:lnTo>
                    <a:pt x="11299" y="9860"/>
                  </a:lnTo>
                  <a:lnTo>
                    <a:pt x="21436" y="9860"/>
                  </a:lnTo>
                  <a:cubicBezTo>
                    <a:pt x="21540" y="10380"/>
                    <a:pt x="21600" y="10999"/>
                    <a:pt x="21600" y="11669"/>
                  </a:cubicBezTo>
                  <a:cubicBezTo>
                    <a:pt x="21600" y="13881"/>
                    <a:pt x="20978" y="16621"/>
                    <a:pt x="18978" y="18570"/>
                  </a:cubicBezTo>
                  <a:cubicBezTo>
                    <a:pt x="17032" y="20545"/>
                    <a:pt x="14544" y="21599"/>
                    <a:pt x="11246" y="21599"/>
                  </a:cubicBezTo>
                  <a:cubicBezTo>
                    <a:pt x="5136" y="21600"/>
                    <a:pt x="0" y="16753"/>
                    <a:pt x="0" y="10799"/>
                  </a:cubicBezTo>
                  <a:cubicBezTo>
                    <a:pt x="0" y="4846"/>
                    <a:pt x="5136" y="0"/>
                    <a:pt x="11246" y="0"/>
                  </a:cubicBezTo>
                  <a:cubicBezTo>
                    <a:pt x="14625" y="0"/>
                    <a:pt x="17032" y="1290"/>
                    <a:pt x="18843" y="2977"/>
                  </a:cubicBezTo>
                  <a:lnTo>
                    <a:pt x="16708" y="5057"/>
                  </a:lnTo>
                  <a:cubicBezTo>
                    <a:pt x="15410" y="3872"/>
                    <a:pt x="13653" y="2950"/>
                    <a:pt x="11247" y="2950"/>
                  </a:cubicBezTo>
                  <a:cubicBezTo>
                    <a:pt x="6787" y="2950"/>
                    <a:pt x="3299" y="6453"/>
                    <a:pt x="3299" y="10799"/>
                  </a:cubicBezTo>
                  <a:cubicBezTo>
                    <a:pt x="3299" y="15146"/>
                    <a:pt x="6787" y="18649"/>
                    <a:pt x="11247" y="18649"/>
                  </a:cubicBezTo>
                  <a:cubicBezTo>
                    <a:pt x="14140" y="18649"/>
                    <a:pt x="15789" y="17516"/>
                    <a:pt x="16843" y="16489"/>
                  </a:cubicBezTo>
                  <a:cubicBezTo>
                    <a:pt x="17702" y="15653"/>
                    <a:pt x="18267" y="14452"/>
                    <a:pt x="18487" y="12810"/>
                  </a:cubicBezTo>
                  <a:lnTo>
                    <a:pt x="11299" y="12810"/>
                  </a:lnTo>
                  <a:close/>
                </a:path>
              </a:pathLst>
            </a:custGeom>
            <a:solidFill>
              <a:srgbClr val="AEB3B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rgbClr val="595959"/>
                  </a:solidFill>
                </a:defRPr>
              </a:pPr>
            </a:p>
          </p:txBody>
        </p:sp>
        <p:sp>
          <p:nvSpPr>
            <p:cNvPr id="524" name="Google Shape;329;p32"/>
            <p:cNvSpPr/>
            <p:nvPr/>
          </p:nvSpPr>
          <p:spPr>
            <a:xfrm>
              <a:off x="109376" y="37909"/>
              <a:ext cx="68656" cy="68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0800"/>
                  </a:moveTo>
                  <a:cubicBezTo>
                    <a:pt x="21600" y="17017"/>
                    <a:pt x="16751" y="21600"/>
                    <a:pt x="10800" y="21600"/>
                  </a:cubicBezTo>
                  <a:cubicBezTo>
                    <a:pt x="4849" y="21600"/>
                    <a:pt x="0" y="17019"/>
                    <a:pt x="0" y="10800"/>
                  </a:cubicBezTo>
                  <a:cubicBezTo>
                    <a:pt x="0" y="4541"/>
                    <a:pt x="4849" y="0"/>
                    <a:pt x="10800" y="0"/>
                  </a:cubicBezTo>
                  <a:cubicBezTo>
                    <a:pt x="16751" y="0"/>
                    <a:pt x="21600" y="4541"/>
                    <a:pt x="21600" y="10800"/>
                  </a:cubicBezTo>
                  <a:close/>
                  <a:moveTo>
                    <a:pt x="16873" y="10800"/>
                  </a:moveTo>
                  <a:cubicBezTo>
                    <a:pt x="16873" y="6914"/>
                    <a:pt x="14062" y="4255"/>
                    <a:pt x="10802" y="4255"/>
                  </a:cubicBezTo>
                  <a:cubicBezTo>
                    <a:pt x="7541" y="4255"/>
                    <a:pt x="4728" y="6914"/>
                    <a:pt x="4728" y="10800"/>
                  </a:cubicBezTo>
                  <a:cubicBezTo>
                    <a:pt x="4728" y="14644"/>
                    <a:pt x="7540" y="17345"/>
                    <a:pt x="10802" y="17345"/>
                  </a:cubicBezTo>
                  <a:cubicBezTo>
                    <a:pt x="14060" y="17345"/>
                    <a:pt x="16873" y="14644"/>
                    <a:pt x="16873" y="10800"/>
                  </a:cubicBezTo>
                  <a:close/>
                </a:path>
              </a:pathLst>
            </a:custGeom>
            <a:solidFill>
              <a:srgbClr val="AEB3B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rgbClr val="595959"/>
                  </a:solidFill>
                </a:defRPr>
              </a:pPr>
            </a:p>
          </p:txBody>
        </p:sp>
        <p:sp>
          <p:nvSpPr>
            <p:cNvPr id="525" name="Google Shape;330;p32"/>
            <p:cNvSpPr/>
            <p:nvPr/>
          </p:nvSpPr>
          <p:spPr>
            <a:xfrm>
              <a:off x="184264" y="37909"/>
              <a:ext cx="68656" cy="68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0800"/>
                  </a:moveTo>
                  <a:cubicBezTo>
                    <a:pt x="21600" y="17017"/>
                    <a:pt x="16751" y="21600"/>
                    <a:pt x="10800" y="21600"/>
                  </a:cubicBezTo>
                  <a:cubicBezTo>
                    <a:pt x="4849" y="21600"/>
                    <a:pt x="0" y="17019"/>
                    <a:pt x="0" y="10800"/>
                  </a:cubicBezTo>
                  <a:cubicBezTo>
                    <a:pt x="0" y="4541"/>
                    <a:pt x="4849" y="0"/>
                    <a:pt x="10800" y="0"/>
                  </a:cubicBezTo>
                  <a:cubicBezTo>
                    <a:pt x="16751" y="0"/>
                    <a:pt x="21600" y="4541"/>
                    <a:pt x="21600" y="10800"/>
                  </a:cubicBezTo>
                  <a:close/>
                  <a:moveTo>
                    <a:pt x="16873" y="10800"/>
                  </a:moveTo>
                  <a:cubicBezTo>
                    <a:pt x="16873" y="6914"/>
                    <a:pt x="14062" y="4255"/>
                    <a:pt x="10802" y="4255"/>
                  </a:cubicBezTo>
                  <a:cubicBezTo>
                    <a:pt x="7541" y="4255"/>
                    <a:pt x="4728" y="6914"/>
                    <a:pt x="4728" y="10800"/>
                  </a:cubicBezTo>
                  <a:cubicBezTo>
                    <a:pt x="4728" y="14644"/>
                    <a:pt x="7540" y="17345"/>
                    <a:pt x="10802" y="17345"/>
                  </a:cubicBezTo>
                  <a:cubicBezTo>
                    <a:pt x="14060" y="17345"/>
                    <a:pt x="16873" y="14644"/>
                    <a:pt x="16873" y="10800"/>
                  </a:cubicBezTo>
                  <a:close/>
                </a:path>
              </a:pathLst>
            </a:custGeom>
            <a:solidFill>
              <a:srgbClr val="AEB3B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rgbClr val="595959"/>
                  </a:solidFill>
                </a:defRPr>
              </a:pPr>
            </a:p>
          </p:txBody>
        </p:sp>
        <p:sp>
          <p:nvSpPr>
            <p:cNvPr id="526" name="Google Shape;331;p32"/>
            <p:cNvSpPr/>
            <p:nvPr/>
          </p:nvSpPr>
          <p:spPr>
            <a:xfrm>
              <a:off x="259152" y="37914"/>
              <a:ext cx="65549" cy="990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451"/>
                  </a:moveTo>
                  <a:lnTo>
                    <a:pt x="21600" y="13835"/>
                  </a:lnTo>
                  <a:cubicBezTo>
                    <a:pt x="21600" y="19341"/>
                    <a:pt x="16691" y="21600"/>
                    <a:pt x="10885" y="21600"/>
                  </a:cubicBezTo>
                  <a:cubicBezTo>
                    <a:pt x="5421" y="21600"/>
                    <a:pt x="2134" y="19171"/>
                    <a:pt x="895" y="17195"/>
                  </a:cubicBezTo>
                  <a:lnTo>
                    <a:pt x="5207" y="16009"/>
                  </a:lnTo>
                  <a:cubicBezTo>
                    <a:pt x="5976" y="17224"/>
                    <a:pt x="7854" y="18664"/>
                    <a:pt x="10885" y="18664"/>
                  </a:cubicBezTo>
                  <a:cubicBezTo>
                    <a:pt x="14598" y="18664"/>
                    <a:pt x="16904" y="17139"/>
                    <a:pt x="16904" y="14288"/>
                  </a:cubicBezTo>
                  <a:lnTo>
                    <a:pt x="16904" y="13214"/>
                  </a:lnTo>
                  <a:lnTo>
                    <a:pt x="16734" y="13214"/>
                  </a:lnTo>
                  <a:cubicBezTo>
                    <a:pt x="15624" y="14118"/>
                    <a:pt x="13490" y="14908"/>
                    <a:pt x="10800" y="14908"/>
                  </a:cubicBezTo>
                  <a:cubicBezTo>
                    <a:pt x="5166" y="14908"/>
                    <a:pt x="0" y="11661"/>
                    <a:pt x="0" y="7482"/>
                  </a:cubicBezTo>
                  <a:cubicBezTo>
                    <a:pt x="0" y="3275"/>
                    <a:pt x="5166" y="0"/>
                    <a:pt x="10800" y="0"/>
                  </a:cubicBezTo>
                  <a:cubicBezTo>
                    <a:pt x="13490" y="0"/>
                    <a:pt x="15624" y="791"/>
                    <a:pt x="16734" y="1667"/>
                  </a:cubicBezTo>
                  <a:lnTo>
                    <a:pt x="16904" y="1667"/>
                  </a:lnTo>
                  <a:lnTo>
                    <a:pt x="16904" y="451"/>
                  </a:lnTo>
                  <a:lnTo>
                    <a:pt x="21600" y="451"/>
                  </a:lnTo>
                  <a:close/>
                  <a:moveTo>
                    <a:pt x="17246" y="7482"/>
                  </a:moveTo>
                  <a:cubicBezTo>
                    <a:pt x="17246" y="4856"/>
                    <a:pt x="14600" y="2936"/>
                    <a:pt x="11227" y="2936"/>
                  </a:cubicBezTo>
                  <a:cubicBezTo>
                    <a:pt x="7812" y="2936"/>
                    <a:pt x="4952" y="4856"/>
                    <a:pt x="4952" y="7482"/>
                  </a:cubicBezTo>
                  <a:cubicBezTo>
                    <a:pt x="4952" y="10080"/>
                    <a:pt x="7812" y="11972"/>
                    <a:pt x="11227" y="11972"/>
                  </a:cubicBezTo>
                  <a:cubicBezTo>
                    <a:pt x="14598" y="11971"/>
                    <a:pt x="17246" y="10080"/>
                    <a:pt x="17246" y="7482"/>
                  </a:cubicBezTo>
                  <a:close/>
                </a:path>
              </a:pathLst>
            </a:custGeom>
            <a:solidFill>
              <a:srgbClr val="AEB3B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rgbClr val="595959"/>
                  </a:solidFill>
                </a:defRPr>
              </a:pPr>
            </a:p>
          </p:txBody>
        </p:sp>
        <p:sp>
          <p:nvSpPr>
            <p:cNvPr id="527" name="Google Shape;332;p32"/>
            <p:cNvSpPr/>
            <p:nvPr/>
          </p:nvSpPr>
          <p:spPr>
            <a:xfrm>
              <a:off x="335123" y="4048"/>
              <a:ext cx="15029" cy="100189"/>
            </a:xfrm>
            <a:prstGeom prst="rect">
              <a:avLst/>
            </a:prstGeom>
            <a:solidFill>
              <a:srgbClr val="AEB3B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rgbClr val="595959"/>
                  </a:solidFill>
                </a:defRPr>
              </a:pPr>
            </a:p>
          </p:txBody>
        </p:sp>
        <p:sp>
          <p:nvSpPr>
            <p:cNvPr id="528" name="Google Shape;333;p32"/>
            <p:cNvSpPr/>
            <p:nvPr/>
          </p:nvSpPr>
          <p:spPr>
            <a:xfrm>
              <a:off x="357402" y="37904"/>
              <a:ext cx="63089" cy="68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7385" y="14360"/>
                  </a:moveTo>
                  <a:lnTo>
                    <a:pt x="21377" y="16814"/>
                  </a:lnTo>
                  <a:cubicBezTo>
                    <a:pt x="20089" y="18574"/>
                    <a:pt x="16985" y="21600"/>
                    <a:pt x="11619" y="21600"/>
                  </a:cubicBezTo>
                  <a:cubicBezTo>
                    <a:pt x="4967" y="21600"/>
                    <a:pt x="0" y="16854"/>
                    <a:pt x="0" y="10800"/>
                  </a:cubicBezTo>
                  <a:cubicBezTo>
                    <a:pt x="0" y="4377"/>
                    <a:pt x="5012" y="0"/>
                    <a:pt x="11044" y="0"/>
                  </a:cubicBezTo>
                  <a:cubicBezTo>
                    <a:pt x="17120" y="0"/>
                    <a:pt x="20093" y="4460"/>
                    <a:pt x="21068" y="6872"/>
                  </a:cubicBezTo>
                  <a:lnTo>
                    <a:pt x="21600" y="8100"/>
                  </a:lnTo>
                  <a:lnTo>
                    <a:pt x="5944" y="14072"/>
                  </a:lnTo>
                  <a:cubicBezTo>
                    <a:pt x="7141" y="16241"/>
                    <a:pt x="9005" y="17345"/>
                    <a:pt x="11621" y="17345"/>
                  </a:cubicBezTo>
                  <a:cubicBezTo>
                    <a:pt x="14235" y="17346"/>
                    <a:pt x="16054" y="16161"/>
                    <a:pt x="17385" y="14360"/>
                  </a:cubicBezTo>
                  <a:close/>
                  <a:moveTo>
                    <a:pt x="5099" y="10474"/>
                  </a:moveTo>
                  <a:lnTo>
                    <a:pt x="15566" y="6465"/>
                  </a:lnTo>
                  <a:cubicBezTo>
                    <a:pt x="14989" y="5115"/>
                    <a:pt x="13260" y="4174"/>
                    <a:pt x="11219" y="4174"/>
                  </a:cubicBezTo>
                  <a:cubicBezTo>
                    <a:pt x="8603" y="4175"/>
                    <a:pt x="4967" y="6302"/>
                    <a:pt x="5099" y="10474"/>
                  </a:cubicBezTo>
                  <a:close/>
                </a:path>
              </a:pathLst>
            </a:custGeom>
            <a:solidFill>
              <a:srgbClr val="AEB3B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rgbClr val="595959"/>
                  </a:solidFill>
                </a:defRPr>
              </a:pPr>
            </a:p>
          </p:txBody>
        </p:sp>
      </p:grpSp>
      <p:sp>
        <p:nvSpPr>
          <p:cNvPr id="530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_3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8;p1"/>
          <p:cNvSpPr txBox="1"/>
          <p:nvPr/>
        </p:nvSpPr>
        <p:spPr>
          <a:xfrm>
            <a:off x="7934700" y="218774"/>
            <a:ext cx="1209301" cy="271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Proprietary + Confidential</a:t>
            </a:r>
          </a:p>
        </p:txBody>
      </p:sp>
      <p:sp>
        <p:nvSpPr>
          <p:cNvPr id="538" name="Google Shape;335;p33"/>
          <p:cNvSpPr/>
          <p:nvPr/>
        </p:nvSpPr>
        <p:spPr>
          <a:xfrm>
            <a:off x="4554299" y="0"/>
            <a:ext cx="4589701" cy="5143500"/>
          </a:xfrm>
          <a:prstGeom prst="rect">
            <a:avLst/>
          </a:prstGeom>
          <a:solidFill>
            <a:srgbClr val="F1F3F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grpSp>
        <p:nvGrpSpPr>
          <p:cNvPr id="545" name="Google Shape;336;p33"/>
          <p:cNvGrpSpPr/>
          <p:nvPr/>
        </p:nvGrpSpPr>
        <p:grpSpPr>
          <a:xfrm>
            <a:off x="8469121" y="4803780"/>
            <a:ext cx="420492" cy="137011"/>
            <a:chOff x="0" y="0"/>
            <a:chExt cx="420490" cy="137009"/>
          </a:xfrm>
        </p:grpSpPr>
        <p:sp>
          <p:nvSpPr>
            <p:cNvPr id="539" name="Google Shape;337;p33"/>
            <p:cNvSpPr/>
            <p:nvPr/>
          </p:nvSpPr>
          <p:spPr>
            <a:xfrm>
              <a:off x="0" y="-1"/>
              <a:ext cx="103503" cy="1062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99" fill="norm" stroke="1" extrusionOk="0">
                  <a:moveTo>
                    <a:pt x="11299" y="12810"/>
                  </a:moveTo>
                  <a:lnTo>
                    <a:pt x="11299" y="9860"/>
                  </a:lnTo>
                  <a:lnTo>
                    <a:pt x="21436" y="9860"/>
                  </a:lnTo>
                  <a:cubicBezTo>
                    <a:pt x="21540" y="10380"/>
                    <a:pt x="21600" y="10999"/>
                    <a:pt x="21600" y="11669"/>
                  </a:cubicBezTo>
                  <a:cubicBezTo>
                    <a:pt x="21600" y="13881"/>
                    <a:pt x="20978" y="16621"/>
                    <a:pt x="18978" y="18570"/>
                  </a:cubicBezTo>
                  <a:cubicBezTo>
                    <a:pt x="17032" y="20545"/>
                    <a:pt x="14544" y="21599"/>
                    <a:pt x="11246" y="21599"/>
                  </a:cubicBezTo>
                  <a:cubicBezTo>
                    <a:pt x="5136" y="21600"/>
                    <a:pt x="0" y="16753"/>
                    <a:pt x="0" y="10799"/>
                  </a:cubicBezTo>
                  <a:cubicBezTo>
                    <a:pt x="0" y="4846"/>
                    <a:pt x="5136" y="0"/>
                    <a:pt x="11246" y="0"/>
                  </a:cubicBezTo>
                  <a:cubicBezTo>
                    <a:pt x="14625" y="0"/>
                    <a:pt x="17032" y="1290"/>
                    <a:pt x="18843" y="2977"/>
                  </a:cubicBezTo>
                  <a:lnTo>
                    <a:pt x="16708" y="5057"/>
                  </a:lnTo>
                  <a:cubicBezTo>
                    <a:pt x="15410" y="3872"/>
                    <a:pt x="13653" y="2950"/>
                    <a:pt x="11247" y="2950"/>
                  </a:cubicBezTo>
                  <a:cubicBezTo>
                    <a:pt x="6787" y="2950"/>
                    <a:pt x="3299" y="6453"/>
                    <a:pt x="3299" y="10799"/>
                  </a:cubicBezTo>
                  <a:cubicBezTo>
                    <a:pt x="3299" y="15146"/>
                    <a:pt x="6787" y="18649"/>
                    <a:pt x="11247" y="18649"/>
                  </a:cubicBezTo>
                  <a:cubicBezTo>
                    <a:pt x="14140" y="18649"/>
                    <a:pt x="15789" y="17516"/>
                    <a:pt x="16843" y="16489"/>
                  </a:cubicBezTo>
                  <a:cubicBezTo>
                    <a:pt x="17702" y="15653"/>
                    <a:pt x="18267" y="14452"/>
                    <a:pt x="18487" y="12810"/>
                  </a:cubicBezTo>
                  <a:lnTo>
                    <a:pt x="11299" y="12810"/>
                  </a:lnTo>
                  <a:close/>
                </a:path>
              </a:pathLst>
            </a:custGeom>
            <a:solidFill>
              <a:srgbClr val="AEB3B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rgbClr val="595959"/>
                  </a:solidFill>
                </a:defRPr>
              </a:pPr>
            </a:p>
          </p:txBody>
        </p:sp>
        <p:sp>
          <p:nvSpPr>
            <p:cNvPr id="540" name="Google Shape;338;p33"/>
            <p:cNvSpPr/>
            <p:nvPr/>
          </p:nvSpPr>
          <p:spPr>
            <a:xfrm>
              <a:off x="109376" y="37909"/>
              <a:ext cx="68656" cy="68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0800"/>
                  </a:moveTo>
                  <a:cubicBezTo>
                    <a:pt x="21600" y="17017"/>
                    <a:pt x="16751" y="21600"/>
                    <a:pt x="10800" y="21600"/>
                  </a:cubicBezTo>
                  <a:cubicBezTo>
                    <a:pt x="4849" y="21600"/>
                    <a:pt x="0" y="17019"/>
                    <a:pt x="0" y="10800"/>
                  </a:cubicBezTo>
                  <a:cubicBezTo>
                    <a:pt x="0" y="4541"/>
                    <a:pt x="4849" y="0"/>
                    <a:pt x="10800" y="0"/>
                  </a:cubicBezTo>
                  <a:cubicBezTo>
                    <a:pt x="16751" y="0"/>
                    <a:pt x="21600" y="4541"/>
                    <a:pt x="21600" y="10800"/>
                  </a:cubicBezTo>
                  <a:close/>
                  <a:moveTo>
                    <a:pt x="16873" y="10800"/>
                  </a:moveTo>
                  <a:cubicBezTo>
                    <a:pt x="16873" y="6914"/>
                    <a:pt x="14062" y="4255"/>
                    <a:pt x="10802" y="4255"/>
                  </a:cubicBezTo>
                  <a:cubicBezTo>
                    <a:pt x="7541" y="4255"/>
                    <a:pt x="4728" y="6914"/>
                    <a:pt x="4728" y="10800"/>
                  </a:cubicBezTo>
                  <a:cubicBezTo>
                    <a:pt x="4728" y="14644"/>
                    <a:pt x="7540" y="17345"/>
                    <a:pt x="10802" y="17345"/>
                  </a:cubicBezTo>
                  <a:cubicBezTo>
                    <a:pt x="14060" y="17345"/>
                    <a:pt x="16873" y="14644"/>
                    <a:pt x="16873" y="10800"/>
                  </a:cubicBezTo>
                  <a:close/>
                </a:path>
              </a:pathLst>
            </a:custGeom>
            <a:solidFill>
              <a:srgbClr val="AEB3B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rgbClr val="595959"/>
                  </a:solidFill>
                </a:defRPr>
              </a:pPr>
            </a:p>
          </p:txBody>
        </p:sp>
        <p:sp>
          <p:nvSpPr>
            <p:cNvPr id="541" name="Google Shape;339;p33"/>
            <p:cNvSpPr/>
            <p:nvPr/>
          </p:nvSpPr>
          <p:spPr>
            <a:xfrm>
              <a:off x="184264" y="37909"/>
              <a:ext cx="68656" cy="68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0800"/>
                  </a:moveTo>
                  <a:cubicBezTo>
                    <a:pt x="21600" y="17017"/>
                    <a:pt x="16751" y="21600"/>
                    <a:pt x="10800" y="21600"/>
                  </a:cubicBezTo>
                  <a:cubicBezTo>
                    <a:pt x="4849" y="21600"/>
                    <a:pt x="0" y="17019"/>
                    <a:pt x="0" y="10800"/>
                  </a:cubicBezTo>
                  <a:cubicBezTo>
                    <a:pt x="0" y="4541"/>
                    <a:pt x="4849" y="0"/>
                    <a:pt x="10800" y="0"/>
                  </a:cubicBezTo>
                  <a:cubicBezTo>
                    <a:pt x="16751" y="0"/>
                    <a:pt x="21600" y="4541"/>
                    <a:pt x="21600" y="10800"/>
                  </a:cubicBezTo>
                  <a:close/>
                  <a:moveTo>
                    <a:pt x="16873" y="10800"/>
                  </a:moveTo>
                  <a:cubicBezTo>
                    <a:pt x="16873" y="6914"/>
                    <a:pt x="14062" y="4255"/>
                    <a:pt x="10802" y="4255"/>
                  </a:cubicBezTo>
                  <a:cubicBezTo>
                    <a:pt x="7541" y="4255"/>
                    <a:pt x="4728" y="6914"/>
                    <a:pt x="4728" y="10800"/>
                  </a:cubicBezTo>
                  <a:cubicBezTo>
                    <a:pt x="4728" y="14644"/>
                    <a:pt x="7540" y="17345"/>
                    <a:pt x="10802" y="17345"/>
                  </a:cubicBezTo>
                  <a:cubicBezTo>
                    <a:pt x="14060" y="17345"/>
                    <a:pt x="16873" y="14644"/>
                    <a:pt x="16873" y="10800"/>
                  </a:cubicBezTo>
                  <a:close/>
                </a:path>
              </a:pathLst>
            </a:custGeom>
            <a:solidFill>
              <a:srgbClr val="AEB3B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rgbClr val="595959"/>
                  </a:solidFill>
                </a:defRPr>
              </a:pPr>
            </a:p>
          </p:txBody>
        </p:sp>
        <p:sp>
          <p:nvSpPr>
            <p:cNvPr id="542" name="Google Shape;340;p33"/>
            <p:cNvSpPr/>
            <p:nvPr/>
          </p:nvSpPr>
          <p:spPr>
            <a:xfrm>
              <a:off x="259152" y="37914"/>
              <a:ext cx="65549" cy="990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451"/>
                  </a:moveTo>
                  <a:lnTo>
                    <a:pt x="21600" y="13835"/>
                  </a:lnTo>
                  <a:cubicBezTo>
                    <a:pt x="21600" y="19341"/>
                    <a:pt x="16691" y="21600"/>
                    <a:pt x="10885" y="21600"/>
                  </a:cubicBezTo>
                  <a:cubicBezTo>
                    <a:pt x="5421" y="21600"/>
                    <a:pt x="2134" y="19171"/>
                    <a:pt x="895" y="17195"/>
                  </a:cubicBezTo>
                  <a:lnTo>
                    <a:pt x="5207" y="16009"/>
                  </a:lnTo>
                  <a:cubicBezTo>
                    <a:pt x="5976" y="17224"/>
                    <a:pt x="7854" y="18664"/>
                    <a:pt x="10885" y="18664"/>
                  </a:cubicBezTo>
                  <a:cubicBezTo>
                    <a:pt x="14598" y="18664"/>
                    <a:pt x="16904" y="17139"/>
                    <a:pt x="16904" y="14288"/>
                  </a:cubicBezTo>
                  <a:lnTo>
                    <a:pt x="16904" y="13214"/>
                  </a:lnTo>
                  <a:lnTo>
                    <a:pt x="16734" y="13214"/>
                  </a:lnTo>
                  <a:cubicBezTo>
                    <a:pt x="15624" y="14118"/>
                    <a:pt x="13490" y="14908"/>
                    <a:pt x="10800" y="14908"/>
                  </a:cubicBezTo>
                  <a:cubicBezTo>
                    <a:pt x="5166" y="14908"/>
                    <a:pt x="0" y="11661"/>
                    <a:pt x="0" y="7482"/>
                  </a:cubicBezTo>
                  <a:cubicBezTo>
                    <a:pt x="0" y="3275"/>
                    <a:pt x="5166" y="0"/>
                    <a:pt x="10800" y="0"/>
                  </a:cubicBezTo>
                  <a:cubicBezTo>
                    <a:pt x="13490" y="0"/>
                    <a:pt x="15624" y="791"/>
                    <a:pt x="16734" y="1667"/>
                  </a:cubicBezTo>
                  <a:lnTo>
                    <a:pt x="16904" y="1667"/>
                  </a:lnTo>
                  <a:lnTo>
                    <a:pt x="16904" y="451"/>
                  </a:lnTo>
                  <a:lnTo>
                    <a:pt x="21600" y="451"/>
                  </a:lnTo>
                  <a:close/>
                  <a:moveTo>
                    <a:pt x="17246" y="7482"/>
                  </a:moveTo>
                  <a:cubicBezTo>
                    <a:pt x="17246" y="4856"/>
                    <a:pt x="14600" y="2936"/>
                    <a:pt x="11227" y="2936"/>
                  </a:cubicBezTo>
                  <a:cubicBezTo>
                    <a:pt x="7812" y="2936"/>
                    <a:pt x="4952" y="4856"/>
                    <a:pt x="4952" y="7482"/>
                  </a:cubicBezTo>
                  <a:cubicBezTo>
                    <a:pt x="4952" y="10080"/>
                    <a:pt x="7812" y="11972"/>
                    <a:pt x="11227" y="11972"/>
                  </a:cubicBezTo>
                  <a:cubicBezTo>
                    <a:pt x="14598" y="11971"/>
                    <a:pt x="17246" y="10080"/>
                    <a:pt x="17246" y="7482"/>
                  </a:cubicBezTo>
                  <a:close/>
                </a:path>
              </a:pathLst>
            </a:custGeom>
            <a:solidFill>
              <a:srgbClr val="AEB3B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rgbClr val="595959"/>
                  </a:solidFill>
                </a:defRPr>
              </a:pPr>
            </a:p>
          </p:txBody>
        </p:sp>
        <p:sp>
          <p:nvSpPr>
            <p:cNvPr id="543" name="Google Shape;341;p33"/>
            <p:cNvSpPr/>
            <p:nvPr/>
          </p:nvSpPr>
          <p:spPr>
            <a:xfrm>
              <a:off x="335123" y="4048"/>
              <a:ext cx="15029" cy="100189"/>
            </a:xfrm>
            <a:prstGeom prst="rect">
              <a:avLst/>
            </a:prstGeom>
            <a:solidFill>
              <a:srgbClr val="AEB3B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rgbClr val="595959"/>
                  </a:solidFill>
                </a:defRPr>
              </a:pPr>
            </a:p>
          </p:txBody>
        </p:sp>
        <p:sp>
          <p:nvSpPr>
            <p:cNvPr id="544" name="Google Shape;342;p33"/>
            <p:cNvSpPr/>
            <p:nvPr/>
          </p:nvSpPr>
          <p:spPr>
            <a:xfrm>
              <a:off x="357402" y="37904"/>
              <a:ext cx="63089" cy="68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7385" y="14360"/>
                  </a:moveTo>
                  <a:lnTo>
                    <a:pt x="21377" y="16814"/>
                  </a:lnTo>
                  <a:cubicBezTo>
                    <a:pt x="20089" y="18574"/>
                    <a:pt x="16985" y="21600"/>
                    <a:pt x="11619" y="21600"/>
                  </a:cubicBezTo>
                  <a:cubicBezTo>
                    <a:pt x="4967" y="21600"/>
                    <a:pt x="0" y="16854"/>
                    <a:pt x="0" y="10800"/>
                  </a:cubicBezTo>
                  <a:cubicBezTo>
                    <a:pt x="0" y="4377"/>
                    <a:pt x="5012" y="0"/>
                    <a:pt x="11044" y="0"/>
                  </a:cubicBezTo>
                  <a:cubicBezTo>
                    <a:pt x="17120" y="0"/>
                    <a:pt x="20093" y="4460"/>
                    <a:pt x="21068" y="6872"/>
                  </a:cubicBezTo>
                  <a:lnTo>
                    <a:pt x="21600" y="8100"/>
                  </a:lnTo>
                  <a:lnTo>
                    <a:pt x="5944" y="14072"/>
                  </a:lnTo>
                  <a:cubicBezTo>
                    <a:pt x="7141" y="16241"/>
                    <a:pt x="9005" y="17345"/>
                    <a:pt x="11621" y="17345"/>
                  </a:cubicBezTo>
                  <a:cubicBezTo>
                    <a:pt x="14235" y="17346"/>
                    <a:pt x="16054" y="16161"/>
                    <a:pt x="17385" y="14360"/>
                  </a:cubicBezTo>
                  <a:close/>
                  <a:moveTo>
                    <a:pt x="5099" y="10474"/>
                  </a:moveTo>
                  <a:lnTo>
                    <a:pt x="15566" y="6465"/>
                  </a:lnTo>
                  <a:cubicBezTo>
                    <a:pt x="14989" y="5115"/>
                    <a:pt x="13260" y="4174"/>
                    <a:pt x="11219" y="4174"/>
                  </a:cubicBezTo>
                  <a:cubicBezTo>
                    <a:pt x="8603" y="4175"/>
                    <a:pt x="4967" y="6302"/>
                    <a:pt x="5099" y="10474"/>
                  </a:cubicBezTo>
                  <a:close/>
                </a:path>
              </a:pathLst>
            </a:custGeom>
            <a:solidFill>
              <a:srgbClr val="AEB3B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rgbClr val="595959"/>
                  </a:solidFill>
                </a:defRPr>
              </a:pPr>
            </a:p>
          </p:txBody>
        </p:sp>
      </p:grpSp>
      <p:sp>
        <p:nvSpPr>
          <p:cNvPr id="546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_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8;p1"/>
          <p:cNvSpPr txBox="1"/>
          <p:nvPr/>
        </p:nvSpPr>
        <p:spPr>
          <a:xfrm>
            <a:off x="7934700" y="218774"/>
            <a:ext cx="1209301" cy="271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Proprietary + Confidential</a:t>
            </a:r>
          </a:p>
        </p:txBody>
      </p:sp>
      <p:grpSp>
        <p:nvGrpSpPr>
          <p:cNvPr id="560" name="Google Shape;344;p34"/>
          <p:cNvGrpSpPr/>
          <p:nvPr/>
        </p:nvGrpSpPr>
        <p:grpSpPr>
          <a:xfrm>
            <a:off x="7742997" y="4803992"/>
            <a:ext cx="420492" cy="137011"/>
            <a:chOff x="0" y="0"/>
            <a:chExt cx="420490" cy="137009"/>
          </a:xfrm>
        </p:grpSpPr>
        <p:sp>
          <p:nvSpPr>
            <p:cNvPr id="554" name="Google Shape;345;p34"/>
            <p:cNvSpPr/>
            <p:nvPr/>
          </p:nvSpPr>
          <p:spPr>
            <a:xfrm>
              <a:off x="0" y="-1"/>
              <a:ext cx="103503" cy="1062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99" fill="norm" stroke="1" extrusionOk="0">
                  <a:moveTo>
                    <a:pt x="11299" y="12810"/>
                  </a:moveTo>
                  <a:lnTo>
                    <a:pt x="11299" y="9860"/>
                  </a:lnTo>
                  <a:lnTo>
                    <a:pt x="21436" y="9860"/>
                  </a:lnTo>
                  <a:cubicBezTo>
                    <a:pt x="21540" y="10380"/>
                    <a:pt x="21600" y="10999"/>
                    <a:pt x="21600" y="11669"/>
                  </a:cubicBezTo>
                  <a:cubicBezTo>
                    <a:pt x="21600" y="13881"/>
                    <a:pt x="20978" y="16621"/>
                    <a:pt x="18978" y="18570"/>
                  </a:cubicBezTo>
                  <a:cubicBezTo>
                    <a:pt x="17032" y="20545"/>
                    <a:pt x="14544" y="21599"/>
                    <a:pt x="11246" y="21599"/>
                  </a:cubicBezTo>
                  <a:cubicBezTo>
                    <a:pt x="5136" y="21600"/>
                    <a:pt x="0" y="16753"/>
                    <a:pt x="0" y="10799"/>
                  </a:cubicBezTo>
                  <a:cubicBezTo>
                    <a:pt x="0" y="4846"/>
                    <a:pt x="5136" y="0"/>
                    <a:pt x="11246" y="0"/>
                  </a:cubicBezTo>
                  <a:cubicBezTo>
                    <a:pt x="14625" y="0"/>
                    <a:pt x="17032" y="1290"/>
                    <a:pt x="18843" y="2977"/>
                  </a:cubicBezTo>
                  <a:lnTo>
                    <a:pt x="16708" y="5057"/>
                  </a:lnTo>
                  <a:cubicBezTo>
                    <a:pt x="15410" y="3872"/>
                    <a:pt x="13653" y="2950"/>
                    <a:pt x="11247" y="2950"/>
                  </a:cubicBezTo>
                  <a:cubicBezTo>
                    <a:pt x="6787" y="2950"/>
                    <a:pt x="3299" y="6453"/>
                    <a:pt x="3299" y="10799"/>
                  </a:cubicBezTo>
                  <a:cubicBezTo>
                    <a:pt x="3299" y="15146"/>
                    <a:pt x="6787" y="18649"/>
                    <a:pt x="11247" y="18649"/>
                  </a:cubicBezTo>
                  <a:cubicBezTo>
                    <a:pt x="14140" y="18649"/>
                    <a:pt x="15789" y="17516"/>
                    <a:pt x="16843" y="16489"/>
                  </a:cubicBezTo>
                  <a:cubicBezTo>
                    <a:pt x="17702" y="15653"/>
                    <a:pt x="18267" y="14452"/>
                    <a:pt x="18487" y="12810"/>
                  </a:cubicBezTo>
                  <a:lnTo>
                    <a:pt x="11299" y="12810"/>
                  </a:lnTo>
                  <a:close/>
                </a:path>
              </a:pathLst>
            </a:custGeom>
            <a:solidFill>
              <a:srgbClr val="AEB3B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rgbClr val="595959"/>
                  </a:solidFill>
                </a:defRPr>
              </a:pPr>
            </a:p>
          </p:txBody>
        </p:sp>
        <p:sp>
          <p:nvSpPr>
            <p:cNvPr id="555" name="Google Shape;346;p34"/>
            <p:cNvSpPr/>
            <p:nvPr/>
          </p:nvSpPr>
          <p:spPr>
            <a:xfrm>
              <a:off x="109376" y="37909"/>
              <a:ext cx="68656" cy="68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0800"/>
                  </a:moveTo>
                  <a:cubicBezTo>
                    <a:pt x="21600" y="17017"/>
                    <a:pt x="16751" y="21600"/>
                    <a:pt x="10800" y="21600"/>
                  </a:cubicBezTo>
                  <a:cubicBezTo>
                    <a:pt x="4849" y="21600"/>
                    <a:pt x="0" y="17019"/>
                    <a:pt x="0" y="10800"/>
                  </a:cubicBezTo>
                  <a:cubicBezTo>
                    <a:pt x="0" y="4541"/>
                    <a:pt x="4849" y="0"/>
                    <a:pt x="10800" y="0"/>
                  </a:cubicBezTo>
                  <a:cubicBezTo>
                    <a:pt x="16751" y="0"/>
                    <a:pt x="21600" y="4541"/>
                    <a:pt x="21600" y="10800"/>
                  </a:cubicBezTo>
                  <a:close/>
                  <a:moveTo>
                    <a:pt x="16873" y="10800"/>
                  </a:moveTo>
                  <a:cubicBezTo>
                    <a:pt x="16873" y="6914"/>
                    <a:pt x="14062" y="4255"/>
                    <a:pt x="10802" y="4255"/>
                  </a:cubicBezTo>
                  <a:cubicBezTo>
                    <a:pt x="7541" y="4255"/>
                    <a:pt x="4728" y="6914"/>
                    <a:pt x="4728" y="10800"/>
                  </a:cubicBezTo>
                  <a:cubicBezTo>
                    <a:pt x="4728" y="14644"/>
                    <a:pt x="7540" y="17345"/>
                    <a:pt x="10802" y="17345"/>
                  </a:cubicBezTo>
                  <a:cubicBezTo>
                    <a:pt x="14060" y="17345"/>
                    <a:pt x="16873" y="14644"/>
                    <a:pt x="16873" y="10800"/>
                  </a:cubicBezTo>
                  <a:close/>
                </a:path>
              </a:pathLst>
            </a:custGeom>
            <a:solidFill>
              <a:srgbClr val="AEB3B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rgbClr val="595959"/>
                  </a:solidFill>
                </a:defRPr>
              </a:pPr>
            </a:p>
          </p:txBody>
        </p:sp>
        <p:sp>
          <p:nvSpPr>
            <p:cNvPr id="556" name="Google Shape;347;p34"/>
            <p:cNvSpPr/>
            <p:nvPr/>
          </p:nvSpPr>
          <p:spPr>
            <a:xfrm>
              <a:off x="184264" y="37909"/>
              <a:ext cx="68656" cy="68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0800"/>
                  </a:moveTo>
                  <a:cubicBezTo>
                    <a:pt x="21600" y="17017"/>
                    <a:pt x="16751" y="21600"/>
                    <a:pt x="10800" y="21600"/>
                  </a:cubicBezTo>
                  <a:cubicBezTo>
                    <a:pt x="4849" y="21600"/>
                    <a:pt x="0" y="17019"/>
                    <a:pt x="0" y="10800"/>
                  </a:cubicBezTo>
                  <a:cubicBezTo>
                    <a:pt x="0" y="4541"/>
                    <a:pt x="4849" y="0"/>
                    <a:pt x="10800" y="0"/>
                  </a:cubicBezTo>
                  <a:cubicBezTo>
                    <a:pt x="16751" y="0"/>
                    <a:pt x="21600" y="4541"/>
                    <a:pt x="21600" y="10800"/>
                  </a:cubicBezTo>
                  <a:close/>
                  <a:moveTo>
                    <a:pt x="16873" y="10800"/>
                  </a:moveTo>
                  <a:cubicBezTo>
                    <a:pt x="16873" y="6914"/>
                    <a:pt x="14062" y="4255"/>
                    <a:pt x="10802" y="4255"/>
                  </a:cubicBezTo>
                  <a:cubicBezTo>
                    <a:pt x="7541" y="4255"/>
                    <a:pt x="4728" y="6914"/>
                    <a:pt x="4728" y="10800"/>
                  </a:cubicBezTo>
                  <a:cubicBezTo>
                    <a:pt x="4728" y="14644"/>
                    <a:pt x="7540" y="17345"/>
                    <a:pt x="10802" y="17345"/>
                  </a:cubicBezTo>
                  <a:cubicBezTo>
                    <a:pt x="14060" y="17345"/>
                    <a:pt x="16873" y="14644"/>
                    <a:pt x="16873" y="10800"/>
                  </a:cubicBezTo>
                  <a:close/>
                </a:path>
              </a:pathLst>
            </a:custGeom>
            <a:solidFill>
              <a:srgbClr val="AEB3B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rgbClr val="595959"/>
                  </a:solidFill>
                </a:defRPr>
              </a:pPr>
            </a:p>
          </p:txBody>
        </p:sp>
        <p:sp>
          <p:nvSpPr>
            <p:cNvPr id="557" name="Google Shape;348;p34"/>
            <p:cNvSpPr/>
            <p:nvPr/>
          </p:nvSpPr>
          <p:spPr>
            <a:xfrm>
              <a:off x="259152" y="37914"/>
              <a:ext cx="65549" cy="990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451"/>
                  </a:moveTo>
                  <a:lnTo>
                    <a:pt x="21600" y="13835"/>
                  </a:lnTo>
                  <a:cubicBezTo>
                    <a:pt x="21600" y="19341"/>
                    <a:pt x="16691" y="21600"/>
                    <a:pt x="10885" y="21600"/>
                  </a:cubicBezTo>
                  <a:cubicBezTo>
                    <a:pt x="5421" y="21600"/>
                    <a:pt x="2134" y="19171"/>
                    <a:pt x="895" y="17195"/>
                  </a:cubicBezTo>
                  <a:lnTo>
                    <a:pt x="5207" y="16009"/>
                  </a:lnTo>
                  <a:cubicBezTo>
                    <a:pt x="5976" y="17224"/>
                    <a:pt x="7854" y="18664"/>
                    <a:pt x="10885" y="18664"/>
                  </a:cubicBezTo>
                  <a:cubicBezTo>
                    <a:pt x="14598" y="18664"/>
                    <a:pt x="16904" y="17139"/>
                    <a:pt x="16904" y="14288"/>
                  </a:cubicBezTo>
                  <a:lnTo>
                    <a:pt x="16904" y="13214"/>
                  </a:lnTo>
                  <a:lnTo>
                    <a:pt x="16734" y="13214"/>
                  </a:lnTo>
                  <a:cubicBezTo>
                    <a:pt x="15624" y="14118"/>
                    <a:pt x="13490" y="14908"/>
                    <a:pt x="10800" y="14908"/>
                  </a:cubicBezTo>
                  <a:cubicBezTo>
                    <a:pt x="5166" y="14908"/>
                    <a:pt x="0" y="11661"/>
                    <a:pt x="0" y="7482"/>
                  </a:cubicBezTo>
                  <a:cubicBezTo>
                    <a:pt x="0" y="3275"/>
                    <a:pt x="5166" y="0"/>
                    <a:pt x="10800" y="0"/>
                  </a:cubicBezTo>
                  <a:cubicBezTo>
                    <a:pt x="13490" y="0"/>
                    <a:pt x="15624" y="791"/>
                    <a:pt x="16734" y="1667"/>
                  </a:cubicBezTo>
                  <a:lnTo>
                    <a:pt x="16904" y="1667"/>
                  </a:lnTo>
                  <a:lnTo>
                    <a:pt x="16904" y="451"/>
                  </a:lnTo>
                  <a:lnTo>
                    <a:pt x="21600" y="451"/>
                  </a:lnTo>
                  <a:close/>
                  <a:moveTo>
                    <a:pt x="17246" y="7482"/>
                  </a:moveTo>
                  <a:cubicBezTo>
                    <a:pt x="17246" y="4856"/>
                    <a:pt x="14600" y="2936"/>
                    <a:pt x="11227" y="2936"/>
                  </a:cubicBezTo>
                  <a:cubicBezTo>
                    <a:pt x="7812" y="2936"/>
                    <a:pt x="4952" y="4856"/>
                    <a:pt x="4952" y="7482"/>
                  </a:cubicBezTo>
                  <a:cubicBezTo>
                    <a:pt x="4952" y="10080"/>
                    <a:pt x="7812" y="11972"/>
                    <a:pt x="11227" y="11972"/>
                  </a:cubicBezTo>
                  <a:cubicBezTo>
                    <a:pt x="14598" y="11971"/>
                    <a:pt x="17246" y="10080"/>
                    <a:pt x="17246" y="7482"/>
                  </a:cubicBezTo>
                  <a:close/>
                </a:path>
              </a:pathLst>
            </a:custGeom>
            <a:solidFill>
              <a:srgbClr val="AEB3B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rgbClr val="595959"/>
                  </a:solidFill>
                </a:defRPr>
              </a:pPr>
            </a:p>
          </p:txBody>
        </p:sp>
        <p:sp>
          <p:nvSpPr>
            <p:cNvPr id="558" name="Google Shape;349;p34"/>
            <p:cNvSpPr/>
            <p:nvPr/>
          </p:nvSpPr>
          <p:spPr>
            <a:xfrm>
              <a:off x="335123" y="4048"/>
              <a:ext cx="15029" cy="100189"/>
            </a:xfrm>
            <a:prstGeom prst="rect">
              <a:avLst/>
            </a:prstGeom>
            <a:solidFill>
              <a:srgbClr val="AEB3B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rgbClr val="595959"/>
                  </a:solidFill>
                </a:defRPr>
              </a:pPr>
            </a:p>
          </p:txBody>
        </p:sp>
        <p:sp>
          <p:nvSpPr>
            <p:cNvPr id="559" name="Google Shape;350;p34"/>
            <p:cNvSpPr/>
            <p:nvPr/>
          </p:nvSpPr>
          <p:spPr>
            <a:xfrm>
              <a:off x="357402" y="37904"/>
              <a:ext cx="63089" cy="68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7385" y="14360"/>
                  </a:moveTo>
                  <a:lnTo>
                    <a:pt x="21377" y="16814"/>
                  </a:lnTo>
                  <a:cubicBezTo>
                    <a:pt x="20089" y="18574"/>
                    <a:pt x="16985" y="21600"/>
                    <a:pt x="11619" y="21600"/>
                  </a:cubicBezTo>
                  <a:cubicBezTo>
                    <a:pt x="4967" y="21600"/>
                    <a:pt x="0" y="16854"/>
                    <a:pt x="0" y="10800"/>
                  </a:cubicBezTo>
                  <a:cubicBezTo>
                    <a:pt x="0" y="4377"/>
                    <a:pt x="5012" y="0"/>
                    <a:pt x="11044" y="0"/>
                  </a:cubicBezTo>
                  <a:cubicBezTo>
                    <a:pt x="17120" y="0"/>
                    <a:pt x="20093" y="4460"/>
                    <a:pt x="21068" y="6872"/>
                  </a:cubicBezTo>
                  <a:lnTo>
                    <a:pt x="21600" y="8100"/>
                  </a:lnTo>
                  <a:lnTo>
                    <a:pt x="5944" y="14072"/>
                  </a:lnTo>
                  <a:cubicBezTo>
                    <a:pt x="7141" y="16241"/>
                    <a:pt x="9005" y="17345"/>
                    <a:pt x="11621" y="17345"/>
                  </a:cubicBezTo>
                  <a:cubicBezTo>
                    <a:pt x="14235" y="17346"/>
                    <a:pt x="16054" y="16161"/>
                    <a:pt x="17385" y="14360"/>
                  </a:cubicBezTo>
                  <a:close/>
                  <a:moveTo>
                    <a:pt x="5099" y="10474"/>
                  </a:moveTo>
                  <a:lnTo>
                    <a:pt x="15566" y="6465"/>
                  </a:lnTo>
                  <a:cubicBezTo>
                    <a:pt x="14989" y="5115"/>
                    <a:pt x="13260" y="4174"/>
                    <a:pt x="11219" y="4174"/>
                  </a:cubicBezTo>
                  <a:cubicBezTo>
                    <a:pt x="8603" y="4175"/>
                    <a:pt x="4967" y="6302"/>
                    <a:pt x="5099" y="10474"/>
                  </a:cubicBezTo>
                  <a:close/>
                </a:path>
              </a:pathLst>
            </a:custGeom>
            <a:solidFill>
              <a:srgbClr val="AEB3B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rgbClr val="595959"/>
                  </a:solidFill>
                </a:defRPr>
              </a:pPr>
            </a:p>
          </p:txBody>
        </p:sp>
      </p:grpSp>
      <p:grpSp>
        <p:nvGrpSpPr>
          <p:cNvPr id="569" name="Google Shape;351;p34"/>
          <p:cNvGrpSpPr/>
          <p:nvPr/>
        </p:nvGrpSpPr>
        <p:grpSpPr>
          <a:xfrm>
            <a:off x="8327424" y="4803983"/>
            <a:ext cx="562214" cy="125429"/>
            <a:chOff x="0" y="0"/>
            <a:chExt cx="562213" cy="125428"/>
          </a:xfrm>
        </p:grpSpPr>
        <p:sp>
          <p:nvSpPr>
            <p:cNvPr id="561" name="Google Shape;352;p34"/>
            <p:cNvSpPr/>
            <p:nvPr/>
          </p:nvSpPr>
          <p:spPr>
            <a:xfrm>
              <a:off x="-1" y="-1"/>
              <a:ext cx="179290" cy="1254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8667" y="6163"/>
                  </a:moveTo>
                  <a:lnTo>
                    <a:pt x="14267" y="10800"/>
                  </a:lnTo>
                  <a:lnTo>
                    <a:pt x="8667" y="15438"/>
                  </a:lnTo>
                  <a:lnTo>
                    <a:pt x="8667" y="6163"/>
                  </a:lnTo>
                  <a:close/>
                  <a:moveTo>
                    <a:pt x="9733" y="0"/>
                  </a:moveTo>
                  <a:lnTo>
                    <a:pt x="7245" y="64"/>
                  </a:lnTo>
                  <a:lnTo>
                    <a:pt x="5778" y="127"/>
                  </a:lnTo>
                  <a:lnTo>
                    <a:pt x="4400" y="254"/>
                  </a:lnTo>
                  <a:lnTo>
                    <a:pt x="3200" y="445"/>
                  </a:lnTo>
                  <a:lnTo>
                    <a:pt x="2756" y="508"/>
                  </a:lnTo>
                  <a:lnTo>
                    <a:pt x="2356" y="635"/>
                  </a:lnTo>
                  <a:lnTo>
                    <a:pt x="2044" y="826"/>
                  </a:lnTo>
                  <a:lnTo>
                    <a:pt x="1733" y="1016"/>
                  </a:lnTo>
                  <a:lnTo>
                    <a:pt x="1422" y="1334"/>
                  </a:lnTo>
                  <a:lnTo>
                    <a:pt x="1156" y="1652"/>
                  </a:lnTo>
                  <a:lnTo>
                    <a:pt x="933" y="2033"/>
                  </a:lnTo>
                  <a:lnTo>
                    <a:pt x="756" y="2414"/>
                  </a:lnTo>
                  <a:lnTo>
                    <a:pt x="578" y="2859"/>
                  </a:lnTo>
                  <a:lnTo>
                    <a:pt x="444" y="3367"/>
                  </a:lnTo>
                  <a:lnTo>
                    <a:pt x="311" y="4384"/>
                  </a:lnTo>
                  <a:lnTo>
                    <a:pt x="222" y="5527"/>
                  </a:lnTo>
                  <a:lnTo>
                    <a:pt x="133" y="6798"/>
                  </a:lnTo>
                  <a:lnTo>
                    <a:pt x="89" y="8005"/>
                  </a:lnTo>
                  <a:lnTo>
                    <a:pt x="0" y="9974"/>
                  </a:lnTo>
                  <a:lnTo>
                    <a:pt x="0" y="11626"/>
                  </a:lnTo>
                  <a:lnTo>
                    <a:pt x="89" y="13595"/>
                  </a:lnTo>
                  <a:lnTo>
                    <a:pt x="133" y="14803"/>
                  </a:lnTo>
                  <a:lnTo>
                    <a:pt x="222" y="16073"/>
                  </a:lnTo>
                  <a:lnTo>
                    <a:pt x="311" y="17217"/>
                  </a:lnTo>
                  <a:lnTo>
                    <a:pt x="444" y="18233"/>
                  </a:lnTo>
                  <a:lnTo>
                    <a:pt x="578" y="18678"/>
                  </a:lnTo>
                  <a:lnTo>
                    <a:pt x="756" y="19186"/>
                  </a:lnTo>
                  <a:lnTo>
                    <a:pt x="933" y="19567"/>
                  </a:lnTo>
                  <a:lnTo>
                    <a:pt x="1156" y="19948"/>
                  </a:lnTo>
                  <a:lnTo>
                    <a:pt x="1422" y="20266"/>
                  </a:lnTo>
                  <a:lnTo>
                    <a:pt x="1733" y="20584"/>
                  </a:lnTo>
                  <a:lnTo>
                    <a:pt x="2044" y="20774"/>
                  </a:lnTo>
                  <a:lnTo>
                    <a:pt x="2356" y="20965"/>
                  </a:lnTo>
                  <a:lnTo>
                    <a:pt x="2756" y="21092"/>
                  </a:lnTo>
                  <a:lnTo>
                    <a:pt x="3200" y="21155"/>
                  </a:lnTo>
                  <a:lnTo>
                    <a:pt x="4400" y="21346"/>
                  </a:lnTo>
                  <a:lnTo>
                    <a:pt x="5778" y="21473"/>
                  </a:lnTo>
                  <a:lnTo>
                    <a:pt x="7245" y="21537"/>
                  </a:lnTo>
                  <a:lnTo>
                    <a:pt x="9733" y="21600"/>
                  </a:lnTo>
                  <a:lnTo>
                    <a:pt x="11911" y="21600"/>
                  </a:lnTo>
                  <a:lnTo>
                    <a:pt x="14400" y="21537"/>
                  </a:lnTo>
                  <a:lnTo>
                    <a:pt x="15822" y="21473"/>
                  </a:lnTo>
                  <a:lnTo>
                    <a:pt x="17200" y="21346"/>
                  </a:lnTo>
                  <a:lnTo>
                    <a:pt x="18400" y="21155"/>
                  </a:lnTo>
                  <a:lnTo>
                    <a:pt x="18889" y="21092"/>
                  </a:lnTo>
                  <a:lnTo>
                    <a:pt x="19245" y="20965"/>
                  </a:lnTo>
                  <a:lnTo>
                    <a:pt x="19600" y="20774"/>
                  </a:lnTo>
                  <a:lnTo>
                    <a:pt x="19911" y="20584"/>
                  </a:lnTo>
                  <a:lnTo>
                    <a:pt x="20178" y="20266"/>
                  </a:lnTo>
                  <a:lnTo>
                    <a:pt x="20444" y="19948"/>
                  </a:lnTo>
                  <a:lnTo>
                    <a:pt x="20711" y="19567"/>
                  </a:lnTo>
                  <a:lnTo>
                    <a:pt x="20889" y="19186"/>
                  </a:lnTo>
                  <a:lnTo>
                    <a:pt x="21067" y="18678"/>
                  </a:lnTo>
                  <a:lnTo>
                    <a:pt x="21156" y="18233"/>
                  </a:lnTo>
                  <a:lnTo>
                    <a:pt x="21289" y="17217"/>
                  </a:lnTo>
                  <a:lnTo>
                    <a:pt x="21422" y="16073"/>
                  </a:lnTo>
                  <a:lnTo>
                    <a:pt x="21511" y="14803"/>
                  </a:lnTo>
                  <a:lnTo>
                    <a:pt x="21556" y="13595"/>
                  </a:lnTo>
                  <a:lnTo>
                    <a:pt x="21600" y="11626"/>
                  </a:lnTo>
                  <a:lnTo>
                    <a:pt x="21600" y="9974"/>
                  </a:lnTo>
                  <a:lnTo>
                    <a:pt x="21556" y="8005"/>
                  </a:lnTo>
                  <a:lnTo>
                    <a:pt x="21511" y="6798"/>
                  </a:lnTo>
                  <a:lnTo>
                    <a:pt x="21422" y="5527"/>
                  </a:lnTo>
                  <a:lnTo>
                    <a:pt x="21289" y="4384"/>
                  </a:lnTo>
                  <a:lnTo>
                    <a:pt x="21156" y="3367"/>
                  </a:lnTo>
                  <a:lnTo>
                    <a:pt x="21067" y="2859"/>
                  </a:lnTo>
                  <a:lnTo>
                    <a:pt x="20889" y="2414"/>
                  </a:lnTo>
                  <a:lnTo>
                    <a:pt x="20711" y="2033"/>
                  </a:lnTo>
                  <a:lnTo>
                    <a:pt x="20444" y="1652"/>
                  </a:lnTo>
                  <a:lnTo>
                    <a:pt x="20178" y="1334"/>
                  </a:lnTo>
                  <a:lnTo>
                    <a:pt x="19911" y="1016"/>
                  </a:lnTo>
                  <a:lnTo>
                    <a:pt x="19600" y="826"/>
                  </a:lnTo>
                  <a:lnTo>
                    <a:pt x="19245" y="635"/>
                  </a:lnTo>
                  <a:lnTo>
                    <a:pt x="18889" y="508"/>
                  </a:lnTo>
                  <a:lnTo>
                    <a:pt x="18400" y="445"/>
                  </a:lnTo>
                  <a:lnTo>
                    <a:pt x="17200" y="254"/>
                  </a:lnTo>
                  <a:lnTo>
                    <a:pt x="15822" y="127"/>
                  </a:lnTo>
                  <a:lnTo>
                    <a:pt x="14400" y="64"/>
                  </a:lnTo>
                  <a:lnTo>
                    <a:pt x="11911" y="0"/>
                  </a:lnTo>
                  <a:close/>
                </a:path>
              </a:pathLst>
            </a:custGeom>
            <a:solidFill>
              <a:srgbClr val="AEB3B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62" name="Google Shape;353;p34"/>
            <p:cNvSpPr/>
            <p:nvPr/>
          </p:nvSpPr>
          <p:spPr>
            <a:xfrm>
              <a:off x="250488" y="36152"/>
              <a:ext cx="49064" cy="815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19" y="3226"/>
                  </a:moveTo>
                  <a:lnTo>
                    <a:pt x="11531" y="3323"/>
                  </a:lnTo>
                  <a:lnTo>
                    <a:pt x="12180" y="3519"/>
                  </a:lnTo>
                  <a:lnTo>
                    <a:pt x="12668" y="3812"/>
                  </a:lnTo>
                  <a:lnTo>
                    <a:pt x="13155" y="4300"/>
                  </a:lnTo>
                  <a:lnTo>
                    <a:pt x="13318" y="4887"/>
                  </a:lnTo>
                  <a:lnTo>
                    <a:pt x="13642" y="5669"/>
                  </a:lnTo>
                  <a:lnTo>
                    <a:pt x="13804" y="7526"/>
                  </a:lnTo>
                  <a:lnTo>
                    <a:pt x="13804" y="14074"/>
                  </a:lnTo>
                  <a:lnTo>
                    <a:pt x="13642" y="16029"/>
                  </a:lnTo>
                  <a:lnTo>
                    <a:pt x="13318" y="16811"/>
                  </a:lnTo>
                  <a:lnTo>
                    <a:pt x="13155" y="17397"/>
                  </a:lnTo>
                  <a:lnTo>
                    <a:pt x="12668" y="17788"/>
                  </a:lnTo>
                  <a:lnTo>
                    <a:pt x="12180" y="18179"/>
                  </a:lnTo>
                  <a:lnTo>
                    <a:pt x="11531" y="18374"/>
                  </a:lnTo>
                  <a:lnTo>
                    <a:pt x="10069" y="18374"/>
                  </a:lnTo>
                  <a:lnTo>
                    <a:pt x="9420" y="18179"/>
                  </a:lnTo>
                  <a:lnTo>
                    <a:pt x="8932" y="17788"/>
                  </a:lnTo>
                  <a:lnTo>
                    <a:pt x="8607" y="17397"/>
                  </a:lnTo>
                  <a:lnTo>
                    <a:pt x="8282" y="16811"/>
                  </a:lnTo>
                  <a:lnTo>
                    <a:pt x="8120" y="16029"/>
                  </a:lnTo>
                  <a:lnTo>
                    <a:pt x="7958" y="14074"/>
                  </a:lnTo>
                  <a:lnTo>
                    <a:pt x="7958" y="7526"/>
                  </a:lnTo>
                  <a:lnTo>
                    <a:pt x="8120" y="5669"/>
                  </a:lnTo>
                  <a:lnTo>
                    <a:pt x="8282" y="4887"/>
                  </a:lnTo>
                  <a:lnTo>
                    <a:pt x="8607" y="4300"/>
                  </a:lnTo>
                  <a:lnTo>
                    <a:pt x="8932" y="3812"/>
                  </a:lnTo>
                  <a:lnTo>
                    <a:pt x="9420" y="3519"/>
                  </a:lnTo>
                  <a:lnTo>
                    <a:pt x="10069" y="3323"/>
                  </a:lnTo>
                  <a:lnTo>
                    <a:pt x="10719" y="3226"/>
                  </a:lnTo>
                  <a:close/>
                  <a:moveTo>
                    <a:pt x="11044" y="0"/>
                  </a:moveTo>
                  <a:lnTo>
                    <a:pt x="9095" y="98"/>
                  </a:lnTo>
                  <a:lnTo>
                    <a:pt x="7471" y="293"/>
                  </a:lnTo>
                  <a:lnTo>
                    <a:pt x="6009" y="586"/>
                  </a:lnTo>
                  <a:lnTo>
                    <a:pt x="4709" y="977"/>
                  </a:lnTo>
                  <a:lnTo>
                    <a:pt x="3573" y="1466"/>
                  </a:lnTo>
                  <a:lnTo>
                    <a:pt x="2599" y="2150"/>
                  </a:lnTo>
                  <a:lnTo>
                    <a:pt x="1786" y="3030"/>
                  </a:lnTo>
                  <a:lnTo>
                    <a:pt x="1136" y="3909"/>
                  </a:lnTo>
                  <a:lnTo>
                    <a:pt x="650" y="5082"/>
                  </a:lnTo>
                  <a:lnTo>
                    <a:pt x="325" y="6353"/>
                  </a:lnTo>
                  <a:lnTo>
                    <a:pt x="162" y="7721"/>
                  </a:lnTo>
                  <a:lnTo>
                    <a:pt x="0" y="9383"/>
                  </a:lnTo>
                  <a:lnTo>
                    <a:pt x="0" y="13977"/>
                  </a:lnTo>
                  <a:lnTo>
                    <a:pt x="325" y="15345"/>
                  </a:lnTo>
                  <a:lnTo>
                    <a:pt x="650" y="16615"/>
                  </a:lnTo>
                  <a:lnTo>
                    <a:pt x="974" y="17691"/>
                  </a:lnTo>
                  <a:lnTo>
                    <a:pt x="1624" y="18668"/>
                  </a:lnTo>
                  <a:lnTo>
                    <a:pt x="2274" y="19450"/>
                  </a:lnTo>
                  <a:lnTo>
                    <a:pt x="3248" y="20134"/>
                  </a:lnTo>
                  <a:lnTo>
                    <a:pt x="4385" y="20623"/>
                  </a:lnTo>
                  <a:lnTo>
                    <a:pt x="5684" y="21111"/>
                  </a:lnTo>
                  <a:lnTo>
                    <a:pt x="7146" y="21405"/>
                  </a:lnTo>
                  <a:lnTo>
                    <a:pt x="8770" y="21502"/>
                  </a:lnTo>
                  <a:lnTo>
                    <a:pt x="10719" y="21600"/>
                  </a:lnTo>
                  <a:lnTo>
                    <a:pt x="12668" y="21502"/>
                  </a:lnTo>
                  <a:lnTo>
                    <a:pt x="14454" y="21405"/>
                  </a:lnTo>
                  <a:lnTo>
                    <a:pt x="15916" y="21111"/>
                  </a:lnTo>
                  <a:lnTo>
                    <a:pt x="17215" y="20623"/>
                  </a:lnTo>
                  <a:lnTo>
                    <a:pt x="18190" y="20134"/>
                  </a:lnTo>
                  <a:lnTo>
                    <a:pt x="19164" y="19450"/>
                  </a:lnTo>
                  <a:lnTo>
                    <a:pt x="19976" y="18668"/>
                  </a:lnTo>
                  <a:lnTo>
                    <a:pt x="20464" y="17691"/>
                  </a:lnTo>
                  <a:lnTo>
                    <a:pt x="20950" y="16615"/>
                  </a:lnTo>
                  <a:lnTo>
                    <a:pt x="21275" y="15345"/>
                  </a:lnTo>
                  <a:lnTo>
                    <a:pt x="21438" y="13977"/>
                  </a:lnTo>
                  <a:lnTo>
                    <a:pt x="21600" y="12315"/>
                  </a:lnTo>
                  <a:lnTo>
                    <a:pt x="21600" y="9383"/>
                  </a:lnTo>
                  <a:lnTo>
                    <a:pt x="21438" y="7721"/>
                  </a:lnTo>
                  <a:lnTo>
                    <a:pt x="21275" y="6353"/>
                  </a:lnTo>
                  <a:lnTo>
                    <a:pt x="20950" y="5082"/>
                  </a:lnTo>
                  <a:lnTo>
                    <a:pt x="20464" y="3909"/>
                  </a:lnTo>
                  <a:lnTo>
                    <a:pt x="19814" y="3030"/>
                  </a:lnTo>
                  <a:lnTo>
                    <a:pt x="19164" y="2248"/>
                  </a:lnTo>
                  <a:lnTo>
                    <a:pt x="18190" y="1564"/>
                  </a:lnTo>
                  <a:lnTo>
                    <a:pt x="17053" y="977"/>
                  </a:lnTo>
                  <a:lnTo>
                    <a:pt x="15916" y="586"/>
                  </a:lnTo>
                  <a:lnTo>
                    <a:pt x="14454" y="293"/>
                  </a:lnTo>
                  <a:lnTo>
                    <a:pt x="12830" y="98"/>
                  </a:lnTo>
                  <a:lnTo>
                    <a:pt x="11044" y="0"/>
                  </a:lnTo>
                  <a:close/>
                </a:path>
              </a:pathLst>
            </a:custGeom>
            <a:solidFill>
              <a:srgbClr val="AEB3B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63" name="Google Shape;354;p34"/>
            <p:cNvSpPr/>
            <p:nvPr/>
          </p:nvSpPr>
          <p:spPr>
            <a:xfrm>
              <a:off x="515362" y="36522"/>
              <a:ext cx="46852" cy="811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1566" y="3142"/>
                  </a:moveTo>
                  <a:lnTo>
                    <a:pt x="12075" y="3240"/>
                  </a:lnTo>
                  <a:lnTo>
                    <a:pt x="12416" y="3338"/>
                  </a:lnTo>
                  <a:lnTo>
                    <a:pt x="12756" y="3535"/>
                  </a:lnTo>
                  <a:lnTo>
                    <a:pt x="13096" y="3829"/>
                  </a:lnTo>
                  <a:lnTo>
                    <a:pt x="13436" y="4124"/>
                  </a:lnTo>
                  <a:lnTo>
                    <a:pt x="13607" y="5007"/>
                  </a:lnTo>
                  <a:lnTo>
                    <a:pt x="13947" y="6284"/>
                  </a:lnTo>
                  <a:lnTo>
                    <a:pt x="13947" y="9622"/>
                  </a:lnTo>
                  <a:lnTo>
                    <a:pt x="7993" y="9622"/>
                  </a:lnTo>
                  <a:lnTo>
                    <a:pt x="7993" y="6284"/>
                  </a:lnTo>
                  <a:lnTo>
                    <a:pt x="8164" y="5007"/>
                  </a:lnTo>
                  <a:lnTo>
                    <a:pt x="8504" y="4124"/>
                  </a:lnTo>
                  <a:lnTo>
                    <a:pt x="9014" y="3535"/>
                  </a:lnTo>
                  <a:lnTo>
                    <a:pt x="9354" y="3338"/>
                  </a:lnTo>
                  <a:lnTo>
                    <a:pt x="9694" y="3240"/>
                  </a:lnTo>
                  <a:lnTo>
                    <a:pt x="10375" y="3142"/>
                  </a:lnTo>
                  <a:close/>
                  <a:moveTo>
                    <a:pt x="9694" y="0"/>
                  </a:moveTo>
                  <a:lnTo>
                    <a:pt x="8334" y="98"/>
                  </a:lnTo>
                  <a:lnTo>
                    <a:pt x="6973" y="294"/>
                  </a:lnTo>
                  <a:lnTo>
                    <a:pt x="5952" y="491"/>
                  </a:lnTo>
                  <a:lnTo>
                    <a:pt x="4932" y="785"/>
                  </a:lnTo>
                  <a:lnTo>
                    <a:pt x="3911" y="1178"/>
                  </a:lnTo>
                  <a:lnTo>
                    <a:pt x="3231" y="1571"/>
                  </a:lnTo>
                  <a:lnTo>
                    <a:pt x="2551" y="2160"/>
                  </a:lnTo>
                  <a:lnTo>
                    <a:pt x="1870" y="2651"/>
                  </a:lnTo>
                  <a:lnTo>
                    <a:pt x="1361" y="3338"/>
                  </a:lnTo>
                  <a:lnTo>
                    <a:pt x="680" y="4909"/>
                  </a:lnTo>
                  <a:lnTo>
                    <a:pt x="170" y="6774"/>
                  </a:lnTo>
                  <a:lnTo>
                    <a:pt x="0" y="9033"/>
                  </a:lnTo>
                  <a:lnTo>
                    <a:pt x="0" y="12665"/>
                  </a:lnTo>
                  <a:lnTo>
                    <a:pt x="170" y="14825"/>
                  </a:lnTo>
                  <a:lnTo>
                    <a:pt x="510" y="16592"/>
                  </a:lnTo>
                  <a:lnTo>
                    <a:pt x="850" y="17378"/>
                  </a:lnTo>
                  <a:lnTo>
                    <a:pt x="1361" y="18163"/>
                  </a:lnTo>
                  <a:lnTo>
                    <a:pt x="1870" y="18851"/>
                  </a:lnTo>
                  <a:lnTo>
                    <a:pt x="2381" y="19440"/>
                  </a:lnTo>
                  <a:lnTo>
                    <a:pt x="3061" y="19931"/>
                  </a:lnTo>
                  <a:lnTo>
                    <a:pt x="3911" y="20323"/>
                  </a:lnTo>
                  <a:lnTo>
                    <a:pt x="4762" y="20716"/>
                  </a:lnTo>
                  <a:lnTo>
                    <a:pt x="5783" y="21011"/>
                  </a:lnTo>
                  <a:lnTo>
                    <a:pt x="6803" y="21305"/>
                  </a:lnTo>
                  <a:lnTo>
                    <a:pt x="7993" y="21404"/>
                  </a:lnTo>
                  <a:lnTo>
                    <a:pt x="9354" y="21502"/>
                  </a:lnTo>
                  <a:lnTo>
                    <a:pt x="10885" y="21600"/>
                  </a:lnTo>
                  <a:lnTo>
                    <a:pt x="13266" y="21502"/>
                  </a:lnTo>
                  <a:lnTo>
                    <a:pt x="15307" y="21207"/>
                  </a:lnTo>
                  <a:lnTo>
                    <a:pt x="17178" y="20815"/>
                  </a:lnTo>
                  <a:lnTo>
                    <a:pt x="17858" y="20520"/>
                  </a:lnTo>
                  <a:lnTo>
                    <a:pt x="19899" y="19342"/>
                  </a:lnTo>
                  <a:lnTo>
                    <a:pt x="20239" y="18851"/>
                  </a:lnTo>
                  <a:lnTo>
                    <a:pt x="20750" y="18360"/>
                  </a:lnTo>
                  <a:lnTo>
                    <a:pt x="20920" y="17771"/>
                  </a:lnTo>
                  <a:lnTo>
                    <a:pt x="21260" y="17182"/>
                  </a:lnTo>
                  <a:lnTo>
                    <a:pt x="21430" y="15807"/>
                  </a:lnTo>
                  <a:lnTo>
                    <a:pt x="21260" y="15022"/>
                  </a:lnTo>
                  <a:lnTo>
                    <a:pt x="14287" y="14825"/>
                  </a:lnTo>
                  <a:lnTo>
                    <a:pt x="14116" y="16495"/>
                  </a:lnTo>
                  <a:lnTo>
                    <a:pt x="13776" y="17084"/>
                  </a:lnTo>
                  <a:lnTo>
                    <a:pt x="13607" y="17574"/>
                  </a:lnTo>
                  <a:lnTo>
                    <a:pt x="12586" y="18163"/>
                  </a:lnTo>
                  <a:lnTo>
                    <a:pt x="11906" y="18360"/>
                  </a:lnTo>
                  <a:lnTo>
                    <a:pt x="10375" y="18360"/>
                  </a:lnTo>
                  <a:lnTo>
                    <a:pt x="9865" y="18262"/>
                  </a:lnTo>
                  <a:lnTo>
                    <a:pt x="9354" y="18163"/>
                  </a:lnTo>
                  <a:lnTo>
                    <a:pt x="9014" y="17869"/>
                  </a:lnTo>
                  <a:lnTo>
                    <a:pt x="8674" y="17673"/>
                  </a:lnTo>
                  <a:lnTo>
                    <a:pt x="8504" y="17280"/>
                  </a:lnTo>
                  <a:lnTo>
                    <a:pt x="8164" y="16495"/>
                  </a:lnTo>
                  <a:lnTo>
                    <a:pt x="7993" y="15218"/>
                  </a:lnTo>
                  <a:lnTo>
                    <a:pt x="7993" y="12371"/>
                  </a:lnTo>
                  <a:lnTo>
                    <a:pt x="21600" y="12371"/>
                  </a:lnTo>
                  <a:lnTo>
                    <a:pt x="21600" y="7265"/>
                  </a:lnTo>
                  <a:lnTo>
                    <a:pt x="21430" y="5792"/>
                  </a:lnTo>
                  <a:lnTo>
                    <a:pt x="21090" y="4614"/>
                  </a:lnTo>
                  <a:lnTo>
                    <a:pt x="20750" y="3632"/>
                  </a:lnTo>
                  <a:lnTo>
                    <a:pt x="20070" y="2749"/>
                  </a:lnTo>
                  <a:lnTo>
                    <a:pt x="19389" y="1964"/>
                  </a:lnTo>
                  <a:lnTo>
                    <a:pt x="18539" y="1375"/>
                  </a:lnTo>
                  <a:lnTo>
                    <a:pt x="17518" y="883"/>
                  </a:lnTo>
                  <a:lnTo>
                    <a:pt x="16328" y="491"/>
                  </a:lnTo>
                  <a:lnTo>
                    <a:pt x="14797" y="196"/>
                  </a:lnTo>
                  <a:lnTo>
                    <a:pt x="13096" y="0"/>
                  </a:lnTo>
                  <a:close/>
                </a:path>
              </a:pathLst>
            </a:custGeom>
            <a:solidFill>
              <a:srgbClr val="AEB3B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64" name="Google Shape;355;p34"/>
            <p:cNvSpPr/>
            <p:nvPr/>
          </p:nvSpPr>
          <p:spPr>
            <a:xfrm>
              <a:off x="196995" y="8853"/>
              <a:ext cx="57921" cy="1077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7567" y="14573"/>
                  </a:lnTo>
                  <a:lnTo>
                    <a:pt x="7567" y="21600"/>
                  </a:lnTo>
                  <a:lnTo>
                    <a:pt x="14033" y="21600"/>
                  </a:lnTo>
                  <a:lnTo>
                    <a:pt x="14033" y="14573"/>
                  </a:lnTo>
                  <a:lnTo>
                    <a:pt x="21600" y="0"/>
                  </a:lnTo>
                  <a:lnTo>
                    <a:pt x="15134" y="0"/>
                  </a:lnTo>
                  <a:lnTo>
                    <a:pt x="12382" y="6658"/>
                  </a:lnTo>
                  <a:lnTo>
                    <a:pt x="11419" y="9099"/>
                  </a:lnTo>
                  <a:lnTo>
                    <a:pt x="10869" y="10800"/>
                  </a:lnTo>
                  <a:lnTo>
                    <a:pt x="10731" y="10800"/>
                  </a:lnTo>
                  <a:lnTo>
                    <a:pt x="10044" y="8877"/>
                  </a:lnTo>
                  <a:lnTo>
                    <a:pt x="9218" y="6584"/>
                  </a:lnTo>
                  <a:lnTo>
                    <a:pt x="6604" y="0"/>
                  </a:lnTo>
                  <a:close/>
                </a:path>
              </a:pathLst>
            </a:custGeom>
            <a:solidFill>
              <a:srgbClr val="AEB3B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65" name="Google Shape;356;p34"/>
            <p:cNvSpPr/>
            <p:nvPr/>
          </p:nvSpPr>
          <p:spPr>
            <a:xfrm>
              <a:off x="308775" y="37998"/>
              <a:ext cx="47959" cy="796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17200"/>
                  </a:lnTo>
                  <a:lnTo>
                    <a:pt x="332" y="18400"/>
                  </a:lnTo>
                  <a:lnTo>
                    <a:pt x="830" y="19400"/>
                  </a:lnTo>
                  <a:lnTo>
                    <a:pt x="1662" y="20200"/>
                  </a:lnTo>
                  <a:lnTo>
                    <a:pt x="2658" y="20800"/>
                  </a:lnTo>
                  <a:lnTo>
                    <a:pt x="3821" y="21300"/>
                  </a:lnTo>
                  <a:lnTo>
                    <a:pt x="5150" y="21500"/>
                  </a:lnTo>
                  <a:lnTo>
                    <a:pt x="6812" y="21600"/>
                  </a:lnTo>
                  <a:lnTo>
                    <a:pt x="7975" y="21600"/>
                  </a:lnTo>
                  <a:lnTo>
                    <a:pt x="9138" y="21400"/>
                  </a:lnTo>
                  <a:lnTo>
                    <a:pt x="10302" y="21200"/>
                  </a:lnTo>
                  <a:lnTo>
                    <a:pt x="11298" y="20900"/>
                  </a:lnTo>
                  <a:lnTo>
                    <a:pt x="12960" y="19900"/>
                  </a:lnTo>
                  <a:lnTo>
                    <a:pt x="13790" y="19300"/>
                  </a:lnTo>
                  <a:lnTo>
                    <a:pt x="14455" y="18600"/>
                  </a:lnTo>
                  <a:lnTo>
                    <a:pt x="14622" y="18600"/>
                  </a:lnTo>
                  <a:lnTo>
                    <a:pt x="15286" y="21300"/>
                  </a:lnTo>
                  <a:lnTo>
                    <a:pt x="21600" y="21300"/>
                  </a:lnTo>
                  <a:lnTo>
                    <a:pt x="21600" y="0"/>
                  </a:lnTo>
                  <a:lnTo>
                    <a:pt x="13625" y="0"/>
                  </a:lnTo>
                  <a:lnTo>
                    <a:pt x="13625" y="16900"/>
                  </a:lnTo>
                  <a:lnTo>
                    <a:pt x="12960" y="17400"/>
                  </a:lnTo>
                  <a:lnTo>
                    <a:pt x="12129" y="17800"/>
                  </a:lnTo>
                  <a:lnTo>
                    <a:pt x="11132" y="18100"/>
                  </a:lnTo>
                  <a:lnTo>
                    <a:pt x="10135" y="18200"/>
                  </a:lnTo>
                  <a:lnTo>
                    <a:pt x="9637" y="18200"/>
                  </a:lnTo>
                  <a:lnTo>
                    <a:pt x="9138" y="18100"/>
                  </a:lnTo>
                  <a:lnTo>
                    <a:pt x="8806" y="17900"/>
                  </a:lnTo>
                  <a:lnTo>
                    <a:pt x="8473" y="17600"/>
                  </a:lnTo>
                  <a:lnTo>
                    <a:pt x="8141" y="17300"/>
                  </a:lnTo>
                  <a:lnTo>
                    <a:pt x="7975" y="16800"/>
                  </a:lnTo>
                  <a:lnTo>
                    <a:pt x="7975" y="0"/>
                  </a:lnTo>
                  <a:close/>
                </a:path>
              </a:pathLst>
            </a:custGeom>
            <a:solidFill>
              <a:srgbClr val="AEB3B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66" name="Google Shape;357;p34"/>
            <p:cNvSpPr/>
            <p:nvPr/>
          </p:nvSpPr>
          <p:spPr>
            <a:xfrm>
              <a:off x="399526" y="37998"/>
              <a:ext cx="47959" cy="796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17200"/>
                  </a:lnTo>
                  <a:lnTo>
                    <a:pt x="332" y="18400"/>
                  </a:lnTo>
                  <a:lnTo>
                    <a:pt x="830" y="19400"/>
                  </a:lnTo>
                  <a:lnTo>
                    <a:pt x="1662" y="20200"/>
                  </a:lnTo>
                  <a:lnTo>
                    <a:pt x="2492" y="20800"/>
                  </a:lnTo>
                  <a:lnTo>
                    <a:pt x="3821" y="21300"/>
                  </a:lnTo>
                  <a:lnTo>
                    <a:pt x="5150" y="21500"/>
                  </a:lnTo>
                  <a:lnTo>
                    <a:pt x="6812" y="21600"/>
                  </a:lnTo>
                  <a:lnTo>
                    <a:pt x="7975" y="21600"/>
                  </a:lnTo>
                  <a:lnTo>
                    <a:pt x="9138" y="21400"/>
                  </a:lnTo>
                  <a:lnTo>
                    <a:pt x="10302" y="21200"/>
                  </a:lnTo>
                  <a:lnTo>
                    <a:pt x="11298" y="20900"/>
                  </a:lnTo>
                  <a:lnTo>
                    <a:pt x="12960" y="19900"/>
                  </a:lnTo>
                  <a:lnTo>
                    <a:pt x="13790" y="19300"/>
                  </a:lnTo>
                  <a:lnTo>
                    <a:pt x="14455" y="18600"/>
                  </a:lnTo>
                  <a:lnTo>
                    <a:pt x="14622" y="18600"/>
                  </a:lnTo>
                  <a:lnTo>
                    <a:pt x="15286" y="21300"/>
                  </a:lnTo>
                  <a:lnTo>
                    <a:pt x="21600" y="21300"/>
                  </a:lnTo>
                  <a:lnTo>
                    <a:pt x="21600" y="0"/>
                  </a:lnTo>
                  <a:lnTo>
                    <a:pt x="13625" y="0"/>
                  </a:lnTo>
                  <a:lnTo>
                    <a:pt x="13625" y="16900"/>
                  </a:lnTo>
                  <a:lnTo>
                    <a:pt x="12960" y="17400"/>
                  </a:lnTo>
                  <a:lnTo>
                    <a:pt x="12129" y="17800"/>
                  </a:lnTo>
                  <a:lnTo>
                    <a:pt x="11132" y="18100"/>
                  </a:lnTo>
                  <a:lnTo>
                    <a:pt x="10135" y="18200"/>
                  </a:lnTo>
                  <a:lnTo>
                    <a:pt x="9637" y="18200"/>
                  </a:lnTo>
                  <a:lnTo>
                    <a:pt x="9138" y="18100"/>
                  </a:lnTo>
                  <a:lnTo>
                    <a:pt x="8806" y="17900"/>
                  </a:lnTo>
                  <a:lnTo>
                    <a:pt x="8473" y="17600"/>
                  </a:lnTo>
                  <a:lnTo>
                    <a:pt x="8141" y="17300"/>
                  </a:lnTo>
                  <a:lnTo>
                    <a:pt x="7975" y="16800"/>
                  </a:lnTo>
                  <a:lnTo>
                    <a:pt x="7975" y="0"/>
                  </a:lnTo>
                  <a:close/>
                </a:path>
              </a:pathLst>
            </a:custGeom>
            <a:solidFill>
              <a:srgbClr val="AEB3B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67" name="Google Shape;358;p34"/>
            <p:cNvSpPr/>
            <p:nvPr/>
          </p:nvSpPr>
          <p:spPr>
            <a:xfrm>
              <a:off x="352306" y="8853"/>
              <a:ext cx="52386" cy="1077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885"/>
                  </a:lnTo>
                  <a:lnTo>
                    <a:pt x="7149" y="2885"/>
                  </a:lnTo>
                  <a:lnTo>
                    <a:pt x="7149" y="21600"/>
                  </a:lnTo>
                  <a:lnTo>
                    <a:pt x="14299" y="21600"/>
                  </a:lnTo>
                  <a:lnTo>
                    <a:pt x="14299" y="2885"/>
                  </a:lnTo>
                  <a:lnTo>
                    <a:pt x="21600" y="2885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AEB3B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68" name="Google Shape;359;p34"/>
            <p:cNvSpPr/>
            <p:nvPr/>
          </p:nvSpPr>
          <p:spPr>
            <a:xfrm>
              <a:off x="458181" y="4796"/>
              <a:ext cx="49434" cy="1128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8400"/>
                  </a:moveTo>
                  <a:lnTo>
                    <a:pt x="11284" y="8471"/>
                  </a:lnTo>
                  <a:lnTo>
                    <a:pt x="11768" y="8541"/>
                  </a:lnTo>
                  <a:lnTo>
                    <a:pt x="12251" y="8682"/>
                  </a:lnTo>
                  <a:lnTo>
                    <a:pt x="12573" y="8823"/>
                  </a:lnTo>
                  <a:lnTo>
                    <a:pt x="13218" y="9388"/>
                  </a:lnTo>
                  <a:lnTo>
                    <a:pt x="13540" y="10165"/>
                  </a:lnTo>
                  <a:lnTo>
                    <a:pt x="13702" y="11365"/>
                  </a:lnTo>
                  <a:lnTo>
                    <a:pt x="13702" y="16306"/>
                  </a:lnTo>
                  <a:lnTo>
                    <a:pt x="13540" y="17435"/>
                  </a:lnTo>
                  <a:lnTo>
                    <a:pt x="13057" y="18212"/>
                  </a:lnTo>
                  <a:lnTo>
                    <a:pt x="12412" y="18776"/>
                  </a:lnTo>
                  <a:lnTo>
                    <a:pt x="12090" y="18918"/>
                  </a:lnTo>
                  <a:lnTo>
                    <a:pt x="11606" y="19059"/>
                  </a:lnTo>
                  <a:lnTo>
                    <a:pt x="11123" y="19129"/>
                  </a:lnTo>
                  <a:lnTo>
                    <a:pt x="9511" y="19129"/>
                  </a:lnTo>
                  <a:lnTo>
                    <a:pt x="8704" y="18918"/>
                  </a:lnTo>
                  <a:lnTo>
                    <a:pt x="7899" y="18706"/>
                  </a:lnTo>
                  <a:lnTo>
                    <a:pt x="7415" y="18353"/>
                  </a:lnTo>
                  <a:lnTo>
                    <a:pt x="7415" y="9812"/>
                  </a:lnTo>
                  <a:lnTo>
                    <a:pt x="7899" y="9247"/>
                  </a:lnTo>
                  <a:lnTo>
                    <a:pt x="8704" y="8823"/>
                  </a:lnTo>
                  <a:lnTo>
                    <a:pt x="9188" y="8682"/>
                  </a:lnTo>
                  <a:lnTo>
                    <a:pt x="9672" y="8541"/>
                  </a:lnTo>
                  <a:lnTo>
                    <a:pt x="10316" y="8471"/>
                  </a:lnTo>
                  <a:lnTo>
                    <a:pt x="10800" y="8400"/>
                  </a:lnTo>
                  <a:close/>
                  <a:moveTo>
                    <a:pt x="0" y="0"/>
                  </a:moveTo>
                  <a:lnTo>
                    <a:pt x="0" y="21388"/>
                  </a:lnTo>
                  <a:lnTo>
                    <a:pt x="6287" y="21388"/>
                  </a:lnTo>
                  <a:lnTo>
                    <a:pt x="7093" y="19906"/>
                  </a:lnTo>
                  <a:lnTo>
                    <a:pt x="7254" y="19906"/>
                  </a:lnTo>
                  <a:lnTo>
                    <a:pt x="7737" y="20259"/>
                  </a:lnTo>
                  <a:lnTo>
                    <a:pt x="8382" y="20612"/>
                  </a:lnTo>
                  <a:lnTo>
                    <a:pt x="9188" y="20894"/>
                  </a:lnTo>
                  <a:lnTo>
                    <a:pt x="9994" y="21106"/>
                  </a:lnTo>
                  <a:lnTo>
                    <a:pt x="10800" y="21318"/>
                  </a:lnTo>
                  <a:lnTo>
                    <a:pt x="11928" y="21459"/>
                  </a:lnTo>
                  <a:lnTo>
                    <a:pt x="12896" y="21529"/>
                  </a:lnTo>
                  <a:lnTo>
                    <a:pt x="13863" y="21600"/>
                  </a:lnTo>
                  <a:lnTo>
                    <a:pt x="14830" y="21529"/>
                  </a:lnTo>
                  <a:lnTo>
                    <a:pt x="15797" y="21459"/>
                  </a:lnTo>
                  <a:lnTo>
                    <a:pt x="16603" y="21388"/>
                  </a:lnTo>
                  <a:lnTo>
                    <a:pt x="17409" y="21176"/>
                  </a:lnTo>
                  <a:lnTo>
                    <a:pt x="18054" y="20965"/>
                  </a:lnTo>
                  <a:lnTo>
                    <a:pt x="18699" y="20682"/>
                  </a:lnTo>
                  <a:lnTo>
                    <a:pt x="19183" y="20400"/>
                  </a:lnTo>
                  <a:lnTo>
                    <a:pt x="19666" y="19976"/>
                  </a:lnTo>
                  <a:lnTo>
                    <a:pt x="20150" y="19553"/>
                  </a:lnTo>
                  <a:lnTo>
                    <a:pt x="20472" y="19059"/>
                  </a:lnTo>
                  <a:lnTo>
                    <a:pt x="21117" y="18000"/>
                  </a:lnTo>
                  <a:lnTo>
                    <a:pt x="21439" y="16588"/>
                  </a:lnTo>
                  <a:lnTo>
                    <a:pt x="21600" y="15035"/>
                  </a:lnTo>
                  <a:lnTo>
                    <a:pt x="21600" y="12706"/>
                  </a:lnTo>
                  <a:lnTo>
                    <a:pt x="21439" y="11506"/>
                  </a:lnTo>
                  <a:lnTo>
                    <a:pt x="21439" y="10447"/>
                  </a:lnTo>
                  <a:lnTo>
                    <a:pt x="21117" y="9529"/>
                  </a:lnTo>
                  <a:lnTo>
                    <a:pt x="20794" y="8753"/>
                  </a:lnTo>
                  <a:lnTo>
                    <a:pt x="20472" y="8047"/>
                  </a:lnTo>
                  <a:lnTo>
                    <a:pt x="19988" y="7482"/>
                  </a:lnTo>
                  <a:lnTo>
                    <a:pt x="19343" y="7059"/>
                  </a:lnTo>
                  <a:lnTo>
                    <a:pt x="18538" y="6635"/>
                  </a:lnTo>
                  <a:lnTo>
                    <a:pt x="17731" y="6353"/>
                  </a:lnTo>
                  <a:lnTo>
                    <a:pt x="16764" y="6212"/>
                  </a:lnTo>
                  <a:lnTo>
                    <a:pt x="15636" y="6071"/>
                  </a:lnTo>
                  <a:lnTo>
                    <a:pt x="14347" y="6000"/>
                  </a:lnTo>
                  <a:lnTo>
                    <a:pt x="13218" y="6071"/>
                  </a:lnTo>
                  <a:lnTo>
                    <a:pt x="12251" y="6141"/>
                  </a:lnTo>
                  <a:lnTo>
                    <a:pt x="11284" y="6353"/>
                  </a:lnTo>
                  <a:lnTo>
                    <a:pt x="10316" y="6565"/>
                  </a:lnTo>
                  <a:lnTo>
                    <a:pt x="9349" y="6847"/>
                  </a:lnTo>
                  <a:lnTo>
                    <a:pt x="8704" y="7129"/>
                  </a:lnTo>
                  <a:lnTo>
                    <a:pt x="8060" y="7553"/>
                  </a:lnTo>
                  <a:lnTo>
                    <a:pt x="7415" y="7906"/>
                  </a:lnTo>
                  <a:lnTo>
                    <a:pt x="7415" y="0"/>
                  </a:lnTo>
                  <a:close/>
                </a:path>
              </a:pathLst>
            </a:custGeom>
            <a:solidFill>
              <a:srgbClr val="AEB3B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570" name="Google Shape;360;p34"/>
          <p:cNvSpPr/>
          <p:nvPr/>
        </p:nvSpPr>
        <p:spPr>
          <a:xfrm>
            <a:off x="8239300" y="4803549"/>
            <a:ext cx="1" cy="126300"/>
          </a:xfrm>
          <a:prstGeom prst="line">
            <a:avLst/>
          </a:prstGeom>
          <a:ln>
            <a:solidFill>
              <a:srgbClr val="D9D9D9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571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 - Title_1_1_3_1_1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8;p1"/>
          <p:cNvSpPr txBox="1"/>
          <p:nvPr/>
        </p:nvSpPr>
        <p:spPr>
          <a:xfrm>
            <a:off x="7934700" y="218774"/>
            <a:ext cx="1209301" cy="271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Proprietary + Confidential</a:t>
            </a:r>
          </a:p>
        </p:txBody>
      </p:sp>
      <p:grpSp>
        <p:nvGrpSpPr>
          <p:cNvPr id="581" name="Google Shape;362;p35"/>
          <p:cNvGrpSpPr/>
          <p:nvPr/>
        </p:nvGrpSpPr>
        <p:grpSpPr>
          <a:xfrm>
            <a:off x="0" y="-1"/>
            <a:ext cx="9144000" cy="522601"/>
            <a:chOff x="0" y="0"/>
            <a:chExt cx="9144000" cy="522599"/>
          </a:xfrm>
        </p:grpSpPr>
        <p:sp>
          <p:nvSpPr>
            <p:cNvPr id="579" name="Rectángulo"/>
            <p:cNvSpPr/>
            <p:nvPr/>
          </p:nvSpPr>
          <p:spPr>
            <a:xfrm>
              <a:off x="0" y="-1"/>
              <a:ext cx="9144000" cy="522601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Google Sans Medium"/>
                  <a:ea typeface="Google Sans Medium"/>
                  <a:cs typeface="Google Sans Medium"/>
                  <a:sym typeface="Google Sans Medium"/>
                </a:defRPr>
              </a:pPr>
            </a:p>
          </p:txBody>
        </p:sp>
        <p:sp>
          <p:nvSpPr>
            <p:cNvPr id="580" name="Internal Only"/>
            <p:cNvSpPr txBox="1"/>
            <p:nvPr/>
          </p:nvSpPr>
          <p:spPr>
            <a:xfrm>
              <a:off x="0" y="61924"/>
              <a:ext cx="9144000" cy="3987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Google Sans Medium"/>
                  <a:ea typeface="Google Sans Medium"/>
                  <a:cs typeface="Google Sans Medium"/>
                  <a:sym typeface="Google Sans Medium"/>
                </a:defRPr>
              </a:lvl1pPr>
            </a:lstStyle>
            <a:p>
              <a:pPr/>
              <a:r>
                <a:t>Internal Only</a:t>
              </a:r>
            </a:p>
          </p:txBody>
        </p:sp>
      </p:grpSp>
      <p:sp>
        <p:nvSpPr>
          <p:cNvPr id="582" name="Google Shape;363;p35"/>
          <p:cNvSpPr txBox="1"/>
          <p:nvPr/>
        </p:nvSpPr>
        <p:spPr>
          <a:xfrm>
            <a:off x="7934700" y="218774"/>
            <a:ext cx="1209301" cy="271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600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Proprietary + Confidential</a:t>
            </a:r>
          </a:p>
        </p:txBody>
      </p:sp>
      <p:sp>
        <p:nvSpPr>
          <p:cNvPr id="583" name="Google Shape;364;p35"/>
          <p:cNvSpPr/>
          <p:nvPr/>
        </p:nvSpPr>
        <p:spPr>
          <a:xfrm>
            <a:off x="3556299" y="149285"/>
            <a:ext cx="236401" cy="2073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10800" y="0"/>
                </a:lnTo>
                <a:lnTo>
                  <a:pt x="0" y="21600"/>
                </a:lnTo>
                <a:close/>
                <a:moveTo>
                  <a:pt x="11786" y="18168"/>
                </a:moveTo>
                <a:lnTo>
                  <a:pt x="9813" y="18168"/>
                </a:lnTo>
                <a:lnTo>
                  <a:pt x="9813" y="15919"/>
                </a:lnTo>
                <a:lnTo>
                  <a:pt x="11786" y="15919"/>
                </a:lnTo>
                <a:lnTo>
                  <a:pt x="11786" y="18168"/>
                </a:lnTo>
                <a:close/>
                <a:moveTo>
                  <a:pt x="11786" y="13611"/>
                </a:moveTo>
                <a:lnTo>
                  <a:pt x="9813" y="13611"/>
                </a:lnTo>
                <a:lnTo>
                  <a:pt x="9813" y="9113"/>
                </a:lnTo>
                <a:lnTo>
                  <a:pt x="11786" y="9113"/>
                </a:lnTo>
                <a:lnTo>
                  <a:pt x="11786" y="13611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/>
          <a:lstStyle/>
          <a:p>
            <a:pPr>
              <a:defRPr>
                <a:solidFill>
                  <a:srgbClr val="666666"/>
                </a:solidFill>
              </a:defRPr>
            </a:pPr>
          </a:p>
        </p:txBody>
      </p:sp>
      <p:sp>
        <p:nvSpPr>
          <p:cNvPr id="584" name="Nivel de texto 1…"/>
          <p:cNvSpPr txBox="1"/>
          <p:nvPr>
            <p:ph type="body" idx="1"/>
          </p:nvPr>
        </p:nvSpPr>
        <p:spPr>
          <a:xfrm>
            <a:off x="340662" y="1128662"/>
            <a:ext cx="7877101" cy="3452702"/>
          </a:xfrm>
          <a:prstGeom prst="rect">
            <a:avLst/>
          </a:prstGeom>
        </p:spPr>
        <p:txBody>
          <a:bodyPr lIns="34275" tIns="34275" rIns="34275" bIns="34275"/>
          <a:lstStyle/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585" name="Texto del títul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 lIns="34275" tIns="34275" rIns="34275" bIns="34275"/>
          <a:lstStyle/>
          <a:p>
            <a:pPr/>
            <a:r>
              <a:t>Texto del título</a:t>
            </a:r>
          </a:p>
        </p:txBody>
      </p:sp>
      <p:grpSp>
        <p:nvGrpSpPr>
          <p:cNvPr id="592" name="Google Shape;367;p35"/>
          <p:cNvGrpSpPr/>
          <p:nvPr/>
        </p:nvGrpSpPr>
        <p:grpSpPr>
          <a:xfrm>
            <a:off x="8469121" y="4803780"/>
            <a:ext cx="420492" cy="137011"/>
            <a:chOff x="0" y="0"/>
            <a:chExt cx="420490" cy="137009"/>
          </a:xfrm>
        </p:grpSpPr>
        <p:sp>
          <p:nvSpPr>
            <p:cNvPr id="586" name="Google Shape;368;p35"/>
            <p:cNvSpPr/>
            <p:nvPr/>
          </p:nvSpPr>
          <p:spPr>
            <a:xfrm>
              <a:off x="0" y="-1"/>
              <a:ext cx="103503" cy="1062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99" fill="norm" stroke="1" extrusionOk="0">
                  <a:moveTo>
                    <a:pt x="11299" y="12810"/>
                  </a:moveTo>
                  <a:lnTo>
                    <a:pt x="11299" y="9860"/>
                  </a:lnTo>
                  <a:lnTo>
                    <a:pt x="21436" y="9860"/>
                  </a:lnTo>
                  <a:cubicBezTo>
                    <a:pt x="21540" y="10380"/>
                    <a:pt x="21600" y="10999"/>
                    <a:pt x="21600" y="11669"/>
                  </a:cubicBezTo>
                  <a:cubicBezTo>
                    <a:pt x="21600" y="13881"/>
                    <a:pt x="20978" y="16621"/>
                    <a:pt x="18978" y="18570"/>
                  </a:cubicBezTo>
                  <a:cubicBezTo>
                    <a:pt x="17032" y="20545"/>
                    <a:pt x="14544" y="21599"/>
                    <a:pt x="11246" y="21599"/>
                  </a:cubicBezTo>
                  <a:cubicBezTo>
                    <a:pt x="5136" y="21600"/>
                    <a:pt x="0" y="16753"/>
                    <a:pt x="0" y="10799"/>
                  </a:cubicBezTo>
                  <a:cubicBezTo>
                    <a:pt x="0" y="4846"/>
                    <a:pt x="5136" y="0"/>
                    <a:pt x="11246" y="0"/>
                  </a:cubicBezTo>
                  <a:cubicBezTo>
                    <a:pt x="14625" y="0"/>
                    <a:pt x="17032" y="1290"/>
                    <a:pt x="18843" y="2977"/>
                  </a:cubicBezTo>
                  <a:lnTo>
                    <a:pt x="16708" y="5057"/>
                  </a:lnTo>
                  <a:cubicBezTo>
                    <a:pt x="15410" y="3872"/>
                    <a:pt x="13653" y="2950"/>
                    <a:pt x="11247" y="2950"/>
                  </a:cubicBezTo>
                  <a:cubicBezTo>
                    <a:pt x="6787" y="2950"/>
                    <a:pt x="3299" y="6453"/>
                    <a:pt x="3299" y="10799"/>
                  </a:cubicBezTo>
                  <a:cubicBezTo>
                    <a:pt x="3299" y="15146"/>
                    <a:pt x="6787" y="18649"/>
                    <a:pt x="11247" y="18649"/>
                  </a:cubicBezTo>
                  <a:cubicBezTo>
                    <a:pt x="14140" y="18649"/>
                    <a:pt x="15789" y="17516"/>
                    <a:pt x="16843" y="16489"/>
                  </a:cubicBezTo>
                  <a:cubicBezTo>
                    <a:pt x="17702" y="15653"/>
                    <a:pt x="18267" y="14452"/>
                    <a:pt x="18487" y="12810"/>
                  </a:cubicBezTo>
                  <a:lnTo>
                    <a:pt x="11299" y="1281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rgbClr val="595959"/>
                  </a:solidFill>
                </a:defRPr>
              </a:pPr>
            </a:p>
          </p:txBody>
        </p:sp>
        <p:sp>
          <p:nvSpPr>
            <p:cNvPr id="587" name="Google Shape;369;p35"/>
            <p:cNvSpPr/>
            <p:nvPr/>
          </p:nvSpPr>
          <p:spPr>
            <a:xfrm>
              <a:off x="109376" y="37909"/>
              <a:ext cx="68656" cy="68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0800"/>
                  </a:moveTo>
                  <a:cubicBezTo>
                    <a:pt x="21600" y="17017"/>
                    <a:pt x="16751" y="21600"/>
                    <a:pt x="10800" y="21600"/>
                  </a:cubicBezTo>
                  <a:cubicBezTo>
                    <a:pt x="4849" y="21600"/>
                    <a:pt x="0" y="17019"/>
                    <a:pt x="0" y="10800"/>
                  </a:cubicBezTo>
                  <a:cubicBezTo>
                    <a:pt x="0" y="4541"/>
                    <a:pt x="4849" y="0"/>
                    <a:pt x="10800" y="0"/>
                  </a:cubicBezTo>
                  <a:cubicBezTo>
                    <a:pt x="16751" y="0"/>
                    <a:pt x="21600" y="4541"/>
                    <a:pt x="21600" y="10800"/>
                  </a:cubicBezTo>
                  <a:close/>
                  <a:moveTo>
                    <a:pt x="16873" y="10800"/>
                  </a:moveTo>
                  <a:cubicBezTo>
                    <a:pt x="16873" y="6914"/>
                    <a:pt x="14062" y="4255"/>
                    <a:pt x="10802" y="4255"/>
                  </a:cubicBezTo>
                  <a:cubicBezTo>
                    <a:pt x="7541" y="4255"/>
                    <a:pt x="4728" y="6914"/>
                    <a:pt x="4728" y="10800"/>
                  </a:cubicBezTo>
                  <a:cubicBezTo>
                    <a:pt x="4728" y="14644"/>
                    <a:pt x="7540" y="17345"/>
                    <a:pt x="10802" y="17345"/>
                  </a:cubicBezTo>
                  <a:cubicBezTo>
                    <a:pt x="14060" y="17345"/>
                    <a:pt x="16873" y="14644"/>
                    <a:pt x="16873" y="108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rgbClr val="595959"/>
                  </a:solidFill>
                </a:defRPr>
              </a:pPr>
            </a:p>
          </p:txBody>
        </p:sp>
        <p:sp>
          <p:nvSpPr>
            <p:cNvPr id="588" name="Google Shape;370;p35"/>
            <p:cNvSpPr/>
            <p:nvPr/>
          </p:nvSpPr>
          <p:spPr>
            <a:xfrm>
              <a:off x="184264" y="37909"/>
              <a:ext cx="68656" cy="68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0800"/>
                  </a:moveTo>
                  <a:cubicBezTo>
                    <a:pt x="21600" y="17017"/>
                    <a:pt x="16751" y="21600"/>
                    <a:pt x="10800" y="21600"/>
                  </a:cubicBezTo>
                  <a:cubicBezTo>
                    <a:pt x="4849" y="21600"/>
                    <a:pt x="0" y="17019"/>
                    <a:pt x="0" y="10800"/>
                  </a:cubicBezTo>
                  <a:cubicBezTo>
                    <a:pt x="0" y="4541"/>
                    <a:pt x="4849" y="0"/>
                    <a:pt x="10800" y="0"/>
                  </a:cubicBezTo>
                  <a:cubicBezTo>
                    <a:pt x="16751" y="0"/>
                    <a:pt x="21600" y="4541"/>
                    <a:pt x="21600" y="10800"/>
                  </a:cubicBezTo>
                  <a:close/>
                  <a:moveTo>
                    <a:pt x="16873" y="10800"/>
                  </a:moveTo>
                  <a:cubicBezTo>
                    <a:pt x="16873" y="6914"/>
                    <a:pt x="14062" y="4255"/>
                    <a:pt x="10802" y="4255"/>
                  </a:cubicBezTo>
                  <a:cubicBezTo>
                    <a:pt x="7541" y="4255"/>
                    <a:pt x="4728" y="6914"/>
                    <a:pt x="4728" y="10800"/>
                  </a:cubicBezTo>
                  <a:cubicBezTo>
                    <a:pt x="4728" y="14644"/>
                    <a:pt x="7540" y="17345"/>
                    <a:pt x="10802" y="17345"/>
                  </a:cubicBezTo>
                  <a:cubicBezTo>
                    <a:pt x="14060" y="17345"/>
                    <a:pt x="16873" y="14644"/>
                    <a:pt x="16873" y="108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rgbClr val="595959"/>
                  </a:solidFill>
                </a:defRPr>
              </a:pPr>
            </a:p>
          </p:txBody>
        </p:sp>
        <p:sp>
          <p:nvSpPr>
            <p:cNvPr id="589" name="Google Shape;371;p35"/>
            <p:cNvSpPr/>
            <p:nvPr/>
          </p:nvSpPr>
          <p:spPr>
            <a:xfrm>
              <a:off x="259152" y="37914"/>
              <a:ext cx="65549" cy="990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451"/>
                  </a:moveTo>
                  <a:lnTo>
                    <a:pt x="21600" y="13835"/>
                  </a:lnTo>
                  <a:cubicBezTo>
                    <a:pt x="21600" y="19341"/>
                    <a:pt x="16691" y="21600"/>
                    <a:pt x="10885" y="21600"/>
                  </a:cubicBezTo>
                  <a:cubicBezTo>
                    <a:pt x="5421" y="21600"/>
                    <a:pt x="2134" y="19171"/>
                    <a:pt x="895" y="17195"/>
                  </a:cubicBezTo>
                  <a:lnTo>
                    <a:pt x="5207" y="16009"/>
                  </a:lnTo>
                  <a:cubicBezTo>
                    <a:pt x="5976" y="17224"/>
                    <a:pt x="7854" y="18664"/>
                    <a:pt x="10885" y="18664"/>
                  </a:cubicBezTo>
                  <a:cubicBezTo>
                    <a:pt x="14598" y="18664"/>
                    <a:pt x="16904" y="17139"/>
                    <a:pt x="16904" y="14288"/>
                  </a:cubicBezTo>
                  <a:lnTo>
                    <a:pt x="16904" y="13214"/>
                  </a:lnTo>
                  <a:lnTo>
                    <a:pt x="16734" y="13214"/>
                  </a:lnTo>
                  <a:cubicBezTo>
                    <a:pt x="15624" y="14118"/>
                    <a:pt x="13490" y="14908"/>
                    <a:pt x="10800" y="14908"/>
                  </a:cubicBezTo>
                  <a:cubicBezTo>
                    <a:pt x="5166" y="14908"/>
                    <a:pt x="0" y="11661"/>
                    <a:pt x="0" y="7482"/>
                  </a:cubicBezTo>
                  <a:cubicBezTo>
                    <a:pt x="0" y="3275"/>
                    <a:pt x="5166" y="0"/>
                    <a:pt x="10800" y="0"/>
                  </a:cubicBezTo>
                  <a:cubicBezTo>
                    <a:pt x="13490" y="0"/>
                    <a:pt x="15624" y="791"/>
                    <a:pt x="16734" y="1667"/>
                  </a:cubicBezTo>
                  <a:lnTo>
                    <a:pt x="16904" y="1667"/>
                  </a:lnTo>
                  <a:lnTo>
                    <a:pt x="16904" y="451"/>
                  </a:lnTo>
                  <a:lnTo>
                    <a:pt x="21600" y="451"/>
                  </a:lnTo>
                  <a:close/>
                  <a:moveTo>
                    <a:pt x="17246" y="7482"/>
                  </a:moveTo>
                  <a:cubicBezTo>
                    <a:pt x="17246" y="4856"/>
                    <a:pt x="14600" y="2936"/>
                    <a:pt x="11227" y="2936"/>
                  </a:cubicBezTo>
                  <a:cubicBezTo>
                    <a:pt x="7812" y="2936"/>
                    <a:pt x="4952" y="4856"/>
                    <a:pt x="4952" y="7482"/>
                  </a:cubicBezTo>
                  <a:cubicBezTo>
                    <a:pt x="4952" y="10080"/>
                    <a:pt x="7812" y="11972"/>
                    <a:pt x="11227" y="11972"/>
                  </a:cubicBezTo>
                  <a:cubicBezTo>
                    <a:pt x="14598" y="11971"/>
                    <a:pt x="17246" y="10080"/>
                    <a:pt x="17246" y="7482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rgbClr val="595959"/>
                  </a:solidFill>
                </a:defRPr>
              </a:pPr>
            </a:p>
          </p:txBody>
        </p:sp>
        <p:sp>
          <p:nvSpPr>
            <p:cNvPr id="590" name="Google Shape;372;p35"/>
            <p:cNvSpPr/>
            <p:nvPr/>
          </p:nvSpPr>
          <p:spPr>
            <a:xfrm>
              <a:off x="335123" y="4048"/>
              <a:ext cx="15029" cy="10018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rgbClr val="595959"/>
                  </a:solidFill>
                </a:defRPr>
              </a:pPr>
            </a:p>
          </p:txBody>
        </p:sp>
        <p:sp>
          <p:nvSpPr>
            <p:cNvPr id="591" name="Google Shape;373;p35"/>
            <p:cNvSpPr/>
            <p:nvPr/>
          </p:nvSpPr>
          <p:spPr>
            <a:xfrm>
              <a:off x="357402" y="37904"/>
              <a:ext cx="63089" cy="68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7385" y="14360"/>
                  </a:moveTo>
                  <a:lnTo>
                    <a:pt x="21377" y="16814"/>
                  </a:lnTo>
                  <a:cubicBezTo>
                    <a:pt x="20089" y="18574"/>
                    <a:pt x="16985" y="21600"/>
                    <a:pt x="11619" y="21600"/>
                  </a:cubicBezTo>
                  <a:cubicBezTo>
                    <a:pt x="4967" y="21600"/>
                    <a:pt x="0" y="16854"/>
                    <a:pt x="0" y="10800"/>
                  </a:cubicBezTo>
                  <a:cubicBezTo>
                    <a:pt x="0" y="4377"/>
                    <a:pt x="5012" y="0"/>
                    <a:pt x="11044" y="0"/>
                  </a:cubicBezTo>
                  <a:cubicBezTo>
                    <a:pt x="17120" y="0"/>
                    <a:pt x="20093" y="4460"/>
                    <a:pt x="21068" y="6872"/>
                  </a:cubicBezTo>
                  <a:lnTo>
                    <a:pt x="21600" y="8100"/>
                  </a:lnTo>
                  <a:lnTo>
                    <a:pt x="5944" y="14072"/>
                  </a:lnTo>
                  <a:cubicBezTo>
                    <a:pt x="7141" y="16241"/>
                    <a:pt x="9005" y="17345"/>
                    <a:pt x="11621" y="17345"/>
                  </a:cubicBezTo>
                  <a:cubicBezTo>
                    <a:pt x="14235" y="17346"/>
                    <a:pt x="16054" y="16161"/>
                    <a:pt x="17385" y="14360"/>
                  </a:cubicBezTo>
                  <a:close/>
                  <a:moveTo>
                    <a:pt x="5099" y="10474"/>
                  </a:moveTo>
                  <a:lnTo>
                    <a:pt x="15566" y="6465"/>
                  </a:lnTo>
                  <a:cubicBezTo>
                    <a:pt x="14989" y="5115"/>
                    <a:pt x="13260" y="4174"/>
                    <a:pt x="11219" y="4174"/>
                  </a:cubicBezTo>
                  <a:cubicBezTo>
                    <a:pt x="8603" y="4175"/>
                    <a:pt x="4967" y="6302"/>
                    <a:pt x="5099" y="10474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rgbClr val="595959"/>
                  </a:solidFill>
                </a:defRPr>
              </a:pPr>
            </a:p>
          </p:txBody>
        </p:sp>
      </p:grpSp>
      <p:sp>
        <p:nvSpPr>
          <p:cNvPr id="593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USTOM_2_1_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8;p1"/>
          <p:cNvSpPr txBox="1"/>
          <p:nvPr/>
        </p:nvSpPr>
        <p:spPr>
          <a:xfrm>
            <a:off x="7934700" y="218774"/>
            <a:ext cx="1209301" cy="271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Proprietary + Confidential</a:t>
            </a:r>
          </a:p>
        </p:txBody>
      </p:sp>
      <p:pic>
        <p:nvPicPr>
          <p:cNvPr id="601" name="Google Shape;375;p36" descr="Google Shape;375;p3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22574" y="319549"/>
            <a:ext cx="739723" cy="239401"/>
          </a:xfrm>
          <a:prstGeom prst="rect">
            <a:avLst/>
          </a:prstGeom>
          <a:ln w="12700">
            <a:miter lim="400000"/>
          </a:ln>
        </p:spPr>
      </p:pic>
      <p:sp>
        <p:nvSpPr>
          <p:cNvPr id="602" name="Nivel de texto 1…"/>
          <p:cNvSpPr txBox="1"/>
          <p:nvPr>
            <p:ph type="body" sz="quarter" idx="1"/>
          </p:nvPr>
        </p:nvSpPr>
        <p:spPr>
          <a:xfrm>
            <a:off x="422950" y="2984175"/>
            <a:ext cx="7801200" cy="300001"/>
          </a:xfrm>
          <a:prstGeom prst="rect">
            <a:avLst/>
          </a:prstGeom>
        </p:spPr>
        <p:txBody>
          <a:bodyPr anchor="ctr"/>
          <a:lstStyle>
            <a:lvl1pPr marL="285750" indent="-114300">
              <a:spcBef>
                <a:spcPts val="0"/>
              </a:spcBef>
              <a:buClrTx/>
              <a:buSzTx/>
              <a:buFontTx/>
              <a:buNone/>
              <a:defRPr sz="2400">
                <a:latin typeface="Google Sans"/>
                <a:ea typeface="Google Sans"/>
                <a:cs typeface="Google Sans"/>
                <a:sym typeface="Google Sans"/>
              </a:defRPr>
            </a:lvl1pPr>
            <a:lvl2pPr marL="285750" indent="342900">
              <a:spcBef>
                <a:spcPts val="0"/>
              </a:spcBef>
              <a:buClrTx/>
              <a:buSzTx/>
              <a:buFontTx/>
              <a:buNone/>
              <a:defRPr sz="2400">
                <a:latin typeface="Google Sans"/>
                <a:ea typeface="Google Sans"/>
                <a:cs typeface="Google Sans"/>
                <a:sym typeface="Google Sans"/>
              </a:defRPr>
            </a:lvl2pPr>
            <a:lvl3pPr marL="285750" indent="800100">
              <a:spcBef>
                <a:spcPts val="0"/>
              </a:spcBef>
              <a:buClrTx/>
              <a:buSzTx/>
              <a:buFontTx/>
              <a:buNone/>
              <a:defRPr sz="2400">
                <a:latin typeface="Google Sans"/>
                <a:ea typeface="Google Sans"/>
                <a:cs typeface="Google Sans"/>
                <a:sym typeface="Google Sans"/>
              </a:defRPr>
            </a:lvl3pPr>
            <a:lvl4pPr marL="285750" indent="1257300">
              <a:spcBef>
                <a:spcPts val="0"/>
              </a:spcBef>
              <a:buClrTx/>
              <a:buSzTx/>
              <a:buFontTx/>
              <a:buNone/>
              <a:defRPr sz="2400">
                <a:latin typeface="Google Sans"/>
                <a:ea typeface="Google Sans"/>
                <a:cs typeface="Google Sans"/>
                <a:sym typeface="Google Sans"/>
              </a:defRPr>
            </a:lvl4pPr>
            <a:lvl5pPr marL="285750" indent="1714500">
              <a:spcBef>
                <a:spcPts val="0"/>
              </a:spcBef>
              <a:buClrTx/>
              <a:buSzTx/>
              <a:buFontTx/>
              <a:buNone/>
              <a:defRPr sz="2400">
                <a:latin typeface="Google Sans"/>
                <a:ea typeface="Google Sans"/>
                <a:cs typeface="Google Sans"/>
                <a:sym typeface="Google Sans"/>
              </a:defRPr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603" name="Texto del título"/>
          <p:cNvSpPr txBox="1"/>
          <p:nvPr>
            <p:ph type="title"/>
          </p:nvPr>
        </p:nvSpPr>
        <p:spPr>
          <a:xfrm>
            <a:off x="392924" y="1049175"/>
            <a:ext cx="7831202" cy="1935000"/>
          </a:xfrm>
          <a:prstGeom prst="rect">
            <a:avLst/>
          </a:prstGeom>
        </p:spPr>
        <p:txBody>
          <a:bodyPr anchor="b"/>
          <a:lstStyle>
            <a:lvl1pPr>
              <a:defRPr sz="5500"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</a:lstStyle>
          <a:p>
            <a:pPr/>
            <a:r>
              <a:t>Texto del título</a:t>
            </a:r>
          </a:p>
        </p:txBody>
      </p:sp>
      <p:sp>
        <p:nvSpPr>
          <p:cNvPr id="604" name="Google Shape;378;p36"/>
          <p:cNvSpPr/>
          <p:nvPr/>
        </p:nvSpPr>
        <p:spPr>
          <a:xfrm>
            <a:off x="522574" y="3458700"/>
            <a:ext cx="465901" cy="94501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605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2_1_2_1_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8;p1"/>
          <p:cNvSpPr txBox="1"/>
          <p:nvPr/>
        </p:nvSpPr>
        <p:spPr>
          <a:xfrm>
            <a:off x="7934700" y="218774"/>
            <a:ext cx="1209301" cy="271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Proprietary + Confidential</a:t>
            </a:r>
          </a:p>
        </p:txBody>
      </p:sp>
      <p:sp>
        <p:nvSpPr>
          <p:cNvPr id="613" name="Google Shape;381;p37"/>
          <p:cNvSpPr/>
          <p:nvPr/>
        </p:nvSpPr>
        <p:spPr>
          <a:xfrm>
            <a:off x="4554299" y="0"/>
            <a:ext cx="4589701" cy="5143500"/>
          </a:xfrm>
          <a:prstGeom prst="rect">
            <a:avLst/>
          </a:prstGeom>
          <a:solidFill>
            <a:srgbClr val="F1F3F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614" name="Google Shape;382;p37"/>
          <p:cNvSpPr txBox="1"/>
          <p:nvPr/>
        </p:nvSpPr>
        <p:spPr>
          <a:xfrm>
            <a:off x="7934700" y="218774"/>
            <a:ext cx="1209301" cy="271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600">
                <a:solidFill>
                  <a:srgbClr val="BDC1C6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Proprietary + Confidential</a:t>
            </a:r>
          </a:p>
        </p:txBody>
      </p:sp>
      <p:sp>
        <p:nvSpPr>
          <p:cNvPr id="615" name="Google Shape;383;p37"/>
          <p:cNvSpPr/>
          <p:nvPr/>
        </p:nvSpPr>
        <p:spPr>
          <a:xfrm>
            <a:off x="-22469" y="235364"/>
            <a:ext cx="57902" cy="4672802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200">
                <a:solidFill>
                  <a:srgbClr val="1D8E3E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</p:txBody>
      </p:sp>
      <p:sp>
        <p:nvSpPr>
          <p:cNvPr id="616" name="Nivel de texto 1…"/>
          <p:cNvSpPr txBox="1"/>
          <p:nvPr>
            <p:ph type="body" sz="quarter" idx="1"/>
          </p:nvPr>
        </p:nvSpPr>
        <p:spPr>
          <a:xfrm>
            <a:off x="344500" y="2175899"/>
            <a:ext cx="2976602" cy="2046302"/>
          </a:xfrm>
          <a:prstGeom prst="rect">
            <a:avLst/>
          </a:prstGeom>
        </p:spPr>
        <p:txBody>
          <a:bodyPr/>
          <a:lstStyle>
            <a:lvl1pPr>
              <a:lnSpc>
                <a:spcPct val="260000"/>
              </a:lnSpc>
              <a:spcBef>
                <a:spcPts val="0"/>
              </a:spcBef>
              <a:buClr>
                <a:srgbClr val="80868B"/>
              </a:buClr>
              <a:buSzPts val="1100"/>
              <a:buChar char="●"/>
              <a:defRPr sz="1100">
                <a:solidFill>
                  <a:srgbClr val="5F6368"/>
                </a:solidFill>
              </a:defRPr>
            </a:lvl1pPr>
            <a:lvl2pPr>
              <a:lnSpc>
                <a:spcPct val="260000"/>
              </a:lnSpc>
              <a:spcBef>
                <a:spcPts val="0"/>
              </a:spcBef>
              <a:buClr>
                <a:srgbClr val="80868B"/>
              </a:buClr>
              <a:buSzPts val="1100"/>
              <a:buChar char="○"/>
              <a:defRPr sz="1100">
                <a:solidFill>
                  <a:srgbClr val="5F6368"/>
                </a:solidFill>
              </a:defRPr>
            </a:lvl2pPr>
            <a:lvl3pPr indent="-298450">
              <a:lnSpc>
                <a:spcPct val="260000"/>
              </a:lnSpc>
              <a:spcBef>
                <a:spcPts val="0"/>
              </a:spcBef>
              <a:buClr>
                <a:srgbClr val="80868B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3pPr>
            <a:lvl4pPr indent="-298450">
              <a:lnSpc>
                <a:spcPct val="260000"/>
              </a:lnSpc>
              <a:spcBef>
                <a:spcPts val="0"/>
              </a:spcBef>
              <a:buClr>
                <a:srgbClr val="80868B"/>
              </a:buClr>
              <a:buSzPts val="1100"/>
              <a:buChar char="●"/>
              <a:defRPr sz="1100">
                <a:solidFill>
                  <a:srgbClr val="5F6368"/>
                </a:solidFill>
              </a:defRPr>
            </a:lvl4pPr>
            <a:lvl5pPr indent="-298450">
              <a:lnSpc>
                <a:spcPct val="260000"/>
              </a:lnSpc>
              <a:spcBef>
                <a:spcPts val="0"/>
              </a:spcBef>
              <a:buClr>
                <a:srgbClr val="80868B"/>
              </a:buClr>
              <a:buSzPts val="1100"/>
              <a:buChar char="○"/>
              <a:defRPr sz="1100">
                <a:solidFill>
                  <a:srgbClr val="5F6368"/>
                </a:solidFill>
              </a:defRPr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617" name="Texto del título"/>
          <p:cNvSpPr txBox="1"/>
          <p:nvPr>
            <p:ph type="title"/>
          </p:nvPr>
        </p:nvSpPr>
        <p:spPr>
          <a:xfrm>
            <a:off x="344500" y="1365899"/>
            <a:ext cx="3864602" cy="414301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</a:lvl1pPr>
          </a:lstStyle>
          <a:p>
            <a:pPr/>
            <a:r>
              <a:t>Texto del título</a:t>
            </a:r>
          </a:p>
        </p:txBody>
      </p:sp>
      <p:sp>
        <p:nvSpPr>
          <p:cNvPr id="618" name="Google Shape;386;p37"/>
          <p:cNvSpPr txBox="1"/>
          <p:nvPr>
            <p:ph type="body" sz="quarter" idx="21"/>
          </p:nvPr>
        </p:nvSpPr>
        <p:spPr>
          <a:xfrm>
            <a:off x="344501" y="4743625"/>
            <a:ext cx="4345800" cy="375601"/>
          </a:xfrm>
          <a:prstGeom prst="rect">
            <a:avLst/>
          </a:prstGeom>
        </p:spPr>
        <p:txBody>
          <a:bodyPr/>
          <a:lstStyle/>
          <a:p>
            <a:pPr marL="228600" indent="0">
              <a:spcBef>
                <a:spcPts val="0"/>
              </a:spcBef>
              <a:buClrTx/>
              <a:buSzTx/>
              <a:buFontTx/>
              <a:buNone/>
              <a:defRPr sz="600">
                <a:solidFill>
                  <a:srgbClr val="D5D5D5"/>
                </a:solidFill>
              </a:defRPr>
            </a:pPr>
          </a:p>
        </p:txBody>
      </p:sp>
      <p:grpSp>
        <p:nvGrpSpPr>
          <p:cNvPr id="625" name="Google Shape;387;p37"/>
          <p:cNvGrpSpPr/>
          <p:nvPr/>
        </p:nvGrpSpPr>
        <p:grpSpPr>
          <a:xfrm>
            <a:off x="8469121" y="4803780"/>
            <a:ext cx="420492" cy="137011"/>
            <a:chOff x="0" y="0"/>
            <a:chExt cx="420490" cy="137009"/>
          </a:xfrm>
        </p:grpSpPr>
        <p:sp>
          <p:nvSpPr>
            <p:cNvPr id="619" name="Google Shape;388;p37"/>
            <p:cNvSpPr/>
            <p:nvPr/>
          </p:nvSpPr>
          <p:spPr>
            <a:xfrm>
              <a:off x="0" y="-1"/>
              <a:ext cx="103503" cy="1062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99" fill="norm" stroke="1" extrusionOk="0">
                  <a:moveTo>
                    <a:pt x="11299" y="12810"/>
                  </a:moveTo>
                  <a:lnTo>
                    <a:pt x="11299" y="9860"/>
                  </a:lnTo>
                  <a:lnTo>
                    <a:pt x="21436" y="9860"/>
                  </a:lnTo>
                  <a:cubicBezTo>
                    <a:pt x="21540" y="10380"/>
                    <a:pt x="21600" y="10999"/>
                    <a:pt x="21600" y="11669"/>
                  </a:cubicBezTo>
                  <a:cubicBezTo>
                    <a:pt x="21600" y="13881"/>
                    <a:pt x="20978" y="16621"/>
                    <a:pt x="18978" y="18570"/>
                  </a:cubicBezTo>
                  <a:cubicBezTo>
                    <a:pt x="17032" y="20545"/>
                    <a:pt x="14544" y="21599"/>
                    <a:pt x="11246" y="21599"/>
                  </a:cubicBezTo>
                  <a:cubicBezTo>
                    <a:pt x="5136" y="21600"/>
                    <a:pt x="0" y="16753"/>
                    <a:pt x="0" y="10799"/>
                  </a:cubicBezTo>
                  <a:cubicBezTo>
                    <a:pt x="0" y="4846"/>
                    <a:pt x="5136" y="0"/>
                    <a:pt x="11246" y="0"/>
                  </a:cubicBezTo>
                  <a:cubicBezTo>
                    <a:pt x="14625" y="0"/>
                    <a:pt x="17032" y="1290"/>
                    <a:pt x="18843" y="2977"/>
                  </a:cubicBezTo>
                  <a:lnTo>
                    <a:pt x="16708" y="5057"/>
                  </a:lnTo>
                  <a:cubicBezTo>
                    <a:pt x="15410" y="3872"/>
                    <a:pt x="13653" y="2950"/>
                    <a:pt x="11247" y="2950"/>
                  </a:cubicBezTo>
                  <a:cubicBezTo>
                    <a:pt x="6787" y="2950"/>
                    <a:pt x="3299" y="6453"/>
                    <a:pt x="3299" y="10799"/>
                  </a:cubicBezTo>
                  <a:cubicBezTo>
                    <a:pt x="3299" y="15146"/>
                    <a:pt x="6787" y="18649"/>
                    <a:pt x="11247" y="18649"/>
                  </a:cubicBezTo>
                  <a:cubicBezTo>
                    <a:pt x="14140" y="18649"/>
                    <a:pt x="15789" y="17516"/>
                    <a:pt x="16843" y="16489"/>
                  </a:cubicBezTo>
                  <a:cubicBezTo>
                    <a:pt x="17702" y="15653"/>
                    <a:pt x="18267" y="14452"/>
                    <a:pt x="18487" y="12810"/>
                  </a:cubicBezTo>
                  <a:lnTo>
                    <a:pt x="11299" y="12810"/>
                  </a:lnTo>
                  <a:close/>
                </a:path>
              </a:pathLst>
            </a:custGeom>
            <a:solidFill>
              <a:srgbClr val="AEB3B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rgbClr val="595959"/>
                  </a:solidFill>
                </a:defRPr>
              </a:pPr>
            </a:p>
          </p:txBody>
        </p:sp>
        <p:sp>
          <p:nvSpPr>
            <p:cNvPr id="620" name="Google Shape;389;p37"/>
            <p:cNvSpPr/>
            <p:nvPr/>
          </p:nvSpPr>
          <p:spPr>
            <a:xfrm>
              <a:off x="109376" y="37909"/>
              <a:ext cx="68656" cy="68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0800"/>
                  </a:moveTo>
                  <a:cubicBezTo>
                    <a:pt x="21600" y="17017"/>
                    <a:pt x="16751" y="21600"/>
                    <a:pt x="10800" y="21600"/>
                  </a:cubicBezTo>
                  <a:cubicBezTo>
                    <a:pt x="4849" y="21600"/>
                    <a:pt x="0" y="17019"/>
                    <a:pt x="0" y="10800"/>
                  </a:cubicBezTo>
                  <a:cubicBezTo>
                    <a:pt x="0" y="4541"/>
                    <a:pt x="4849" y="0"/>
                    <a:pt x="10800" y="0"/>
                  </a:cubicBezTo>
                  <a:cubicBezTo>
                    <a:pt x="16751" y="0"/>
                    <a:pt x="21600" y="4541"/>
                    <a:pt x="21600" y="10800"/>
                  </a:cubicBezTo>
                  <a:close/>
                  <a:moveTo>
                    <a:pt x="16873" y="10800"/>
                  </a:moveTo>
                  <a:cubicBezTo>
                    <a:pt x="16873" y="6914"/>
                    <a:pt x="14062" y="4255"/>
                    <a:pt x="10802" y="4255"/>
                  </a:cubicBezTo>
                  <a:cubicBezTo>
                    <a:pt x="7541" y="4255"/>
                    <a:pt x="4728" y="6914"/>
                    <a:pt x="4728" y="10800"/>
                  </a:cubicBezTo>
                  <a:cubicBezTo>
                    <a:pt x="4728" y="14644"/>
                    <a:pt x="7540" y="17345"/>
                    <a:pt x="10802" y="17345"/>
                  </a:cubicBezTo>
                  <a:cubicBezTo>
                    <a:pt x="14060" y="17345"/>
                    <a:pt x="16873" y="14644"/>
                    <a:pt x="16873" y="10800"/>
                  </a:cubicBezTo>
                  <a:close/>
                </a:path>
              </a:pathLst>
            </a:custGeom>
            <a:solidFill>
              <a:srgbClr val="AEB3B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rgbClr val="595959"/>
                  </a:solidFill>
                </a:defRPr>
              </a:pPr>
            </a:p>
          </p:txBody>
        </p:sp>
        <p:sp>
          <p:nvSpPr>
            <p:cNvPr id="621" name="Google Shape;390;p37"/>
            <p:cNvSpPr/>
            <p:nvPr/>
          </p:nvSpPr>
          <p:spPr>
            <a:xfrm>
              <a:off x="184264" y="37909"/>
              <a:ext cx="68656" cy="68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0800"/>
                  </a:moveTo>
                  <a:cubicBezTo>
                    <a:pt x="21600" y="17017"/>
                    <a:pt x="16751" y="21600"/>
                    <a:pt x="10800" y="21600"/>
                  </a:cubicBezTo>
                  <a:cubicBezTo>
                    <a:pt x="4849" y="21600"/>
                    <a:pt x="0" y="17019"/>
                    <a:pt x="0" y="10800"/>
                  </a:cubicBezTo>
                  <a:cubicBezTo>
                    <a:pt x="0" y="4541"/>
                    <a:pt x="4849" y="0"/>
                    <a:pt x="10800" y="0"/>
                  </a:cubicBezTo>
                  <a:cubicBezTo>
                    <a:pt x="16751" y="0"/>
                    <a:pt x="21600" y="4541"/>
                    <a:pt x="21600" y="10800"/>
                  </a:cubicBezTo>
                  <a:close/>
                  <a:moveTo>
                    <a:pt x="16873" y="10800"/>
                  </a:moveTo>
                  <a:cubicBezTo>
                    <a:pt x="16873" y="6914"/>
                    <a:pt x="14062" y="4255"/>
                    <a:pt x="10802" y="4255"/>
                  </a:cubicBezTo>
                  <a:cubicBezTo>
                    <a:pt x="7541" y="4255"/>
                    <a:pt x="4728" y="6914"/>
                    <a:pt x="4728" y="10800"/>
                  </a:cubicBezTo>
                  <a:cubicBezTo>
                    <a:pt x="4728" y="14644"/>
                    <a:pt x="7540" y="17345"/>
                    <a:pt x="10802" y="17345"/>
                  </a:cubicBezTo>
                  <a:cubicBezTo>
                    <a:pt x="14060" y="17345"/>
                    <a:pt x="16873" y="14644"/>
                    <a:pt x="16873" y="10800"/>
                  </a:cubicBezTo>
                  <a:close/>
                </a:path>
              </a:pathLst>
            </a:custGeom>
            <a:solidFill>
              <a:srgbClr val="AEB3B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rgbClr val="595959"/>
                  </a:solidFill>
                </a:defRPr>
              </a:pPr>
            </a:p>
          </p:txBody>
        </p:sp>
        <p:sp>
          <p:nvSpPr>
            <p:cNvPr id="622" name="Google Shape;391;p37"/>
            <p:cNvSpPr/>
            <p:nvPr/>
          </p:nvSpPr>
          <p:spPr>
            <a:xfrm>
              <a:off x="259152" y="37914"/>
              <a:ext cx="65549" cy="990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451"/>
                  </a:moveTo>
                  <a:lnTo>
                    <a:pt x="21600" y="13835"/>
                  </a:lnTo>
                  <a:cubicBezTo>
                    <a:pt x="21600" y="19341"/>
                    <a:pt x="16691" y="21600"/>
                    <a:pt x="10885" y="21600"/>
                  </a:cubicBezTo>
                  <a:cubicBezTo>
                    <a:pt x="5421" y="21600"/>
                    <a:pt x="2134" y="19171"/>
                    <a:pt x="895" y="17195"/>
                  </a:cubicBezTo>
                  <a:lnTo>
                    <a:pt x="5207" y="16009"/>
                  </a:lnTo>
                  <a:cubicBezTo>
                    <a:pt x="5976" y="17224"/>
                    <a:pt x="7854" y="18664"/>
                    <a:pt x="10885" y="18664"/>
                  </a:cubicBezTo>
                  <a:cubicBezTo>
                    <a:pt x="14598" y="18664"/>
                    <a:pt x="16904" y="17139"/>
                    <a:pt x="16904" y="14288"/>
                  </a:cubicBezTo>
                  <a:lnTo>
                    <a:pt x="16904" y="13214"/>
                  </a:lnTo>
                  <a:lnTo>
                    <a:pt x="16734" y="13214"/>
                  </a:lnTo>
                  <a:cubicBezTo>
                    <a:pt x="15624" y="14118"/>
                    <a:pt x="13490" y="14908"/>
                    <a:pt x="10800" y="14908"/>
                  </a:cubicBezTo>
                  <a:cubicBezTo>
                    <a:pt x="5166" y="14908"/>
                    <a:pt x="0" y="11661"/>
                    <a:pt x="0" y="7482"/>
                  </a:cubicBezTo>
                  <a:cubicBezTo>
                    <a:pt x="0" y="3275"/>
                    <a:pt x="5166" y="0"/>
                    <a:pt x="10800" y="0"/>
                  </a:cubicBezTo>
                  <a:cubicBezTo>
                    <a:pt x="13490" y="0"/>
                    <a:pt x="15624" y="791"/>
                    <a:pt x="16734" y="1667"/>
                  </a:cubicBezTo>
                  <a:lnTo>
                    <a:pt x="16904" y="1667"/>
                  </a:lnTo>
                  <a:lnTo>
                    <a:pt x="16904" y="451"/>
                  </a:lnTo>
                  <a:lnTo>
                    <a:pt x="21600" y="451"/>
                  </a:lnTo>
                  <a:close/>
                  <a:moveTo>
                    <a:pt x="17246" y="7482"/>
                  </a:moveTo>
                  <a:cubicBezTo>
                    <a:pt x="17246" y="4856"/>
                    <a:pt x="14600" y="2936"/>
                    <a:pt x="11227" y="2936"/>
                  </a:cubicBezTo>
                  <a:cubicBezTo>
                    <a:pt x="7812" y="2936"/>
                    <a:pt x="4952" y="4856"/>
                    <a:pt x="4952" y="7482"/>
                  </a:cubicBezTo>
                  <a:cubicBezTo>
                    <a:pt x="4952" y="10080"/>
                    <a:pt x="7812" y="11972"/>
                    <a:pt x="11227" y="11972"/>
                  </a:cubicBezTo>
                  <a:cubicBezTo>
                    <a:pt x="14598" y="11971"/>
                    <a:pt x="17246" y="10080"/>
                    <a:pt x="17246" y="7482"/>
                  </a:cubicBezTo>
                  <a:close/>
                </a:path>
              </a:pathLst>
            </a:custGeom>
            <a:solidFill>
              <a:srgbClr val="AEB3B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rgbClr val="595959"/>
                  </a:solidFill>
                </a:defRPr>
              </a:pPr>
            </a:p>
          </p:txBody>
        </p:sp>
        <p:sp>
          <p:nvSpPr>
            <p:cNvPr id="623" name="Google Shape;392;p37"/>
            <p:cNvSpPr/>
            <p:nvPr/>
          </p:nvSpPr>
          <p:spPr>
            <a:xfrm>
              <a:off x="335123" y="4048"/>
              <a:ext cx="15029" cy="100189"/>
            </a:xfrm>
            <a:prstGeom prst="rect">
              <a:avLst/>
            </a:prstGeom>
            <a:solidFill>
              <a:srgbClr val="AEB3B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rgbClr val="595959"/>
                  </a:solidFill>
                </a:defRPr>
              </a:pPr>
            </a:p>
          </p:txBody>
        </p:sp>
        <p:sp>
          <p:nvSpPr>
            <p:cNvPr id="624" name="Google Shape;393;p37"/>
            <p:cNvSpPr/>
            <p:nvPr/>
          </p:nvSpPr>
          <p:spPr>
            <a:xfrm>
              <a:off x="357402" y="37904"/>
              <a:ext cx="63089" cy="68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7385" y="14360"/>
                  </a:moveTo>
                  <a:lnTo>
                    <a:pt x="21377" y="16814"/>
                  </a:lnTo>
                  <a:cubicBezTo>
                    <a:pt x="20089" y="18574"/>
                    <a:pt x="16985" y="21600"/>
                    <a:pt x="11619" y="21600"/>
                  </a:cubicBezTo>
                  <a:cubicBezTo>
                    <a:pt x="4967" y="21600"/>
                    <a:pt x="0" y="16854"/>
                    <a:pt x="0" y="10800"/>
                  </a:cubicBezTo>
                  <a:cubicBezTo>
                    <a:pt x="0" y="4377"/>
                    <a:pt x="5012" y="0"/>
                    <a:pt x="11044" y="0"/>
                  </a:cubicBezTo>
                  <a:cubicBezTo>
                    <a:pt x="17120" y="0"/>
                    <a:pt x="20093" y="4460"/>
                    <a:pt x="21068" y="6872"/>
                  </a:cubicBezTo>
                  <a:lnTo>
                    <a:pt x="21600" y="8100"/>
                  </a:lnTo>
                  <a:lnTo>
                    <a:pt x="5944" y="14072"/>
                  </a:lnTo>
                  <a:cubicBezTo>
                    <a:pt x="7141" y="16241"/>
                    <a:pt x="9005" y="17345"/>
                    <a:pt x="11621" y="17345"/>
                  </a:cubicBezTo>
                  <a:cubicBezTo>
                    <a:pt x="14235" y="17346"/>
                    <a:pt x="16054" y="16161"/>
                    <a:pt x="17385" y="14360"/>
                  </a:cubicBezTo>
                  <a:close/>
                  <a:moveTo>
                    <a:pt x="5099" y="10474"/>
                  </a:moveTo>
                  <a:lnTo>
                    <a:pt x="15566" y="6465"/>
                  </a:lnTo>
                  <a:cubicBezTo>
                    <a:pt x="14989" y="5115"/>
                    <a:pt x="13260" y="4174"/>
                    <a:pt x="11219" y="4174"/>
                  </a:cubicBezTo>
                  <a:cubicBezTo>
                    <a:pt x="8603" y="4175"/>
                    <a:pt x="4967" y="6302"/>
                    <a:pt x="5099" y="10474"/>
                  </a:cubicBezTo>
                  <a:close/>
                </a:path>
              </a:pathLst>
            </a:custGeom>
            <a:solidFill>
              <a:srgbClr val="AEB3B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rgbClr val="595959"/>
                  </a:solidFill>
                </a:defRPr>
              </a:pPr>
            </a:p>
          </p:txBody>
        </p:sp>
      </p:grpSp>
      <p:sp>
        <p:nvSpPr>
          <p:cNvPr id="626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2_2_1_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8;p1"/>
          <p:cNvSpPr txBox="1"/>
          <p:nvPr/>
        </p:nvSpPr>
        <p:spPr>
          <a:xfrm>
            <a:off x="7934700" y="218774"/>
            <a:ext cx="1209301" cy="271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Proprietary + Confidential</a:t>
            </a:r>
          </a:p>
        </p:txBody>
      </p:sp>
      <p:sp>
        <p:nvSpPr>
          <p:cNvPr id="634" name="Nivel de texto 1…"/>
          <p:cNvSpPr txBox="1"/>
          <p:nvPr>
            <p:ph type="body" sz="quarter" idx="1"/>
          </p:nvPr>
        </p:nvSpPr>
        <p:spPr>
          <a:xfrm>
            <a:off x="344500" y="2175899"/>
            <a:ext cx="2976602" cy="2046302"/>
          </a:xfrm>
          <a:prstGeom prst="rect">
            <a:avLst/>
          </a:prstGeom>
        </p:spPr>
        <p:txBody>
          <a:bodyPr/>
          <a:lstStyle>
            <a:lvl1pPr>
              <a:lnSpc>
                <a:spcPct val="130000"/>
              </a:lnSpc>
              <a:spcBef>
                <a:spcPts val="0"/>
              </a:spcBef>
              <a:buClr>
                <a:srgbClr val="80868B"/>
              </a:buClr>
              <a:buSzPts val="1100"/>
              <a:buChar char="●"/>
              <a:defRPr sz="1100">
                <a:solidFill>
                  <a:srgbClr val="5F6368"/>
                </a:solidFill>
              </a:defRPr>
            </a:lvl1pPr>
            <a:lvl2pPr>
              <a:lnSpc>
                <a:spcPct val="130000"/>
              </a:lnSpc>
              <a:spcBef>
                <a:spcPts val="0"/>
              </a:spcBef>
              <a:buClr>
                <a:srgbClr val="80868B"/>
              </a:buClr>
              <a:buSzPts val="1100"/>
              <a:buChar char="○"/>
              <a:defRPr sz="1100">
                <a:solidFill>
                  <a:srgbClr val="5F6368"/>
                </a:solidFill>
              </a:defRPr>
            </a:lvl2pPr>
            <a:lvl3pPr indent="-298450">
              <a:lnSpc>
                <a:spcPct val="130000"/>
              </a:lnSpc>
              <a:spcBef>
                <a:spcPts val="0"/>
              </a:spcBef>
              <a:buClr>
                <a:srgbClr val="80868B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3pPr>
            <a:lvl4pPr indent="-298450">
              <a:lnSpc>
                <a:spcPct val="130000"/>
              </a:lnSpc>
              <a:spcBef>
                <a:spcPts val="0"/>
              </a:spcBef>
              <a:buClr>
                <a:srgbClr val="80868B"/>
              </a:buClr>
              <a:buSzPts val="1100"/>
              <a:buChar char="●"/>
              <a:defRPr sz="1100">
                <a:solidFill>
                  <a:srgbClr val="5F6368"/>
                </a:solidFill>
              </a:defRPr>
            </a:lvl4pPr>
            <a:lvl5pPr indent="-298450">
              <a:lnSpc>
                <a:spcPct val="130000"/>
              </a:lnSpc>
              <a:spcBef>
                <a:spcPts val="0"/>
              </a:spcBef>
              <a:buClr>
                <a:srgbClr val="80868B"/>
              </a:buClr>
              <a:buSzPts val="1100"/>
              <a:buChar char="○"/>
              <a:defRPr sz="1100">
                <a:solidFill>
                  <a:srgbClr val="5F6368"/>
                </a:solidFill>
              </a:defRPr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635" name="Texto del título"/>
          <p:cNvSpPr txBox="1"/>
          <p:nvPr>
            <p:ph type="title"/>
          </p:nvPr>
        </p:nvSpPr>
        <p:spPr>
          <a:xfrm>
            <a:off x="344500" y="1365899"/>
            <a:ext cx="3864602" cy="414301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</a:lvl1pPr>
          </a:lstStyle>
          <a:p>
            <a:pPr/>
            <a:r>
              <a:t>Texto del título</a:t>
            </a:r>
          </a:p>
        </p:txBody>
      </p:sp>
      <p:sp>
        <p:nvSpPr>
          <p:cNvPr id="636" name="Google Shape;397;p38"/>
          <p:cNvSpPr/>
          <p:nvPr/>
        </p:nvSpPr>
        <p:spPr>
          <a:xfrm>
            <a:off x="4554299" y="0"/>
            <a:ext cx="4589701" cy="5143500"/>
          </a:xfrm>
          <a:prstGeom prst="rect">
            <a:avLst/>
          </a:prstGeom>
          <a:solidFill>
            <a:srgbClr val="F1F3F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637" name="Google Shape;398;p38"/>
          <p:cNvSpPr txBox="1"/>
          <p:nvPr/>
        </p:nvSpPr>
        <p:spPr>
          <a:xfrm>
            <a:off x="7934700" y="218774"/>
            <a:ext cx="1209301" cy="271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600">
                <a:solidFill>
                  <a:srgbClr val="BDC1C6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Proprietary + Confidential</a:t>
            </a:r>
          </a:p>
        </p:txBody>
      </p:sp>
      <p:sp>
        <p:nvSpPr>
          <p:cNvPr id="638" name="Google Shape;399;p38"/>
          <p:cNvSpPr/>
          <p:nvPr/>
        </p:nvSpPr>
        <p:spPr>
          <a:xfrm>
            <a:off x="-22469" y="235364"/>
            <a:ext cx="57902" cy="46728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200">
                <a:solidFill>
                  <a:srgbClr val="1D8E3E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</p:txBody>
      </p:sp>
      <p:sp>
        <p:nvSpPr>
          <p:cNvPr id="639" name="Google Shape;400;p38"/>
          <p:cNvSpPr txBox="1"/>
          <p:nvPr>
            <p:ph type="body" sz="quarter" idx="21"/>
          </p:nvPr>
        </p:nvSpPr>
        <p:spPr>
          <a:xfrm>
            <a:off x="344501" y="4743625"/>
            <a:ext cx="4345800" cy="375601"/>
          </a:xfrm>
          <a:prstGeom prst="rect">
            <a:avLst/>
          </a:prstGeom>
        </p:spPr>
        <p:txBody>
          <a:bodyPr/>
          <a:lstStyle/>
          <a:p>
            <a:pPr marL="228600" indent="0">
              <a:spcBef>
                <a:spcPts val="0"/>
              </a:spcBef>
              <a:buClrTx/>
              <a:buSzTx/>
              <a:buFontTx/>
              <a:buNone/>
              <a:defRPr sz="600">
                <a:solidFill>
                  <a:srgbClr val="D5D5D5"/>
                </a:solidFill>
              </a:defRPr>
            </a:pPr>
          </a:p>
        </p:txBody>
      </p:sp>
      <p:grpSp>
        <p:nvGrpSpPr>
          <p:cNvPr id="646" name="Google Shape;401;p38"/>
          <p:cNvGrpSpPr/>
          <p:nvPr/>
        </p:nvGrpSpPr>
        <p:grpSpPr>
          <a:xfrm>
            <a:off x="8469121" y="4803780"/>
            <a:ext cx="420492" cy="137011"/>
            <a:chOff x="0" y="0"/>
            <a:chExt cx="420490" cy="137009"/>
          </a:xfrm>
        </p:grpSpPr>
        <p:sp>
          <p:nvSpPr>
            <p:cNvPr id="640" name="Google Shape;402;p38"/>
            <p:cNvSpPr/>
            <p:nvPr/>
          </p:nvSpPr>
          <p:spPr>
            <a:xfrm>
              <a:off x="0" y="-1"/>
              <a:ext cx="103503" cy="1062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99" fill="norm" stroke="1" extrusionOk="0">
                  <a:moveTo>
                    <a:pt x="11299" y="12810"/>
                  </a:moveTo>
                  <a:lnTo>
                    <a:pt x="11299" y="9860"/>
                  </a:lnTo>
                  <a:lnTo>
                    <a:pt x="21436" y="9860"/>
                  </a:lnTo>
                  <a:cubicBezTo>
                    <a:pt x="21540" y="10380"/>
                    <a:pt x="21600" y="10999"/>
                    <a:pt x="21600" y="11669"/>
                  </a:cubicBezTo>
                  <a:cubicBezTo>
                    <a:pt x="21600" y="13881"/>
                    <a:pt x="20978" y="16621"/>
                    <a:pt x="18978" y="18570"/>
                  </a:cubicBezTo>
                  <a:cubicBezTo>
                    <a:pt x="17032" y="20545"/>
                    <a:pt x="14544" y="21599"/>
                    <a:pt x="11246" y="21599"/>
                  </a:cubicBezTo>
                  <a:cubicBezTo>
                    <a:pt x="5136" y="21600"/>
                    <a:pt x="0" y="16753"/>
                    <a:pt x="0" y="10799"/>
                  </a:cubicBezTo>
                  <a:cubicBezTo>
                    <a:pt x="0" y="4846"/>
                    <a:pt x="5136" y="0"/>
                    <a:pt x="11246" y="0"/>
                  </a:cubicBezTo>
                  <a:cubicBezTo>
                    <a:pt x="14625" y="0"/>
                    <a:pt x="17032" y="1290"/>
                    <a:pt x="18843" y="2977"/>
                  </a:cubicBezTo>
                  <a:lnTo>
                    <a:pt x="16708" y="5057"/>
                  </a:lnTo>
                  <a:cubicBezTo>
                    <a:pt x="15410" y="3872"/>
                    <a:pt x="13653" y="2950"/>
                    <a:pt x="11247" y="2950"/>
                  </a:cubicBezTo>
                  <a:cubicBezTo>
                    <a:pt x="6787" y="2950"/>
                    <a:pt x="3299" y="6453"/>
                    <a:pt x="3299" y="10799"/>
                  </a:cubicBezTo>
                  <a:cubicBezTo>
                    <a:pt x="3299" y="15146"/>
                    <a:pt x="6787" y="18649"/>
                    <a:pt x="11247" y="18649"/>
                  </a:cubicBezTo>
                  <a:cubicBezTo>
                    <a:pt x="14140" y="18649"/>
                    <a:pt x="15789" y="17516"/>
                    <a:pt x="16843" y="16489"/>
                  </a:cubicBezTo>
                  <a:cubicBezTo>
                    <a:pt x="17702" y="15653"/>
                    <a:pt x="18267" y="14452"/>
                    <a:pt x="18487" y="12810"/>
                  </a:cubicBezTo>
                  <a:lnTo>
                    <a:pt x="11299" y="12810"/>
                  </a:lnTo>
                  <a:close/>
                </a:path>
              </a:pathLst>
            </a:custGeom>
            <a:solidFill>
              <a:srgbClr val="AEB3B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rgbClr val="595959"/>
                  </a:solidFill>
                </a:defRPr>
              </a:pPr>
            </a:p>
          </p:txBody>
        </p:sp>
        <p:sp>
          <p:nvSpPr>
            <p:cNvPr id="641" name="Google Shape;403;p38"/>
            <p:cNvSpPr/>
            <p:nvPr/>
          </p:nvSpPr>
          <p:spPr>
            <a:xfrm>
              <a:off x="109376" y="37909"/>
              <a:ext cx="68656" cy="68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0800"/>
                  </a:moveTo>
                  <a:cubicBezTo>
                    <a:pt x="21600" y="17017"/>
                    <a:pt x="16751" y="21600"/>
                    <a:pt x="10800" y="21600"/>
                  </a:cubicBezTo>
                  <a:cubicBezTo>
                    <a:pt x="4849" y="21600"/>
                    <a:pt x="0" y="17019"/>
                    <a:pt x="0" y="10800"/>
                  </a:cubicBezTo>
                  <a:cubicBezTo>
                    <a:pt x="0" y="4541"/>
                    <a:pt x="4849" y="0"/>
                    <a:pt x="10800" y="0"/>
                  </a:cubicBezTo>
                  <a:cubicBezTo>
                    <a:pt x="16751" y="0"/>
                    <a:pt x="21600" y="4541"/>
                    <a:pt x="21600" y="10800"/>
                  </a:cubicBezTo>
                  <a:close/>
                  <a:moveTo>
                    <a:pt x="16873" y="10800"/>
                  </a:moveTo>
                  <a:cubicBezTo>
                    <a:pt x="16873" y="6914"/>
                    <a:pt x="14062" y="4255"/>
                    <a:pt x="10802" y="4255"/>
                  </a:cubicBezTo>
                  <a:cubicBezTo>
                    <a:pt x="7541" y="4255"/>
                    <a:pt x="4728" y="6914"/>
                    <a:pt x="4728" y="10800"/>
                  </a:cubicBezTo>
                  <a:cubicBezTo>
                    <a:pt x="4728" y="14644"/>
                    <a:pt x="7540" y="17345"/>
                    <a:pt x="10802" y="17345"/>
                  </a:cubicBezTo>
                  <a:cubicBezTo>
                    <a:pt x="14060" y="17345"/>
                    <a:pt x="16873" y="14644"/>
                    <a:pt x="16873" y="10800"/>
                  </a:cubicBezTo>
                  <a:close/>
                </a:path>
              </a:pathLst>
            </a:custGeom>
            <a:solidFill>
              <a:srgbClr val="AEB3B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rgbClr val="595959"/>
                  </a:solidFill>
                </a:defRPr>
              </a:pPr>
            </a:p>
          </p:txBody>
        </p:sp>
        <p:sp>
          <p:nvSpPr>
            <p:cNvPr id="642" name="Google Shape;404;p38"/>
            <p:cNvSpPr/>
            <p:nvPr/>
          </p:nvSpPr>
          <p:spPr>
            <a:xfrm>
              <a:off x="184264" y="37909"/>
              <a:ext cx="68656" cy="68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0800"/>
                  </a:moveTo>
                  <a:cubicBezTo>
                    <a:pt x="21600" y="17017"/>
                    <a:pt x="16751" y="21600"/>
                    <a:pt x="10800" y="21600"/>
                  </a:cubicBezTo>
                  <a:cubicBezTo>
                    <a:pt x="4849" y="21600"/>
                    <a:pt x="0" y="17019"/>
                    <a:pt x="0" y="10800"/>
                  </a:cubicBezTo>
                  <a:cubicBezTo>
                    <a:pt x="0" y="4541"/>
                    <a:pt x="4849" y="0"/>
                    <a:pt x="10800" y="0"/>
                  </a:cubicBezTo>
                  <a:cubicBezTo>
                    <a:pt x="16751" y="0"/>
                    <a:pt x="21600" y="4541"/>
                    <a:pt x="21600" y="10800"/>
                  </a:cubicBezTo>
                  <a:close/>
                  <a:moveTo>
                    <a:pt x="16873" y="10800"/>
                  </a:moveTo>
                  <a:cubicBezTo>
                    <a:pt x="16873" y="6914"/>
                    <a:pt x="14062" y="4255"/>
                    <a:pt x="10802" y="4255"/>
                  </a:cubicBezTo>
                  <a:cubicBezTo>
                    <a:pt x="7541" y="4255"/>
                    <a:pt x="4728" y="6914"/>
                    <a:pt x="4728" y="10800"/>
                  </a:cubicBezTo>
                  <a:cubicBezTo>
                    <a:pt x="4728" y="14644"/>
                    <a:pt x="7540" y="17345"/>
                    <a:pt x="10802" y="17345"/>
                  </a:cubicBezTo>
                  <a:cubicBezTo>
                    <a:pt x="14060" y="17345"/>
                    <a:pt x="16873" y="14644"/>
                    <a:pt x="16873" y="10800"/>
                  </a:cubicBezTo>
                  <a:close/>
                </a:path>
              </a:pathLst>
            </a:custGeom>
            <a:solidFill>
              <a:srgbClr val="AEB3B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rgbClr val="595959"/>
                  </a:solidFill>
                </a:defRPr>
              </a:pPr>
            </a:p>
          </p:txBody>
        </p:sp>
        <p:sp>
          <p:nvSpPr>
            <p:cNvPr id="643" name="Google Shape;405;p38"/>
            <p:cNvSpPr/>
            <p:nvPr/>
          </p:nvSpPr>
          <p:spPr>
            <a:xfrm>
              <a:off x="259152" y="37914"/>
              <a:ext cx="65549" cy="990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451"/>
                  </a:moveTo>
                  <a:lnTo>
                    <a:pt x="21600" y="13835"/>
                  </a:lnTo>
                  <a:cubicBezTo>
                    <a:pt x="21600" y="19341"/>
                    <a:pt x="16691" y="21600"/>
                    <a:pt x="10885" y="21600"/>
                  </a:cubicBezTo>
                  <a:cubicBezTo>
                    <a:pt x="5421" y="21600"/>
                    <a:pt x="2134" y="19171"/>
                    <a:pt x="895" y="17195"/>
                  </a:cubicBezTo>
                  <a:lnTo>
                    <a:pt x="5207" y="16009"/>
                  </a:lnTo>
                  <a:cubicBezTo>
                    <a:pt x="5976" y="17224"/>
                    <a:pt x="7854" y="18664"/>
                    <a:pt x="10885" y="18664"/>
                  </a:cubicBezTo>
                  <a:cubicBezTo>
                    <a:pt x="14598" y="18664"/>
                    <a:pt x="16904" y="17139"/>
                    <a:pt x="16904" y="14288"/>
                  </a:cubicBezTo>
                  <a:lnTo>
                    <a:pt x="16904" y="13214"/>
                  </a:lnTo>
                  <a:lnTo>
                    <a:pt x="16734" y="13214"/>
                  </a:lnTo>
                  <a:cubicBezTo>
                    <a:pt x="15624" y="14118"/>
                    <a:pt x="13490" y="14908"/>
                    <a:pt x="10800" y="14908"/>
                  </a:cubicBezTo>
                  <a:cubicBezTo>
                    <a:pt x="5166" y="14908"/>
                    <a:pt x="0" y="11661"/>
                    <a:pt x="0" y="7482"/>
                  </a:cubicBezTo>
                  <a:cubicBezTo>
                    <a:pt x="0" y="3275"/>
                    <a:pt x="5166" y="0"/>
                    <a:pt x="10800" y="0"/>
                  </a:cubicBezTo>
                  <a:cubicBezTo>
                    <a:pt x="13490" y="0"/>
                    <a:pt x="15624" y="791"/>
                    <a:pt x="16734" y="1667"/>
                  </a:cubicBezTo>
                  <a:lnTo>
                    <a:pt x="16904" y="1667"/>
                  </a:lnTo>
                  <a:lnTo>
                    <a:pt x="16904" y="451"/>
                  </a:lnTo>
                  <a:lnTo>
                    <a:pt x="21600" y="451"/>
                  </a:lnTo>
                  <a:close/>
                  <a:moveTo>
                    <a:pt x="17246" y="7482"/>
                  </a:moveTo>
                  <a:cubicBezTo>
                    <a:pt x="17246" y="4856"/>
                    <a:pt x="14600" y="2936"/>
                    <a:pt x="11227" y="2936"/>
                  </a:cubicBezTo>
                  <a:cubicBezTo>
                    <a:pt x="7812" y="2936"/>
                    <a:pt x="4952" y="4856"/>
                    <a:pt x="4952" y="7482"/>
                  </a:cubicBezTo>
                  <a:cubicBezTo>
                    <a:pt x="4952" y="10080"/>
                    <a:pt x="7812" y="11972"/>
                    <a:pt x="11227" y="11972"/>
                  </a:cubicBezTo>
                  <a:cubicBezTo>
                    <a:pt x="14598" y="11971"/>
                    <a:pt x="17246" y="10080"/>
                    <a:pt x="17246" y="7482"/>
                  </a:cubicBezTo>
                  <a:close/>
                </a:path>
              </a:pathLst>
            </a:custGeom>
            <a:solidFill>
              <a:srgbClr val="AEB3B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rgbClr val="595959"/>
                  </a:solidFill>
                </a:defRPr>
              </a:pPr>
            </a:p>
          </p:txBody>
        </p:sp>
        <p:sp>
          <p:nvSpPr>
            <p:cNvPr id="644" name="Google Shape;406;p38"/>
            <p:cNvSpPr/>
            <p:nvPr/>
          </p:nvSpPr>
          <p:spPr>
            <a:xfrm>
              <a:off x="335123" y="4048"/>
              <a:ext cx="15029" cy="100189"/>
            </a:xfrm>
            <a:prstGeom prst="rect">
              <a:avLst/>
            </a:prstGeom>
            <a:solidFill>
              <a:srgbClr val="AEB3B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rgbClr val="595959"/>
                  </a:solidFill>
                </a:defRPr>
              </a:pPr>
            </a:p>
          </p:txBody>
        </p:sp>
        <p:sp>
          <p:nvSpPr>
            <p:cNvPr id="645" name="Google Shape;407;p38"/>
            <p:cNvSpPr/>
            <p:nvPr/>
          </p:nvSpPr>
          <p:spPr>
            <a:xfrm>
              <a:off x="357402" y="37904"/>
              <a:ext cx="63089" cy="68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7385" y="14360"/>
                  </a:moveTo>
                  <a:lnTo>
                    <a:pt x="21377" y="16814"/>
                  </a:lnTo>
                  <a:cubicBezTo>
                    <a:pt x="20089" y="18574"/>
                    <a:pt x="16985" y="21600"/>
                    <a:pt x="11619" y="21600"/>
                  </a:cubicBezTo>
                  <a:cubicBezTo>
                    <a:pt x="4967" y="21600"/>
                    <a:pt x="0" y="16854"/>
                    <a:pt x="0" y="10800"/>
                  </a:cubicBezTo>
                  <a:cubicBezTo>
                    <a:pt x="0" y="4377"/>
                    <a:pt x="5012" y="0"/>
                    <a:pt x="11044" y="0"/>
                  </a:cubicBezTo>
                  <a:cubicBezTo>
                    <a:pt x="17120" y="0"/>
                    <a:pt x="20093" y="4460"/>
                    <a:pt x="21068" y="6872"/>
                  </a:cubicBezTo>
                  <a:lnTo>
                    <a:pt x="21600" y="8100"/>
                  </a:lnTo>
                  <a:lnTo>
                    <a:pt x="5944" y="14072"/>
                  </a:lnTo>
                  <a:cubicBezTo>
                    <a:pt x="7141" y="16241"/>
                    <a:pt x="9005" y="17345"/>
                    <a:pt x="11621" y="17345"/>
                  </a:cubicBezTo>
                  <a:cubicBezTo>
                    <a:pt x="14235" y="17346"/>
                    <a:pt x="16054" y="16161"/>
                    <a:pt x="17385" y="14360"/>
                  </a:cubicBezTo>
                  <a:close/>
                  <a:moveTo>
                    <a:pt x="5099" y="10474"/>
                  </a:moveTo>
                  <a:lnTo>
                    <a:pt x="15566" y="6465"/>
                  </a:lnTo>
                  <a:cubicBezTo>
                    <a:pt x="14989" y="5115"/>
                    <a:pt x="13260" y="4174"/>
                    <a:pt x="11219" y="4174"/>
                  </a:cubicBezTo>
                  <a:cubicBezTo>
                    <a:pt x="8603" y="4175"/>
                    <a:pt x="4967" y="6302"/>
                    <a:pt x="5099" y="10474"/>
                  </a:cubicBezTo>
                  <a:close/>
                </a:path>
              </a:pathLst>
            </a:custGeom>
            <a:solidFill>
              <a:srgbClr val="AEB3B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rgbClr val="595959"/>
                  </a:solidFill>
                </a:defRPr>
              </a:pPr>
            </a:p>
          </p:txBody>
        </p:sp>
      </p:grpSp>
      <p:sp>
        <p:nvSpPr>
          <p:cNvPr id="647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2_1_1_2_1_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8;p1"/>
          <p:cNvSpPr txBox="1"/>
          <p:nvPr/>
        </p:nvSpPr>
        <p:spPr>
          <a:xfrm>
            <a:off x="7934700" y="218774"/>
            <a:ext cx="1209301" cy="271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Proprietary + Confidential</a:t>
            </a:r>
          </a:p>
        </p:txBody>
      </p:sp>
      <p:sp>
        <p:nvSpPr>
          <p:cNvPr id="655" name="Google Shape;409;p39"/>
          <p:cNvSpPr/>
          <p:nvPr/>
        </p:nvSpPr>
        <p:spPr>
          <a:xfrm>
            <a:off x="4554299" y="0"/>
            <a:ext cx="4589701" cy="5143500"/>
          </a:xfrm>
          <a:prstGeom prst="rect">
            <a:avLst/>
          </a:prstGeom>
          <a:solidFill>
            <a:srgbClr val="F1F3F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656" name="Google Shape;410;p39"/>
          <p:cNvSpPr txBox="1"/>
          <p:nvPr/>
        </p:nvSpPr>
        <p:spPr>
          <a:xfrm>
            <a:off x="7934700" y="218774"/>
            <a:ext cx="1209301" cy="271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600">
                <a:solidFill>
                  <a:srgbClr val="BDC1C6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Proprietary + Confidential</a:t>
            </a:r>
          </a:p>
        </p:txBody>
      </p:sp>
      <p:sp>
        <p:nvSpPr>
          <p:cNvPr id="657" name="Google Shape;411;p39"/>
          <p:cNvSpPr/>
          <p:nvPr/>
        </p:nvSpPr>
        <p:spPr>
          <a:xfrm>
            <a:off x="-22469" y="235364"/>
            <a:ext cx="57902" cy="4672802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200">
                <a:solidFill>
                  <a:srgbClr val="1D8E3E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</p:txBody>
      </p:sp>
      <p:sp>
        <p:nvSpPr>
          <p:cNvPr id="658" name="Nivel de texto 1…"/>
          <p:cNvSpPr txBox="1"/>
          <p:nvPr>
            <p:ph type="body" sz="quarter" idx="1"/>
          </p:nvPr>
        </p:nvSpPr>
        <p:spPr>
          <a:xfrm>
            <a:off x="344500" y="2175899"/>
            <a:ext cx="2976602" cy="2046302"/>
          </a:xfrm>
          <a:prstGeom prst="rect">
            <a:avLst/>
          </a:prstGeom>
        </p:spPr>
        <p:txBody>
          <a:bodyPr/>
          <a:lstStyle>
            <a:lvl1pPr>
              <a:lnSpc>
                <a:spcPct val="260000"/>
              </a:lnSpc>
              <a:spcBef>
                <a:spcPts val="0"/>
              </a:spcBef>
              <a:buClr>
                <a:srgbClr val="80868B"/>
              </a:buClr>
              <a:buSzPts val="1100"/>
              <a:buChar char="●"/>
              <a:defRPr sz="1100">
                <a:solidFill>
                  <a:srgbClr val="5F6368"/>
                </a:solidFill>
              </a:defRPr>
            </a:lvl1pPr>
            <a:lvl2pPr>
              <a:lnSpc>
                <a:spcPct val="260000"/>
              </a:lnSpc>
              <a:spcBef>
                <a:spcPts val="0"/>
              </a:spcBef>
              <a:buClr>
                <a:srgbClr val="80868B"/>
              </a:buClr>
              <a:buSzPts val="1100"/>
              <a:buChar char="○"/>
              <a:defRPr sz="1100">
                <a:solidFill>
                  <a:srgbClr val="5F6368"/>
                </a:solidFill>
              </a:defRPr>
            </a:lvl2pPr>
            <a:lvl3pPr indent="-298450">
              <a:lnSpc>
                <a:spcPct val="260000"/>
              </a:lnSpc>
              <a:spcBef>
                <a:spcPts val="0"/>
              </a:spcBef>
              <a:buClr>
                <a:srgbClr val="80868B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3pPr>
            <a:lvl4pPr indent="-298450">
              <a:lnSpc>
                <a:spcPct val="260000"/>
              </a:lnSpc>
              <a:spcBef>
                <a:spcPts val="0"/>
              </a:spcBef>
              <a:buClr>
                <a:srgbClr val="80868B"/>
              </a:buClr>
              <a:buSzPts val="1100"/>
              <a:buChar char="●"/>
              <a:defRPr sz="1100">
                <a:solidFill>
                  <a:srgbClr val="5F6368"/>
                </a:solidFill>
              </a:defRPr>
            </a:lvl4pPr>
            <a:lvl5pPr indent="-298450">
              <a:lnSpc>
                <a:spcPct val="260000"/>
              </a:lnSpc>
              <a:spcBef>
                <a:spcPts val="0"/>
              </a:spcBef>
              <a:buClr>
                <a:srgbClr val="80868B"/>
              </a:buClr>
              <a:buSzPts val="1100"/>
              <a:buChar char="○"/>
              <a:defRPr sz="1100">
                <a:solidFill>
                  <a:srgbClr val="5F6368"/>
                </a:solidFill>
              </a:defRPr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659" name="Texto del título"/>
          <p:cNvSpPr txBox="1"/>
          <p:nvPr>
            <p:ph type="title"/>
          </p:nvPr>
        </p:nvSpPr>
        <p:spPr>
          <a:xfrm>
            <a:off x="344500" y="1365899"/>
            <a:ext cx="3864602" cy="414301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</a:lvl1pPr>
          </a:lstStyle>
          <a:p>
            <a:pPr/>
            <a:r>
              <a:t>Texto del título</a:t>
            </a:r>
          </a:p>
        </p:txBody>
      </p:sp>
      <p:sp>
        <p:nvSpPr>
          <p:cNvPr id="660" name="Google Shape;414;p39"/>
          <p:cNvSpPr txBox="1"/>
          <p:nvPr>
            <p:ph type="body" sz="quarter" idx="21"/>
          </p:nvPr>
        </p:nvSpPr>
        <p:spPr>
          <a:xfrm>
            <a:off x="344501" y="4743625"/>
            <a:ext cx="4345800" cy="375601"/>
          </a:xfrm>
          <a:prstGeom prst="rect">
            <a:avLst/>
          </a:prstGeom>
        </p:spPr>
        <p:txBody>
          <a:bodyPr/>
          <a:lstStyle/>
          <a:p>
            <a:pPr marL="228600" indent="0">
              <a:spcBef>
                <a:spcPts val="0"/>
              </a:spcBef>
              <a:buClrTx/>
              <a:buSzTx/>
              <a:buFontTx/>
              <a:buNone/>
              <a:defRPr sz="600">
                <a:solidFill>
                  <a:srgbClr val="D5D5D5"/>
                </a:solidFill>
              </a:defRPr>
            </a:pPr>
          </a:p>
        </p:txBody>
      </p:sp>
      <p:grpSp>
        <p:nvGrpSpPr>
          <p:cNvPr id="667" name="Google Shape;415;p39"/>
          <p:cNvGrpSpPr/>
          <p:nvPr/>
        </p:nvGrpSpPr>
        <p:grpSpPr>
          <a:xfrm>
            <a:off x="8469121" y="4803780"/>
            <a:ext cx="420492" cy="137011"/>
            <a:chOff x="0" y="0"/>
            <a:chExt cx="420490" cy="137009"/>
          </a:xfrm>
        </p:grpSpPr>
        <p:sp>
          <p:nvSpPr>
            <p:cNvPr id="661" name="Google Shape;416;p39"/>
            <p:cNvSpPr/>
            <p:nvPr/>
          </p:nvSpPr>
          <p:spPr>
            <a:xfrm>
              <a:off x="0" y="-1"/>
              <a:ext cx="103503" cy="1062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99" fill="norm" stroke="1" extrusionOk="0">
                  <a:moveTo>
                    <a:pt x="11299" y="12810"/>
                  </a:moveTo>
                  <a:lnTo>
                    <a:pt x="11299" y="9860"/>
                  </a:lnTo>
                  <a:lnTo>
                    <a:pt x="21436" y="9860"/>
                  </a:lnTo>
                  <a:cubicBezTo>
                    <a:pt x="21540" y="10380"/>
                    <a:pt x="21600" y="10999"/>
                    <a:pt x="21600" y="11669"/>
                  </a:cubicBezTo>
                  <a:cubicBezTo>
                    <a:pt x="21600" y="13881"/>
                    <a:pt x="20978" y="16621"/>
                    <a:pt x="18978" y="18570"/>
                  </a:cubicBezTo>
                  <a:cubicBezTo>
                    <a:pt x="17032" y="20545"/>
                    <a:pt x="14544" y="21599"/>
                    <a:pt x="11246" y="21599"/>
                  </a:cubicBezTo>
                  <a:cubicBezTo>
                    <a:pt x="5136" y="21600"/>
                    <a:pt x="0" y="16753"/>
                    <a:pt x="0" y="10799"/>
                  </a:cubicBezTo>
                  <a:cubicBezTo>
                    <a:pt x="0" y="4846"/>
                    <a:pt x="5136" y="0"/>
                    <a:pt x="11246" y="0"/>
                  </a:cubicBezTo>
                  <a:cubicBezTo>
                    <a:pt x="14625" y="0"/>
                    <a:pt x="17032" y="1290"/>
                    <a:pt x="18843" y="2977"/>
                  </a:cubicBezTo>
                  <a:lnTo>
                    <a:pt x="16708" y="5057"/>
                  </a:lnTo>
                  <a:cubicBezTo>
                    <a:pt x="15410" y="3872"/>
                    <a:pt x="13653" y="2950"/>
                    <a:pt x="11247" y="2950"/>
                  </a:cubicBezTo>
                  <a:cubicBezTo>
                    <a:pt x="6787" y="2950"/>
                    <a:pt x="3299" y="6453"/>
                    <a:pt x="3299" y="10799"/>
                  </a:cubicBezTo>
                  <a:cubicBezTo>
                    <a:pt x="3299" y="15146"/>
                    <a:pt x="6787" y="18649"/>
                    <a:pt x="11247" y="18649"/>
                  </a:cubicBezTo>
                  <a:cubicBezTo>
                    <a:pt x="14140" y="18649"/>
                    <a:pt x="15789" y="17516"/>
                    <a:pt x="16843" y="16489"/>
                  </a:cubicBezTo>
                  <a:cubicBezTo>
                    <a:pt x="17702" y="15653"/>
                    <a:pt x="18267" y="14452"/>
                    <a:pt x="18487" y="12810"/>
                  </a:cubicBezTo>
                  <a:lnTo>
                    <a:pt x="11299" y="12810"/>
                  </a:lnTo>
                  <a:close/>
                </a:path>
              </a:pathLst>
            </a:custGeom>
            <a:solidFill>
              <a:srgbClr val="AEB3B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rgbClr val="595959"/>
                  </a:solidFill>
                </a:defRPr>
              </a:pPr>
            </a:p>
          </p:txBody>
        </p:sp>
        <p:sp>
          <p:nvSpPr>
            <p:cNvPr id="662" name="Google Shape;417;p39"/>
            <p:cNvSpPr/>
            <p:nvPr/>
          </p:nvSpPr>
          <p:spPr>
            <a:xfrm>
              <a:off x="109376" y="37909"/>
              <a:ext cx="68656" cy="68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0800"/>
                  </a:moveTo>
                  <a:cubicBezTo>
                    <a:pt x="21600" y="17017"/>
                    <a:pt x="16751" y="21600"/>
                    <a:pt x="10800" y="21600"/>
                  </a:cubicBezTo>
                  <a:cubicBezTo>
                    <a:pt x="4849" y="21600"/>
                    <a:pt x="0" y="17019"/>
                    <a:pt x="0" y="10800"/>
                  </a:cubicBezTo>
                  <a:cubicBezTo>
                    <a:pt x="0" y="4541"/>
                    <a:pt x="4849" y="0"/>
                    <a:pt x="10800" y="0"/>
                  </a:cubicBezTo>
                  <a:cubicBezTo>
                    <a:pt x="16751" y="0"/>
                    <a:pt x="21600" y="4541"/>
                    <a:pt x="21600" y="10800"/>
                  </a:cubicBezTo>
                  <a:close/>
                  <a:moveTo>
                    <a:pt x="16873" y="10800"/>
                  </a:moveTo>
                  <a:cubicBezTo>
                    <a:pt x="16873" y="6914"/>
                    <a:pt x="14062" y="4255"/>
                    <a:pt x="10802" y="4255"/>
                  </a:cubicBezTo>
                  <a:cubicBezTo>
                    <a:pt x="7541" y="4255"/>
                    <a:pt x="4728" y="6914"/>
                    <a:pt x="4728" y="10800"/>
                  </a:cubicBezTo>
                  <a:cubicBezTo>
                    <a:pt x="4728" y="14644"/>
                    <a:pt x="7540" y="17345"/>
                    <a:pt x="10802" y="17345"/>
                  </a:cubicBezTo>
                  <a:cubicBezTo>
                    <a:pt x="14060" y="17345"/>
                    <a:pt x="16873" y="14644"/>
                    <a:pt x="16873" y="10800"/>
                  </a:cubicBezTo>
                  <a:close/>
                </a:path>
              </a:pathLst>
            </a:custGeom>
            <a:solidFill>
              <a:srgbClr val="AEB3B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rgbClr val="595959"/>
                  </a:solidFill>
                </a:defRPr>
              </a:pPr>
            </a:p>
          </p:txBody>
        </p:sp>
        <p:sp>
          <p:nvSpPr>
            <p:cNvPr id="663" name="Google Shape;418;p39"/>
            <p:cNvSpPr/>
            <p:nvPr/>
          </p:nvSpPr>
          <p:spPr>
            <a:xfrm>
              <a:off x="184264" y="37909"/>
              <a:ext cx="68656" cy="68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0800"/>
                  </a:moveTo>
                  <a:cubicBezTo>
                    <a:pt x="21600" y="17017"/>
                    <a:pt x="16751" y="21600"/>
                    <a:pt x="10800" y="21600"/>
                  </a:cubicBezTo>
                  <a:cubicBezTo>
                    <a:pt x="4849" y="21600"/>
                    <a:pt x="0" y="17019"/>
                    <a:pt x="0" y="10800"/>
                  </a:cubicBezTo>
                  <a:cubicBezTo>
                    <a:pt x="0" y="4541"/>
                    <a:pt x="4849" y="0"/>
                    <a:pt x="10800" y="0"/>
                  </a:cubicBezTo>
                  <a:cubicBezTo>
                    <a:pt x="16751" y="0"/>
                    <a:pt x="21600" y="4541"/>
                    <a:pt x="21600" y="10800"/>
                  </a:cubicBezTo>
                  <a:close/>
                  <a:moveTo>
                    <a:pt x="16873" y="10800"/>
                  </a:moveTo>
                  <a:cubicBezTo>
                    <a:pt x="16873" y="6914"/>
                    <a:pt x="14062" y="4255"/>
                    <a:pt x="10802" y="4255"/>
                  </a:cubicBezTo>
                  <a:cubicBezTo>
                    <a:pt x="7541" y="4255"/>
                    <a:pt x="4728" y="6914"/>
                    <a:pt x="4728" y="10800"/>
                  </a:cubicBezTo>
                  <a:cubicBezTo>
                    <a:pt x="4728" y="14644"/>
                    <a:pt x="7540" y="17345"/>
                    <a:pt x="10802" y="17345"/>
                  </a:cubicBezTo>
                  <a:cubicBezTo>
                    <a:pt x="14060" y="17345"/>
                    <a:pt x="16873" y="14644"/>
                    <a:pt x="16873" y="10800"/>
                  </a:cubicBezTo>
                  <a:close/>
                </a:path>
              </a:pathLst>
            </a:custGeom>
            <a:solidFill>
              <a:srgbClr val="AEB3B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rgbClr val="595959"/>
                  </a:solidFill>
                </a:defRPr>
              </a:pPr>
            </a:p>
          </p:txBody>
        </p:sp>
        <p:sp>
          <p:nvSpPr>
            <p:cNvPr id="664" name="Google Shape;419;p39"/>
            <p:cNvSpPr/>
            <p:nvPr/>
          </p:nvSpPr>
          <p:spPr>
            <a:xfrm>
              <a:off x="259152" y="37914"/>
              <a:ext cx="65549" cy="990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451"/>
                  </a:moveTo>
                  <a:lnTo>
                    <a:pt x="21600" y="13835"/>
                  </a:lnTo>
                  <a:cubicBezTo>
                    <a:pt x="21600" y="19341"/>
                    <a:pt x="16691" y="21600"/>
                    <a:pt x="10885" y="21600"/>
                  </a:cubicBezTo>
                  <a:cubicBezTo>
                    <a:pt x="5421" y="21600"/>
                    <a:pt x="2134" y="19171"/>
                    <a:pt x="895" y="17195"/>
                  </a:cubicBezTo>
                  <a:lnTo>
                    <a:pt x="5207" y="16009"/>
                  </a:lnTo>
                  <a:cubicBezTo>
                    <a:pt x="5976" y="17224"/>
                    <a:pt x="7854" y="18664"/>
                    <a:pt x="10885" y="18664"/>
                  </a:cubicBezTo>
                  <a:cubicBezTo>
                    <a:pt x="14598" y="18664"/>
                    <a:pt x="16904" y="17139"/>
                    <a:pt x="16904" y="14288"/>
                  </a:cubicBezTo>
                  <a:lnTo>
                    <a:pt x="16904" y="13214"/>
                  </a:lnTo>
                  <a:lnTo>
                    <a:pt x="16734" y="13214"/>
                  </a:lnTo>
                  <a:cubicBezTo>
                    <a:pt x="15624" y="14118"/>
                    <a:pt x="13490" y="14908"/>
                    <a:pt x="10800" y="14908"/>
                  </a:cubicBezTo>
                  <a:cubicBezTo>
                    <a:pt x="5166" y="14908"/>
                    <a:pt x="0" y="11661"/>
                    <a:pt x="0" y="7482"/>
                  </a:cubicBezTo>
                  <a:cubicBezTo>
                    <a:pt x="0" y="3275"/>
                    <a:pt x="5166" y="0"/>
                    <a:pt x="10800" y="0"/>
                  </a:cubicBezTo>
                  <a:cubicBezTo>
                    <a:pt x="13490" y="0"/>
                    <a:pt x="15624" y="791"/>
                    <a:pt x="16734" y="1667"/>
                  </a:cubicBezTo>
                  <a:lnTo>
                    <a:pt x="16904" y="1667"/>
                  </a:lnTo>
                  <a:lnTo>
                    <a:pt x="16904" y="451"/>
                  </a:lnTo>
                  <a:lnTo>
                    <a:pt x="21600" y="451"/>
                  </a:lnTo>
                  <a:close/>
                  <a:moveTo>
                    <a:pt x="17246" y="7482"/>
                  </a:moveTo>
                  <a:cubicBezTo>
                    <a:pt x="17246" y="4856"/>
                    <a:pt x="14600" y="2936"/>
                    <a:pt x="11227" y="2936"/>
                  </a:cubicBezTo>
                  <a:cubicBezTo>
                    <a:pt x="7812" y="2936"/>
                    <a:pt x="4952" y="4856"/>
                    <a:pt x="4952" y="7482"/>
                  </a:cubicBezTo>
                  <a:cubicBezTo>
                    <a:pt x="4952" y="10080"/>
                    <a:pt x="7812" y="11972"/>
                    <a:pt x="11227" y="11972"/>
                  </a:cubicBezTo>
                  <a:cubicBezTo>
                    <a:pt x="14598" y="11971"/>
                    <a:pt x="17246" y="10080"/>
                    <a:pt x="17246" y="7482"/>
                  </a:cubicBezTo>
                  <a:close/>
                </a:path>
              </a:pathLst>
            </a:custGeom>
            <a:solidFill>
              <a:srgbClr val="AEB3B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rgbClr val="595959"/>
                  </a:solidFill>
                </a:defRPr>
              </a:pPr>
            </a:p>
          </p:txBody>
        </p:sp>
        <p:sp>
          <p:nvSpPr>
            <p:cNvPr id="665" name="Google Shape;420;p39"/>
            <p:cNvSpPr/>
            <p:nvPr/>
          </p:nvSpPr>
          <p:spPr>
            <a:xfrm>
              <a:off x="335123" y="4048"/>
              <a:ext cx="15029" cy="100189"/>
            </a:xfrm>
            <a:prstGeom prst="rect">
              <a:avLst/>
            </a:prstGeom>
            <a:solidFill>
              <a:srgbClr val="AEB3B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rgbClr val="595959"/>
                  </a:solidFill>
                </a:defRPr>
              </a:pPr>
            </a:p>
          </p:txBody>
        </p:sp>
        <p:sp>
          <p:nvSpPr>
            <p:cNvPr id="666" name="Google Shape;421;p39"/>
            <p:cNvSpPr/>
            <p:nvPr/>
          </p:nvSpPr>
          <p:spPr>
            <a:xfrm>
              <a:off x="357402" y="37904"/>
              <a:ext cx="63089" cy="68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7385" y="14360"/>
                  </a:moveTo>
                  <a:lnTo>
                    <a:pt x="21377" y="16814"/>
                  </a:lnTo>
                  <a:cubicBezTo>
                    <a:pt x="20089" y="18574"/>
                    <a:pt x="16985" y="21600"/>
                    <a:pt x="11619" y="21600"/>
                  </a:cubicBezTo>
                  <a:cubicBezTo>
                    <a:pt x="4967" y="21600"/>
                    <a:pt x="0" y="16854"/>
                    <a:pt x="0" y="10800"/>
                  </a:cubicBezTo>
                  <a:cubicBezTo>
                    <a:pt x="0" y="4377"/>
                    <a:pt x="5012" y="0"/>
                    <a:pt x="11044" y="0"/>
                  </a:cubicBezTo>
                  <a:cubicBezTo>
                    <a:pt x="17120" y="0"/>
                    <a:pt x="20093" y="4460"/>
                    <a:pt x="21068" y="6872"/>
                  </a:cubicBezTo>
                  <a:lnTo>
                    <a:pt x="21600" y="8100"/>
                  </a:lnTo>
                  <a:lnTo>
                    <a:pt x="5944" y="14072"/>
                  </a:lnTo>
                  <a:cubicBezTo>
                    <a:pt x="7141" y="16241"/>
                    <a:pt x="9005" y="17345"/>
                    <a:pt x="11621" y="17345"/>
                  </a:cubicBezTo>
                  <a:cubicBezTo>
                    <a:pt x="14235" y="17346"/>
                    <a:pt x="16054" y="16161"/>
                    <a:pt x="17385" y="14360"/>
                  </a:cubicBezTo>
                  <a:close/>
                  <a:moveTo>
                    <a:pt x="5099" y="10474"/>
                  </a:moveTo>
                  <a:lnTo>
                    <a:pt x="15566" y="6465"/>
                  </a:lnTo>
                  <a:cubicBezTo>
                    <a:pt x="14989" y="5115"/>
                    <a:pt x="13260" y="4174"/>
                    <a:pt x="11219" y="4174"/>
                  </a:cubicBezTo>
                  <a:cubicBezTo>
                    <a:pt x="8603" y="4175"/>
                    <a:pt x="4967" y="6302"/>
                    <a:pt x="5099" y="10474"/>
                  </a:cubicBezTo>
                  <a:close/>
                </a:path>
              </a:pathLst>
            </a:custGeom>
            <a:solidFill>
              <a:srgbClr val="AEB3B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rgbClr val="595959"/>
                  </a:solidFill>
                </a:defRPr>
              </a:pPr>
            </a:p>
          </p:txBody>
        </p:sp>
      </p:grpSp>
      <p:sp>
        <p:nvSpPr>
          <p:cNvPr id="668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2_1_1_1_1_1_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8;p1"/>
          <p:cNvSpPr txBox="1"/>
          <p:nvPr/>
        </p:nvSpPr>
        <p:spPr>
          <a:xfrm>
            <a:off x="7934700" y="218774"/>
            <a:ext cx="1209301" cy="271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Proprietary + Confidential</a:t>
            </a:r>
          </a:p>
        </p:txBody>
      </p:sp>
      <p:sp>
        <p:nvSpPr>
          <p:cNvPr id="676" name="Google Shape;423;p40"/>
          <p:cNvSpPr/>
          <p:nvPr/>
        </p:nvSpPr>
        <p:spPr>
          <a:xfrm>
            <a:off x="4554299" y="0"/>
            <a:ext cx="4589701" cy="5143500"/>
          </a:xfrm>
          <a:prstGeom prst="rect">
            <a:avLst/>
          </a:prstGeom>
          <a:solidFill>
            <a:srgbClr val="F1F3F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677" name="Google Shape;424;p40"/>
          <p:cNvSpPr txBox="1"/>
          <p:nvPr/>
        </p:nvSpPr>
        <p:spPr>
          <a:xfrm>
            <a:off x="7934700" y="218774"/>
            <a:ext cx="1209301" cy="271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Proprietary + Confidential</a:t>
            </a:r>
          </a:p>
        </p:txBody>
      </p:sp>
      <p:sp>
        <p:nvSpPr>
          <p:cNvPr id="678" name="Google Shape;425;p40"/>
          <p:cNvSpPr/>
          <p:nvPr/>
        </p:nvSpPr>
        <p:spPr>
          <a:xfrm>
            <a:off x="-22469" y="235364"/>
            <a:ext cx="57902" cy="4672802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200">
                <a:solidFill>
                  <a:srgbClr val="1D8E3E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</p:txBody>
      </p:sp>
      <p:sp>
        <p:nvSpPr>
          <p:cNvPr id="679" name="Nivel de texto 1…"/>
          <p:cNvSpPr txBox="1"/>
          <p:nvPr>
            <p:ph type="body" sz="quarter" idx="1"/>
          </p:nvPr>
        </p:nvSpPr>
        <p:spPr>
          <a:xfrm>
            <a:off x="344500" y="2175899"/>
            <a:ext cx="2976602" cy="2046302"/>
          </a:xfrm>
          <a:prstGeom prst="rect">
            <a:avLst/>
          </a:prstGeom>
        </p:spPr>
        <p:txBody>
          <a:bodyPr/>
          <a:lstStyle>
            <a:lvl1pPr>
              <a:lnSpc>
                <a:spcPct val="260000"/>
              </a:lnSpc>
              <a:spcBef>
                <a:spcPts val="0"/>
              </a:spcBef>
              <a:buClr>
                <a:srgbClr val="80868B"/>
              </a:buClr>
              <a:buSzPts val="1100"/>
              <a:buChar char="●"/>
              <a:defRPr sz="1100">
                <a:solidFill>
                  <a:srgbClr val="5F6368"/>
                </a:solidFill>
              </a:defRPr>
            </a:lvl1pPr>
            <a:lvl2pPr>
              <a:lnSpc>
                <a:spcPct val="260000"/>
              </a:lnSpc>
              <a:spcBef>
                <a:spcPts val="0"/>
              </a:spcBef>
              <a:buClr>
                <a:srgbClr val="80868B"/>
              </a:buClr>
              <a:buSzPts val="1100"/>
              <a:buChar char="○"/>
              <a:defRPr sz="1100">
                <a:solidFill>
                  <a:srgbClr val="5F6368"/>
                </a:solidFill>
              </a:defRPr>
            </a:lvl2pPr>
            <a:lvl3pPr indent="-298450">
              <a:lnSpc>
                <a:spcPct val="260000"/>
              </a:lnSpc>
              <a:spcBef>
                <a:spcPts val="0"/>
              </a:spcBef>
              <a:buClr>
                <a:srgbClr val="80868B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3pPr>
            <a:lvl4pPr indent="-298450">
              <a:lnSpc>
                <a:spcPct val="260000"/>
              </a:lnSpc>
              <a:spcBef>
                <a:spcPts val="0"/>
              </a:spcBef>
              <a:buClr>
                <a:srgbClr val="80868B"/>
              </a:buClr>
              <a:buSzPts val="1100"/>
              <a:buChar char="●"/>
              <a:defRPr sz="1100">
                <a:solidFill>
                  <a:srgbClr val="5F6368"/>
                </a:solidFill>
              </a:defRPr>
            </a:lvl4pPr>
            <a:lvl5pPr indent="-298450">
              <a:lnSpc>
                <a:spcPct val="260000"/>
              </a:lnSpc>
              <a:spcBef>
                <a:spcPts val="0"/>
              </a:spcBef>
              <a:buClr>
                <a:srgbClr val="80868B"/>
              </a:buClr>
              <a:buSzPts val="1100"/>
              <a:buChar char="○"/>
              <a:defRPr sz="1100">
                <a:solidFill>
                  <a:srgbClr val="5F6368"/>
                </a:solidFill>
              </a:defRPr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680" name="Texto del título"/>
          <p:cNvSpPr txBox="1"/>
          <p:nvPr>
            <p:ph type="title"/>
          </p:nvPr>
        </p:nvSpPr>
        <p:spPr>
          <a:xfrm>
            <a:off x="344500" y="1365899"/>
            <a:ext cx="3864602" cy="414301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</a:lvl1pPr>
          </a:lstStyle>
          <a:p>
            <a:pPr/>
            <a:r>
              <a:t>Texto del título</a:t>
            </a:r>
          </a:p>
        </p:txBody>
      </p:sp>
      <p:sp>
        <p:nvSpPr>
          <p:cNvPr id="681" name="Google Shape;428;p40"/>
          <p:cNvSpPr txBox="1"/>
          <p:nvPr>
            <p:ph type="body" sz="quarter" idx="21"/>
          </p:nvPr>
        </p:nvSpPr>
        <p:spPr>
          <a:xfrm>
            <a:off x="344501" y="4743625"/>
            <a:ext cx="4345800" cy="375601"/>
          </a:xfrm>
          <a:prstGeom prst="rect">
            <a:avLst/>
          </a:prstGeom>
        </p:spPr>
        <p:txBody>
          <a:bodyPr/>
          <a:lstStyle/>
          <a:p>
            <a:pPr marL="228600" indent="0">
              <a:spcBef>
                <a:spcPts val="0"/>
              </a:spcBef>
              <a:buClrTx/>
              <a:buSzTx/>
              <a:buFontTx/>
              <a:buNone/>
              <a:defRPr sz="600">
                <a:solidFill>
                  <a:srgbClr val="D5D5D5"/>
                </a:solidFill>
              </a:defRPr>
            </a:pPr>
          </a:p>
        </p:txBody>
      </p:sp>
      <p:grpSp>
        <p:nvGrpSpPr>
          <p:cNvPr id="688" name="Google Shape;429;p40"/>
          <p:cNvGrpSpPr/>
          <p:nvPr/>
        </p:nvGrpSpPr>
        <p:grpSpPr>
          <a:xfrm>
            <a:off x="8469121" y="4803780"/>
            <a:ext cx="420492" cy="137011"/>
            <a:chOff x="0" y="0"/>
            <a:chExt cx="420490" cy="137009"/>
          </a:xfrm>
        </p:grpSpPr>
        <p:sp>
          <p:nvSpPr>
            <p:cNvPr id="682" name="Google Shape;430;p40"/>
            <p:cNvSpPr/>
            <p:nvPr/>
          </p:nvSpPr>
          <p:spPr>
            <a:xfrm>
              <a:off x="0" y="-1"/>
              <a:ext cx="103503" cy="1062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99" fill="norm" stroke="1" extrusionOk="0">
                  <a:moveTo>
                    <a:pt x="11299" y="12810"/>
                  </a:moveTo>
                  <a:lnTo>
                    <a:pt x="11299" y="9860"/>
                  </a:lnTo>
                  <a:lnTo>
                    <a:pt x="21436" y="9860"/>
                  </a:lnTo>
                  <a:cubicBezTo>
                    <a:pt x="21540" y="10380"/>
                    <a:pt x="21600" y="10999"/>
                    <a:pt x="21600" y="11669"/>
                  </a:cubicBezTo>
                  <a:cubicBezTo>
                    <a:pt x="21600" y="13881"/>
                    <a:pt x="20978" y="16621"/>
                    <a:pt x="18978" y="18570"/>
                  </a:cubicBezTo>
                  <a:cubicBezTo>
                    <a:pt x="17032" y="20545"/>
                    <a:pt x="14544" y="21599"/>
                    <a:pt x="11246" y="21599"/>
                  </a:cubicBezTo>
                  <a:cubicBezTo>
                    <a:pt x="5136" y="21600"/>
                    <a:pt x="0" y="16753"/>
                    <a:pt x="0" y="10799"/>
                  </a:cubicBezTo>
                  <a:cubicBezTo>
                    <a:pt x="0" y="4846"/>
                    <a:pt x="5136" y="0"/>
                    <a:pt x="11246" y="0"/>
                  </a:cubicBezTo>
                  <a:cubicBezTo>
                    <a:pt x="14625" y="0"/>
                    <a:pt x="17032" y="1290"/>
                    <a:pt x="18843" y="2977"/>
                  </a:cubicBezTo>
                  <a:lnTo>
                    <a:pt x="16708" y="5057"/>
                  </a:lnTo>
                  <a:cubicBezTo>
                    <a:pt x="15410" y="3872"/>
                    <a:pt x="13653" y="2950"/>
                    <a:pt x="11247" y="2950"/>
                  </a:cubicBezTo>
                  <a:cubicBezTo>
                    <a:pt x="6787" y="2950"/>
                    <a:pt x="3299" y="6453"/>
                    <a:pt x="3299" y="10799"/>
                  </a:cubicBezTo>
                  <a:cubicBezTo>
                    <a:pt x="3299" y="15146"/>
                    <a:pt x="6787" y="18649"/>
                    <a:pt x="11247" y="18649"/>
                  </a:cubicBezTo>
                  <a:cubicBezTo>
                    <a:pt x="14140" y="18649"/>
                    <a:pt x="15789" y="17516"/>
                    <a:pt x="16843" y="16489"/>
                  </a:cubicBezTo>
                  <a:cubicBezTo>
                    <a:pt x="17702" y="15653"/>
                    <a:pt x="18267" y="14452"/>
                    <a:pt x="18487" y="12810"/>
                  </a:cubicBezTo>
                  <a:lnTo>
                    <a:pt x="11299" y="12810"/>
                  </a:lnTo>
                  <a:close/>
                </a:path>
              </a:pathLst>
            </a:custGeom>
            <a:solidFill>
              <a:srgbClr val="AEB3B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rgbClr val="595959"/>
                  </a:solidFill>
                </a:defRPr>
              </a:pPr>
            </a:p>
          </p:txBody>
        </p:sp>
        <p:sp>
          <p:nvSpPr>
            <p:cNvPr id="683" name="Google Shape;431;p40"/>
            <p:cNvSpPr/>
            <p:nvPr/>
          </p:nvSpPr>
          <p:spPr>
            <a:xfrm>
              <a:off x="109376" y="37909"/>
              <a:ext cx="68656" cy="68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0800"/>
                  </a:moveTo>
                  <a:cubicBezTo>
                    <a:pt x="21600" y="17017"/>
                    <a:pt x="16751" y="21600"/>
                    <a:pt x="10800" y="21600"/>
                  </a:cubicBezTo>
                  <a:cubicBezTo>
                    <a:pt x="4849" y="21600"/>
                    <a:pt x="0" y="17019"/>
                    <a:pt x="0" y="10800"/>
                  </a:cubicBezTo>
                  <a:cubicBezTo>
                    <a:pt x="0" y="4541"/>
                    <a:pt x="4849" y="0"/>
                    <a:pt x="10800" y="0"/>
                  </a:cubicBezTo>
                  <a:cubicBezTo>
                    <a:pt x="16751" y="0"/>
                    <a:pt x="21600" y="4541"/>
                    <a:pt x="21600" y="10800"/>
                  </a:cubicBezTo>
                  <a:close/>
                  <a:moveTo>
                    <a:pt x="16873" y="10800"/>
                  </a:moveTo>
                  <a:cubicBezTo>
                    <a:pt x="16873" y="6914"/>
                    <a:pt x="14062" y="4255"/>
                    <a:pt x="10802" y="4255"/>
                  </a:cubicBezTo>
                  <a:cubicBezTo>
                    <a:pt x="7541" y="4255"/>
                    <a:pt x="4728" y="6914"/>
                    <a:pt x="4728" y="10800"/>
                  </a:cubicBezTo>
                  <a:cubicBezTo>
                    <a:pt x="4728" y="14644"/>
                    <a:pt x="7540" y="17345"/>
                    <a:pt x="10802" y="17345"/>
                  </a:cubicBezTo>
                  <a:cubicBezTo>
                    <a:pt x="14060" y="17345"/>
                    <a:pt x="16873" y="14644"/>
                    <a:pt x="16873" y="10800"/>
                  </a:cubicBezTo>
                  <a:close/>
                </a:path>
              </a:pathLst>
            </a:custGeom>
            <a:solidFill>
              <a:srgbClr val="AEB3B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rgbClr val="595959"/>
                  </a:solidFill>
                </a:defRPr>
              </a:pPr>
            </a:p>
          </p:txBody>
        </p:sp>
        <p:sp>
          <p:nvSpPr>
            <p:cNvPr id="684" name="Google Shape;432;p40"/>
            <p:cNvSpPr/>
            <p:nvPr/>
          </p:nvSpPr>
          <p:spPr>
            <a:xfrm>
              <a:off x="184264" y="37909"/>
              <a:ext cx="68656" cy="68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0800"/>
                  </a:moveTo>
                  <a:cubicBezTo>
                    <a:pt x="21600" y="17017"/>
                    <a:pt x="16751" y="21600"/>
                    <a:pt x="10800" y="21600"/>
                  </a:cubicBezTo>
                  <a:cubicBezTo>
                    <a:pt x="4849" y="21600"/>
                    <a:pt x="0" y="17019"/>
                    <a:pt x="0" y="10800"/>
                  </a:cubicBezTo>
                  <a:cubicBezTo>
                    <a:pt x="0" y="4541"/>
                    <a:pt x="4849" y="0"/>
                    <a:pt x="10800" y="0"/>
                  </a:cubicBezTo>
                  <a:cubicBezTo>
                    <a:pt x="16751" y="0"/>
                    <a:pt x="21600" y="4541"/>
                    <a:pt x="21600" y="10800"/>
                  </a:cubicBezTo>
                  <a:close/>
                  <a:moveTo>
                    <a:pt x="16873" y="10800"/>
                  </a:moveTo>
                  <a:cubicBezTo>
                    <a:pt x="16873" y="6914"/>
                    <a:pt x="14062" y="4255"/>
                    <a:pt x="10802" y="4255"/>
                  </a:cubicBezTo>
                  <a:cubicBezTo>
                    <a:pt x="7541" y="4255"/>
                    <a:pt x="4728" y="6914"/>
                    <a:pt x="4728" y="10800"/>
                  </a:cubicBezTo>
                  <a:cubicBezTo>
                    <a:pt x="4728" y="14644"/>
                    <a:pt x="7540" y="17345"/>
                    <a:pt x="10802" y="17345"/>
                  </a:cubicBezTo>
                  <a:cubicBezTo>
                    <a:pt x="14060" y="17345"/>
                    <a:pt x="16873" y="14644"/>
                    <a:pt x="16873" y="10800"/>
                  </a:cubicBezTo>
                  <a:close/>
                </a:path>
              </a:pathLst>
            </a:custGeom>
            <a:solidFill>
              <a:srgbClr val="AEB3B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rgbClr val="595959"/>
                  </a:solidFill>
                </a:defRPr>
              </a:pPr>
            </a:p>
          </p:txBody>
        </p:sp>
        <p:sp>
          <p:nvSpPr>
            <p:cNvPr id="685" name="Google Shape;433;p40"/>
            <p:cNvSpPr/>
            <p:nvPr/>
          </p:nvSpPr>
          <p:spPr>
            <a:xfrm>
              <a:off x="259152" y="37914"/>
              <a:ext cx="65549" cy="990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451"/>
                  </a:moveTo>
                  <a:lnTo>
                    <a:pt x="21600" y="13835"/>
                  </a:lnTo>
                  <a:cubicBezTo>
                    <a:pt x="21600" y="19341"/>
                    <a:pt x="16691" y="21600"/>
                    <a:pt x="10885" y="21600"/>
                  </a:cubicBezTo>
                  <a:cubicBezTo>
                    <a:pt x="5421" y="21600"/>
                    <a:pt x="2134" y="19171"/>
                    <a:pt x="895" y="17195"/>
                  </a:cubicBezTo>
                  <a:lnTo>
                    <a:pt x="5207" y="16009"/>
                  </a:lnTo>
                  <a:cubicBezTo>
                    <a:pt x="5976" y="17224"/>
                    <a:pt x="7854" y="18664"/>
                    <a:pt x="10885" y="18664"/>
                  </a:cubicBezTo>
                  <a:cubicBezTo>
                    <a:pt x="14598" y="18664"/>
                    <a:pt x="16904" y="17139"/>
                    <a:pt x="16904" y="14288"/>
                  </a:cubicBezTo>
                  <a:lnTo>
                    <a:pt x="16904" y="13214"/>
                  </a:lnTo>
                  <a:lnTo>
                    <a:pt x="16734" y="13214"/>
                  </a:lnTo>
                  <a:cubicBezTo>
                    <a:pt x="15624" y="14118"/>
                    <a:pt x="13490" y="14908"/>
                    <a:pt x="10800" y="14908"/>
                  </a:cubicBezTo>
                  <a:cubicBezTo>
                    <a:pt x="5166" y="14908"/>
                    <a:pt x="0" y="11661"/>
                    <a:pt x="0" y="7482"/>
                  </a:cubicBezTo>
                  <a:cubicBezTo>
                    <a:pt x="0" y="3275"/>
                    <a:pt x="5166" y="0"/>
                    <a:pt x="10800" y="0"/>
                  </a:cubicBezTo>
                  <a:cubicBezTo>
                    <a:pt x="13490" y="0"/>
                    <a:pt x="15624" y="791"/>
                    <a:pt x="16734" y="1667"/>
                  </a:cubicBezTo>
                  <a:lnTo>
                    <a:pt x="16904" y="1667"/>
                  </a:lnTo>
                  <a:lnTo>
                    <a:pt x="16904" y="451"/>
                  </a:lnTo>
                  <a:lnTo>
                    <a:pt x="21600" y="451"/>
                  </a:lnTo>
                  <a:close/>
                  <a:moveTo>
                    <a:pt x="17246" y="7482"/>
                  </a:moveTo>
                  <a:cubicBezTo>
                    <a:pt x="17246" y="4856"/>
                    <a:pt x="14600" y="2936"/>
                    <a:pt x="11227" y="2936"/>
                  </a:cubicBezTo>
                  <a:cubicBezTo>
                    <a:pt x="7812" y="2936"/>
                    <a:pt x="4952" y="4856"/>
                    <a:pt x="4952" y="7482"/>
                  </a:cubicBezTo>
                  <a:cubicBezTo>
                    <a:pt x="4952" y="10080"/>
                    <a:pt x="7812" y="11972"/>
                    <a:pt x="11227" y="11972"/>
                  </a:cubicBezTo>
                  <a:cubicBezTo>
                    <a:pt x="14598" y="11971"/>
                    <a:pt x="17246" y="10080"/>
                    <a:pt x="17246" y="7482"/>
                  </a:cubicBezTo>
                  <a:close/>
                </a:path>
              </a:pathLst>
            </a:custGeom>
            <a:solidFill>
              <a:srgbClr val="AEB3B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rgbClr val="595959"/>
                  </a:solidFill>
                </a:defRPr>
              </a:pPr>
            </a:p>
          </p:txBody>
        </p:sp>
        <p:sp>
          <p:nvSpPr>
            <p:cNvPr id="686" name="Google Shape;434;p40"/>
            <p:cNvSpPr/>
            <p:nvPr/>
          </p:nvSpPr>
          <p:spPr>
            <a:xfrm>
              <a:off x="335123" y="4048"/>
              <a:ext cx="15029" cy="100189"/>
            </a:xfrm>
            <a:prstGeom prst="rect">
              <a:avLst/>
            </a:prstGeom>
            <a:solidFill>
              <a:srgbClr val="AEB3B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rgbClr val="595959"/>
                  </a:solidFill>
                </a:defRPr>
              </a:pPr>
            </a:p>
          </p:txBody>
        </p:sp>
        <p:sp>
          <p:nvSpPr>
            <p:cNvPr id="687" name="Google Shape;435;p40"/>
            <p:cNvSpPr/>
            <p:nvPr/>
          </p:nvSpPr>
          <p:spPr>
            <a:xfrm>
              <a:off x="357402" y="37904"/>
              <a:ext cx="63089" cy="68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7385" y="14360"/>
                  </a:moveTo>
                  <a:lnTo>
                    <a:pt x="21377" y="16814"/>
                  </a:lnTo>
                  <a:cubicBezTo>
                    <a:pt x="20089" y="18574"/>
                    <a:pt x="16985" y="21600"/>
                    <a:pt x="11619" y="21600"/>
                  </a:cubicBezTo>
                  <a:cubicBezTo>
                    <a:pt x="4967" y="21600"/>
                    <a:pt x="0" y="16854"/>
                    <a:pt x="0" y="10800"/>
                  </a:cubicBezTo>
                  <a:cubicBezTo>
                    <a:pt x="0" y="4377"/>
                    <a:pt x="5012" y="0"/>
                    <a:pt x="11044" y="0"/>
                  </a:cubicBezTo>
                  <a:cubicBezTo>
                    <a:pt x="17120" y="0"/>
                    <a:pt x="20093" y="4460"/>
                    <a:pt x="21068" y="6872"/>
                  </a:cubicBezTo>
                  <a:lnTo>
                    <a:pt x="21600" y="8100"/>
                  </a:lnTo>
                  <a:lnTo>
                    <a:pt x="5944" y="14072"/>
                  </a:lnTo>
                  <a:cubicBezTo>
                    <a:pt x="7141" y="16241"/>
                    <a:pt x="9005" y="17345"/>
                    <a:pt x="11621" y="17345"/>
                  </a:cubicBezTo>
                  <a:cubicBezTo>
                    <a:pt x="14235" y="17346"/>
                    <a:pt x="16054" y="16161"/>
                    <a:pt x="17385" y="14360"/>
                  </a:cubicBezTo>
                  <a:close/>
                  <a:moveTo>
                    <a:pt x="5099" y="10474"/>
                  </a:moveTo>
                  <a:lnTo>
                    <a:pt x="15566" y="6465"/>
                  </a:lnTo>
                  <a:cubicBezTo>
                    <a:pt x="14989" y="5115"/>
                    <a:pt x="13260" y="4174"/>
                    <a:pt x="11219" y="4174"/>
                  </a:cubicBezTo>
                  <a:cubicBezTo>
                    <a:pt x="8603" y="4175"/>
                    <a:pt x="4967" y="6302"/>
                    <a:pt x="5099" y="10474"/>
                  </a:cubicBezTo>
                  <a:close/>
                </a:path>
              </a:pathLst>
            </a:custGeom>
            <a:solidFill>
              <a:srgbClr val="AEB3B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rgbClr val="595959"/>
                  </a:solidFill>
                </a:defRPr>
              </a:pPr>
            </a:p>
          </p:txBody>
        </p:sp>
      </p:grpSp>
      <p:sp>
        <p:nvSpPr>
          <p:cNvPr id="689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USTOM_2_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USTOM_3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8;p1"/>
          <p:cNvSpPr txBox="1"/>
          <p:nvPr/>
        </p:nvSpPr>
        <p:spPr>
          <a:xfrm>
            <a:off x="7934700" y="218774"/>
            <a:ext cx="1209301" cy="271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Proprietary + Confidential</a:t>
            </a:r>
          </a:p>
        </p:txBody>
      </p:sp>
      <p:pic>
        <p:nvPicPr>
          <p:cNvPr id="697" name="Google Shape;437;p41" descr="Google Shape;437;p4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22574" y="319549"/>
            <a:ext cx="1172076" cy="239401"/>
          </a:xfrm>
          <a:prstGeom prst="rect">
            <a:avLst/>
          </a:prstGeom>
          <a:ln w="12700">
            <a:miter lim="400000"/>
          </a:ln>
        </p:spPr>
      </p:pic>
      <p:sp>
        <p:nvSpPr>
          <p:cNvPr id="698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USTOM_2_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8;p1"/>
          <p:cNvSpPr txBox="1"/>
          <p:nvPr/>
        </p:nvSpPr>
        <p:spPr>
          <a:xfrm>
            <a:off x="7934700" y="218774"/>
            <a:ext cx="1209301" cy="271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Proprietary + Confidential</a:t>
            </a:r>
          </a:p>
        </p:txBody>
      </p:sp>
      <p:pic>
        <p:nvPicPr>
          <p:cNvPr id="706" name="Google Shape;439;p42" descr="Google Shape;439;p4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22574" y="319549"/>
            <a:ext cx="2656677" cy="239401"/>
          </a:xfrm>
          <a:prstGeom prst="rect">
            <a:avLst/>
          </a:prstGeom>
          <a:ln w="12700">
            <a:miter lim="400000"/>
          </a:ln>
        </p:spPr>
      </p:pic>
      <p:sp>
        <p:nvSpPr>
          <p:cNvPr id="707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USTOM_2_2_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8;p1"/>
          <p:cNvSpPr txBox="1"/>
          <p:nvPr/>
        </p:nvSpPr>
        <p:spPr>
          <a:xfrm>
            <a:off x="7934700" y="218774"/>
            <a:ext cx="1209301" cy="271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Proprietary + Confidential</a:t>
            </a:r>
          </a:p>
        </p:txBody>
      </p:sp>
      <p:pic>
        <p:nvPicPr>
          <p:cNvPr id="715" name="Google Shape;441;p43" descr="Google Shape;441;p4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90361" y="245475"/>
            <a:ext cx="2041351" cy="340801"/>
          </a:xfrm>
          <a:prstGeom prst="rect">
            <a:avLst/>
          </a:prstGeom>
          <a:ln w="12700">
            <a:miter lim="400000"/>
          </a:ln>
        </p:spPr>
      </p:pic>
      <p:sp>
        <p:nvSpPr>
          <p:cNvPr id="716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OBJEC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8;p1"/>
          <p:cNvSpPr txBox="1"/>
          <p:nvPr/>
        </p:nvSpPr>
        <p:spPr>
          <a:xfrm>
            <a:off x="7934700" y="218774"/>
            <a:ext cx="1209301" cy="271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Proprietary + Confidential</a:t>
            </a:r>
          </a:p>
        </p:txBody>
      </p:sp>
      <p:sp>
        <p:nvSpPr>
          <p:cNvPr id="731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8;p1"/>
          <p:cNvSpPr txBox="1"/>
          <p:nvPr/>
        </p:nvSpPr>
        <p:spPr>
          <a:xfrm>
            <a:off x="7934700" y="218774"/>
            <a:ext cx="1209301" cy="271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Proprietary + Confidential</a:t>
            </a:r>
          </a:p>
        </p:txBody>
      </p:sp>
      <p:sp>
        <p:nvSpPr>
          <p:cNvPr id="739" name="Texto del título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/>
          <a:lstStyle/>
          <a:p>
            <a:pPr/>
            <a:r>
              <a:t>Texto del título</a:t>
            </a:r>
          </a:p>
        </p:txBody>
      </p:sp>
      <p:sp>
        <p:nvSpPr>
          <p:cNvPr id="740" name="Nivel de texto 1…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>
            <a:lvl1pPr>
              <a:buClr>
                <a:srgbClr val="80868B"/>
              </a:buClr>
              <a:defRPr>
                <a:solidFill>
                  <a:srgbClr val="80868B"/>
                </a:solidFill>
              </a:defRPr>
            </a:lvl1pPr>
            <a:lvl2pPr>
              <a:buClr>
                <a:srgbClr val="80868B"/>
              </a:buClr>
              <a:defRPr>
                <a:solidFill>
                  <a:srgbClr val="80868B"/>
                </a:solidFill>
              </a:defRPr>
            </a:lvl2pPr>
            <a:lvl3pPr>
              <a:buClr>
                <a:srgbClr val="80868B"/>
              </a:buClr>
              <a:defRPr>
                <a:solidFill>
                  <a:srgbClr val="80868B"/>
                </a:solidFill>
              </a:defRPr>
            </a:lvl3pPr>
            <a:lvl4pPr>
              <a:buClr>
                <a:srgbClr val="80868B"/>
              </a:buClr>
              <a:defRPr>
                <a:solidFill>
                  <a:srgbClr val="80868B"/>
                </a:solidFill>
              </a:defRPr>
            </a:lvl4pPr>
            <a:lvl5pPr>
              <a:buClr>
                <a:srgbClr val="80868B"/>
              </a:buClr>
              <a:defRPr>
                <a:solidFill>
                  <a:srgbClr val="80868B"/>
                </a:solidFill>
              </a:defRPr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741" name="Número de diapositiva"/>
          <p:cNvSpPr txBox="1"/>
          <p:nvPr>
            <p:ph type="sldNum" sz="quarter" idx="2"/>
          </p:nvPr>
        </p:nvSpPr>
        <p:spPr>
          <a:xfrm>
            <a:off x="8472458" y="4669900"/>
            <a:ext cx="393318" cy="380234"/>
          </a:xfrm>
          <a:prstGeom prst="rect">
            <a:avLst/>
          </a:prstGeom>
        </p:spPr>
        <p:txBody>
          <a:bodyPr lIns="91424" tIns="91424" rIns="91424" bIns="91424"/>
          <a:lstStyle>
            <a:lvl1pPr algn="l">
              <a:defRPr sz="14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8;p1"/>
          <p:cNvSpPr txBox="1"/>
          <p:nvPr/>
        </p:nvSpPr>
        <p:spPr>
          <a:xfrm>
            <a:off x="7934700" y="218774"/>
            <a:ext cx="1209301" cy="271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Proprietary + Confidential</a:t>
            </a:r>
          </a:p>
        </p:txBody>
      </p:sp>
      <p:sp>
        <p:nvSpPr>
          <p:cNvPr id="65" name="Google Shape;43;p6"/>
          <p:cNvSpPr txBox="1"/>
          <p:nvPr/>
        </p:nvSpPr>
        <p:spPr>
          <a:xfrm>
            <a:off x="7934700" y="218774"/>
            <a:ext cx="1209301" cy="271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Proprietary + Confidential</a:t>
            </a:r>
          </a:p>
        </p:txBody>
      </p:sp>
      <p:sp>
        <p:nvSpPr>
          <p:cNvPr id="66" name="Google Shape;44;p6"/>
          <p:cNvSpPr/>
          <p:nvPr/>
        </p:nvSpPr>
        <p:spPr>
          <a:xfrm>
            <a:off x="-22469" y="235364"/>
            <a:ext cx="57902" cy="46728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200">
                <a:solidFill>
                  <a:srgbClr val="1D8E3E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</p:txBody>
      </p:sp>
      <p:grpSp>
        <p:nvGrpSpPr>
          <p:cNvPr id="73" name="Google Shape;45;p6"/>
          <p:cNvGrpSpPr/>
          <p:nvPr/>
        </p:nvGrpSpPr>
        <p:grpSpPr>
          <a:xfrm>
            <a:off x="8469121" y="4803780"/>
            <a:ext cx="420492" cy="137011"/>
            <a:chOff x="0" y="0"/>
            <a:chExt cx="420490" cy="137009"/>
          </a:xfrm>
        </p:grpSpPr>
        <p:sp>
          <p:nvSpPr>
            <p:cNvPr id="67" name="Google Shape;46;p6"/>
            <p:cNvSpPr/>
            <p:nvPr/>
          </p:nvSpPr>
          <p:spPr>
            <a:xfrm>
              <a:off x="0" y="-1"/>
              <a:ext cx="103503" cy="1062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99" fill="norm" stroke="1" extrusionOk="0">
                  <a:moveTo>
                    <a:pt x="11299" y="12810"/>
                  </a:moveTo>
                  <a:lnTo>
                    <a:pt x="11299" y="9860"/>
                  </a:lnTo>
                  <a:lnTo>
                    <a:pt x="21436" y="9860"/>
                  </a:lnTo>
                  <a:cubicBezTo>
                    <a:pt x="21540" y="10380"/>
                    <a:pt x="21600" y="10999"/>
                    <a:pt x="21600" y="11669"/>
                  </a:cubicBezTo>
                  <a:cubicBezTo>
                    <a:pt x="21600" y="13881"/>
                    <a:pt x="20978" y="16621"/>
                    <a:pt x="18978" y="18570"/>
                  </a:cubicBezTo>
                  <a:cubicBezTo>
                    <a:pt x="17032" y="20545"/>
                    <a:pt x="14544" y="21599"/>
                    <a:pt x="11246" y="21599"/>
                  </a:cubicBezTo>
                  <a:cubicBezTo>
                    <a:pt x="5136" y="21600"/>
                    <a:pt x="0" y="16753"/>
                    <a:pt x="0" y="10799"/>
                  </a:cubicBezTo>
                  <a:cubicBezTo>
                    <a:pt x="0" y="4846"/>
                    <a:pt x="5136" y="0"/>
                    <a:pt x="11246" y="0"/>
                  </a:cubicBezTo>
                  <a:cubicBezTo>
                    <a:pt x="14625" y="0"/>
                    <a:pt x="17032" y="1290"/>
                    <a:pt x="18843" y="2977"/>
                  </a:cubicBezTo>
                  <a:lnTo>
                    <a:pt x="16708" y="5057"/>
                  </a:lnTo>
                  <a:cubicBezTo>
                    <a:pt x="15410" y="3872"/>
                    <a:pt x="13653" y="2950"/>
                    <a:pt x="11247" y="2950"/>
                  </a:cubicBezTo>
                  <a:cubicBezTo>
                    <a:pt x="6787" y="2950"/>
                    <a:pt x="3299" y="6453"/>
                    <a:pt x="3299" y="10799"/>
                  </a:cubicBezTo>
                  <a:cubicBezTo>
                    <a:pt x="3299" y="15146"/>
                    <a:pt x="6787" y="18649"/>
                    <a:pt x="11247" y="18649"/>
                  </a:cubicBezTo>
                  <a:cubicBezTo>
                    <a:pt x="14140" y="18649"/>
                    <a:pt x="15789" y="17516"/>
                    <a:pt x="16843" y="16489"/>
                  </a:cubicBezTo>
                  <a:cubicBezTo>
                    <a:pt x="17702" y="15653"/>
                    <a:pt x="18267" y="14452"/>
                    <a:pt x="18487" y="12810"/>
                  </a:cubicBezTo>
                  <a:lnTo>
                    <a:pt x="11299" y="12810"/>
                  </a:lnTo>
                  <a:close/>
                </a:path>
              </a:pathLst>
            </a:custGeom>
            <a:solidFill>
              <a:srgbClr val="AEB3B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rgbClr val="595959"/>
                  </a:solidFill>
                </a:defRPr>
              </a:pPr>
            </a:p>
          </p:txBody>
        </p:sp>
        <p:sp>
          <p:nvSpPr>
            <p:cNvPr id="68" name="Google Shape;47;p6"/>
            <p:cNvSpPr/>
            <p:nvPr/>
          </p:nvSpPr>
          <p:spPr>
            <a:xfrm>
              <a:off x="109376" y="37909"/>
              <a:ext cx="68656" cy="68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0800"/>
                  </a:moveTo>
                  <a:cubicBezTo>
                    <a:pt x="21600" y="17017"/>
                    <a:pt x="16751" y="21600"/>
                    <a:pt x="10800" y="21600"/>
                  </a:cubicBezTo>
                  <a:cubicBezTo>
                    <a:pt x="4849" y="21600"/>
                    <a:pt x="0" y="17019"/>
                    <a:pt x="0" y="10800"/>
                  </a:cubicBezTo>
                  <a:cubicBezTo>
                    <a:pt x="0" y="4541"/>
                    <a:pt x="4849" y="0"/>
                    <a:pt x="10800" y="0"/>
                  </a:cubicBezTo>
                  <a:cubicBezTo>
                    <a:pt x="16751" y="0"/>
                    <a:pt x="21600" y="4541"/>
                    <a:pt x="21600" y="10800"/>
                  </a:cubicBezTo>
                  <a:close/>
                  <a:moveTo>
                    <a:pt x="16873" y="10800"/>
                  </a:moveTo>
                  <a:cubicBezTo>
                    <a:pt x="16873" y="6914"/>
                    <a:pt x="14062" y="4255"/>
                    <a:pt x="10802" y="4255"/>
                  </a:cubicBezTo>
                  <a:cubicBezTo>
                    <a:pt x="7541" y="4255"/>
                    <a:pt x="4728" y="6914"/>
                    <a:pt x="4728" y="10800"/>
                  </a:cubicBezTo>
                  <a:cubicBezTo>
                    <a:pt x="4728" y="14644"/>
                    <a:pt x="7540" y="17345"/>
                    <a:pt x="10802" y="17345"/>
                  </a:cubicBezTo>
                  <a:cubicBezTo>
                    <a:pt x="14060" y="17345"/>
                    <a:pt x="16873" y="14644"/>
                    <a:pt x="16873" y="10800"/>
                  </a:cubicBezTo>
                  <a:close/>
                </a:path>
              </a:pathLst>
            </a:custGeom>
            <a:solidFill>
              <a:srgbClr val="AEB3B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rgbClr val="595959"/>
                  </a:solidFill>
                </a:defRPr>
              </a:pPr>
            </a:p>
          </p:txBody>
        </p:sp>
        <p:sp>
          <p:nvSpPr>
            <p:cNvPr id="69" name="Google Shape;48;p6"/>
            <p:cNvSpPr/>
            <p:nvPr/>
          </p:nvSpPr>
          <p:spPr>
            <a:xfrm>
              <a:off x="184264" y="37909"/>
              <a:ext cx="68656" cy="68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0800"/>
                  </a:moveTo>
                  <a:cubicBezTo>
                    <a:pt x="21600" y="17017"/>
                    <a:pt x="16751" y="21600"/>
                    <a:pt x="10800" y="21600"/>
                  </a:cubicBezTo>
                  <a:cubicBezTo>
                    <a:pt x="4849" y="21600"/>
                    <a:pt x="0" y="17019"/>
                    <a:pt x="0" y="10800"/>
                  </a:cubicBezTo>
                  <a:cubicBezTo>
                    <a:pt x="0" y="4541"/>
                    <a:pt x="4849" y="0"/>
                    <a:pt x="10800" y="0"/>
                  </a:cubicBezTo>
                  <a:cubicBezTo>
                    <a:pt x="16751" y="0"/>
                    <a:pt x="21600" y="4541"/>
                    <a:pt x="21600" y="10800"/>
                  </a:cubicBezTo>
                  <a:close/>
                  <a:moveTo>
                    <a:pt x="16873" y="10800"/>
                  </a:moveTo>
                  <a:cubicBezTo>
                    <a:pt x="16873" y="6914"/>
                    <a:pt x="14062" y="4255"/>
                    <a:pt x="10802" y="4255"/>
                  </a:cubicBezTo>
                  <a:cubicBezTo>
                    <a:pt x="7541" y="4255"/>
                    <a:pt x="4728" y="6914"/>
                    <a:pt x="4728" y="10800"/>
                  </a:cubicBezTo>
                  <a:cubicBezTo>
                    <a:pt x="4728" y="14644"/>
                    <a:pt x="7540" y="17345"/>
                    <a:pt x="10802" y="17345"/>
                  </a:cubicBezTo>
                  <a:cubicBezTo>
                    <a:pt x="14060" y="17345"/>
                    <a:pt x="16873" y="14644"/>
                    <a:pt x="16873" y="10800"/>
                  </a:cubicBezTo>
                  <a:close/>
                </a:path>
              </a:pathLst>
            </a:custGeom>
            <a:solidFill>
              <a:srgbClr val="AEB3B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rgbClr val="595959"/>
                  </a:solidFill>
                </a:defRPr>
              </a:pPr>
            </a:p>
          </p:txBody>
        </p:sp>
        <p:sp>
          <p:nvSpPr>
            <p:cNvPr id="70" name="Google Shape;49;p6"/>
            <p:cNvSpPr/>
            <p:nvPr/>
          </p:nvSpPr>
          <p:spPr>
            <a:xfrm>
              <a:off x="259152" y="37914"/>
              <a:ext cx="65549" cy="990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451"/>
                  </a:moveTo>
                  <a:lnTo>
                    <a:pt x="21600" y="13835"/>
                  </a:lnTo>
                  <a:cubicBezTo>
                    <a:pt x="21600" y="19341"/>
                    <a:pt x="16691" y="21600"/>
                    <a:pt x="10885" y="21600"/>
                  </a:cubicBezTo>
                  <a:cubicBezTo>
                    <a:pt x="5421" y="21600"/>
                    <a:pt x="2134" y="19171"/>
                    <a:pt x="895" y="17195"/>
                  </a:cubicBezTo>
                  <a:lnTo>
                    <a:pt x="5207" y="16009"/>
                  </a:lnTo>
                  <a:cubicBezTo>
                    <a:pt x="5976" y="17224"/>
                    <a:pt x="7854" y="18664"/>
                    <a:pt x="10885" y="18664"/>
                  </a:cubicBezTo>
                  <a:cubicBezTo>
                    <a:pt x="14598" y="18664"/>
                    <a:pt x="16904" y="17139"/>
                    <a:pt x="16904" y="14288"/>
                  </a:cubicBezTo>
                  <a:lnTo>
                    <a:pt x="16904" y="13214"/>
                  </a:lnTo>
                  <a:lnTo>
                    <a:pt x="16734" y="13214"/>
                  </a:lnTo>
                  <a:cubicBezTo>
                    <a:pt x="15624" y="14118"/>
                    <a:pt x="13490" y="14908"/>
                    <a:pt x="10800" y="14908"/>
                  </a:cubicBezTo>
                  <a:cubicBezTo>
                    <a:pt x="5166" y="14908"/>
                    <a:pt x="0" y="11661"/>
                    <a:pt x="0" y="7482"/>
                  </a:cubicBezTo>
                  <a:cubicBezTo>
                    <a:pt x="0" y="3275"/>
                    <a:pt x="5166" y="0"/>
                    <a:pt x="10800" y="0"/>
                  </a:cubicBezTo>
                  <a:cubicBezTo>
                    <a:pt x="13490" y="0"/>
                    <a:pt x="15624" y="791"/>
                    <a:pt x="16734" y="1667"/>
                  </a:cubicBezTo>
                  <a:lnTo>
                    <a:pt x="16904" y="1667"/>
                  </a:lnTo>
                  <a:lnTo>
                    <a:pt x="16904" y="451"/>
                  </a:lnTo>
                  <a:lnTo>
                    <a:pt x="21600" y="451"/>
                  </a:lnTo>
                  <a:close/>
                  <a:moveTo>
                    <a:pt x="17246" y="7482"/>
                  </a:moveTo>
                  <a:cubicBezTo>
                    <a:pt x="17246" y="4856"/>
                    <a:pt x="14600" y="2936"/>
                    <a:pt x="11227" y="2936"/>
                  </a:cubicBezTo>
                  <a:cubicBezTo>
                    <a:pt x="7812" y="2936"/>
                    <a:pt x="4952" y="4856"/>
                    <a:pt x="4952" y="7482"/>
                  </a:cubicBezTo>
                  <a:cubicBezTo>
                    <a:pt x="4952" y="10080"/>
                    <a:pt x="7812" y="11972"/>
                    <a:pt x="11227" y="11972"/>
                  </a:cubicBezTo>
                  <a:cubicBezTo>
                    <a:pt x="14598" y="11971"/>
                    <a:pt x="17246" y="10080"/>
                    <a:pt x="17246" y="7482"/>
                  </a:cubicBezTo>
                  <a:close/>
                </a:path>
              </a:pathLst>
            </a:custGeom>
            <a:solidFill>
              <a:srgbClr val="AEB3B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rgbClr val="595959"/>
                  </a:solidFill>
                </a:defRPr>
              </a:pPr>
            </a:p>
          </p:txBody>
        </p:sp>
        <p:sp>
          <p:nvSpPr>
            <p:cNvPr id="71" name="Google Shape;50;p6"/>
            <p:cNvSpPr/>
            <p:nvPr/>
          </p:nvSpPr>
          <p:spPr>
            <a:xfrm>
              <a:off x="335123" y="4048"/>
              <a:ext cx="15029" cy="100189"/>
            </a:xfrm>
            <a:prstGeom prst="rect">
              <a:avLst/>
            </a:prstGeom>
            <a:solidFill>
              <a:srgbClr val="AEB3B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rgbClr val="595959"/>
                  </a:solidFill>
                </a:defRPr>
              </a:pPr>
            </a:p>
          </p:txBody>
        </p:sp>
        <p:sp>
          <p:nvSpPr>
            <p:cNvPr id="72" name="Google Shape;51;p6"/>
            <p:cNvSpPr/>
            <p:nvPr/>
          </p:nvSpPr>
          <p:spPr>
            <a:xfrm>
              <a:off x="357402" y="37904"/>
              <a:ext cx="63089" cy="68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7385" y="14360"/>
                  </a:moveTo>
                  <a:lnTo>
                    <a:pt x="21377" y="16814"/>
                  </a:lnTo>
                  <a:cubicBezTo>
                    <a:pt x="20089" y="18574"/>
                    <a:pt x="16985" y="21600"/>
                    <a:pt x="11619" y="21600"/>
                  </a:cubicBezTo>
                  <a:cubicBezTo>
                    <a:pt x="4967" y="21600"/>
                    <a:pt x="0" y="16854"/>
                    <a:pt x="0" y="10800"/>
                  </a:cubicBezTo>
                  <a:cubicBezTo>
                    <a:pt x="0" y="4377"/>
                    <a:pt x="5012" y="0"/>
                    <a:pt x="11044" y="0"/>
                  </a:cubicBezTo>
                  <a:cubicBezTo>
                    <a:pt x="17120" y="0"/>
                    <a:pt x="20093" y="4460"/>
                    <a:pt x="21068" y="6872"/>
                  </a:cubicBezTo>
                  <a:lnTo>
                    <a:pt x="21600" y="8100"/>
                  </a:lnTo>
                  <a:lnTo>
                    <a:pt x="5944" y="14072"/>
                  </a:lnTo>
                  <a:cubicBezTo>
                    <a:pt x="7141" y="16241"/>
                    <a:pt x="9005" y="17345"/>
                    <a:pt x="11621" y="17345"/>
                  </a:cubicBezTo>
                  <a:cubicBezTo>
                    <a:pt x="14235" y="17346"/>
                    <a:pt x="16054" y="16161"/>
                    <a:pt x="17385" y="14360"/>
                  </a:cubicBezTo>
                  <a:close/>
                  <a:moveTo>
                    <a:pt x="5099" y="10474"/>
                  </a:moveTo>
                  <a:lnTo>
                    <a:pt x="15566" y="6465"/>
                  </a:lnTo>
                  <a:cubicBezTo>
                    <a:pt x="14989" y="5115"/>
                    <a:pt x="13260" y="4174"/>
                    <a:pt x="11219" y="4174"/>
                  </a:cubicBezTo>
                  <a:cubicBezTo>
                    <a:pt x="8603" y="4175"/>
                    <a:pt x="4967" y="6302"/>
                    <a:pt x="5099" y="10474"/>
                  </a:cubicBezTo>
                  <a:close/>
                </a:path>
              </a:pathLst>
            </a:custGeom>
            <a:solidFill>
              <a:srgbClr val="AEB3B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rgbClr val="595959"/>
                  </a:solidFill>
                </a:defRPr>
              </a:pPr>
            </a:p>
          </p:txBody>
        </p:sp>
      </p:grpSp>
      <p:sp>
        <p:nvSpPr>
          <p:cNvPr id="74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2_3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;p1"/>
          <p:cNvSpPr txBox="1"/>
          <p:nvPr/>
        </p:nvSpPr>
        <p:spPr>
          <a:xfrm>
            <a:off x="7934700" y="218774"/>
            <a:ext cx="1209301" cy="271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Proprietary + Confidential</a:t>
            </a:r>
          </a:p>
        </p:txBody>
      </p:sp>
      <p:sp>
        <p:nvSpPr>
          <p:cNvPr id="82" name="Nivel de texto 1…"/>
          <p:cNvSpPr txBox="1"/>
          <p:nvPr>
            <p:ph type="body" sz="quarter" idx="1"/>
          </p:nvPr>
        </p:nvSpPr>
        <p:spPr>
          <a:xfrm>
            <a:off x="344499" y="1957700"/>
            <a:ext cx="3946201" cy="1606801"/>
          </a:xfrm>
          <a:prstGeom prst="rect">
            <a:avLst/>
          </a:prstGeom>
        </p:spPr>
        <p:txBody>
          <a:bodyPr/>
          <a:lstStyle>
            <a:lvl1pPr>
              <a:lnSpc>
                <a:spcPct val="130000"/>
              </a:lnSpc>
              <a:spcBef>
                <a:spcPts val="0"/>
              </a:spcBef>
              <a:buClr>
                <a:srgbClr val="80868B"/>
              </a:buClr>
              <a:buSzPts val="1100"/>
              <a:buChar char="●"/>
              <a:defRPr sz="1100">
                <a:solidFill>
                  <a:srgbClr val="5F6368"/>
                </a:solidFill>
              </a:defRPr>
            </a:lvl1pPr>
            <a:lvl2pPr>
              <a:lnSpc>
                <a:spcPct val="130000"/>
              </a:lnSpc>
              <a:spcBef>
                <a:spcPts val="0"/>
              </a:spcBef>
              <a:buClr>
                <a:srgbClr val="80868B"/>
              </a:buClr>
              <a:buSzPts val="1100"/>
              <a:buChar char="○"/>
              <a:defRPr sz="1100">
                <a:solidFill>
                  <a:srgbClr val="5F6368"/>
                </a:solidFill>
              </a:defRPr>
            </a:lvl2pPr>
            <a:lvl3pPr indent="-298450">
              <a:lnSpc>
                <a:spcPct val="130000"/>
              </a:lnSpc>
              <a:spcBef>
                <a:spcPts val="0"/>
              </a:spcBef>
              <a:buClr>
                <a:srgbClr val="80868B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3pPr>
            <a:lvl4pPr indent="-298450">
              <a:lnSpc>
                <a:spcPct val="130000"/>
              </a:lnSpc>
              <a:spcBef>
                <a:spcPts val="0"/>
              </a:spcBef>
              <a:buClr>
                <a:srgbClr val="80868B"/>
              </a:buClr>
              <a:buSzPts val="1100"/>
              <a:buChar char="●"/>
              <a:defRPr sz="1100">
                <a:solidFill>
                  <a:srgbClr val="5F6368"/>
                </a:solidFill>
              </a:defRPr>
            </a:lvl4pPr>
            <a:lvl5pPr indent="-298450">
              <a:lnSpc>
                <a:spcPct val="130000"/>
              </a:lnSpc>
              <a:spcBef>
                <a:spcPts val="0"/>
              </a:spcBef>
              <a:buClr>
                <a:srgbClr val="80868B"/>
              </a:buClr>
              <a:buSzPts val="1100"/>
              <a:buChar char="○"/>
              <a:defRPr sz="1100">
                <a:solidFill>
                  <a:srgbClr val="5F6368"/>
                </a:solidFill>
              </a:defRPr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83" name="Google Shape;55;p7"/>
          <p:cNvSpPr txBox="1"/>
          <p:nvPr/>
        </p:nvSpPr>
        <p:spPr>
          <a:xfrm>
            <a:off x="7934700" y="218774"/>
            <a:ext cx="1209301" cy="271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Proprietary + Confidential</a:t>
            </a:r>
          </a:p>
        </p:txBody>
      </p:sp>
      <p:sp>
        <p:nvSpPr>
          <p:cNvPr id="84" name="Google Shape;56;p7"/>
          <p:cNvSpPr/>
          <p:nvPr/>
        </p:nvSpPr>
        <p:spPr>
          <a:xfrm>
            <a:off x="-22469" y="235364"/>
            <a:ext cx="57902" cy="46728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200">
                <a:solidFill>
                  <a:srgbClr val="1D8E3E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</p:txBody>
      </p:sp>
      <p:grpSp>
        <p:nvGrpSpPr>
          <p:cNvPr id="91" name="Google Shape;57;p7"/>
          <p:cNvGrpSpPr/>
          <p:nvPr/>
        </p:nvGrpSpPr>
        <p:grpSpPr>
          <a:xfrm>
            <a:off x="8469121" y="4803780"/>
            <a:ext cx="420492" cy="137011"/>
            <a:chOff x="0" y="0"/>
            <a:chExt cx="420490" cy="137009"/>
          </a:xfrm>
        </p:grpSpPr>
        <p:sp>
          <p:nvSpPr>
            <p:cNvPr id="85" name="Google Shape;58;p7"/>
            <p:cNvSpPr/>
            <p:nvPr/>
          </p:nvSpPr>
          <p:spPr>
            <a:xfrm>
              <a:off x="0" y="-1"/>
              <a:ext cx="103503" cy="1062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99" fill="norm" stroke="1" extrusionOk="0">
                  <a:moveTo>
                    <a:pt x="11299" y="12810"/>
                  </a:moveTo>
                  <a:lnTo>
                    <a:pt x="11299" y="9860"/>
                  </a:lnTo>
                  <a:lnTo>
                    <a:pt x="21436" y="9860"/>
                  </a:lnTo>
                  <a:cubicBezTo>
                    <a:pt x="21540" y="10380"/>
                    <a:pt x="21600" y="10999"/>
                    <a:pt x="21600" y="11669"/>
                  </a:cubicBezTo>
                  <a:cubicBezTo>
                    <a:pt x="21600" y="13881"/>
                    <a:pt x="20978" y="16621"/>
                    <a:pt x="18978" y="18570"/>
                  </a:cubicBezTo>
                  <a:cubicBezTo>
                    <a:pt x="17032" y="20545"/>
                    <a:pt x="14544" y="21599"/>
                    <a:pt x="11246" y="21599"/>
                  </a:cubicBezTo>
                  <a:cubicBezTo>
                    <a:pt x="5136" y="21600"/>
                    <a:pt x="0" y="16753"/>
                    <a:pt x="0" y="10799"/>
                  </a:cubicBezTo>
                  <a:cubicBezTo>
                    <a:pt x="0" y="4846"/>
                    <a:pt x="5136" y="0"/>
                    <a:pt x="11246" y="0"/>
                  </a:cubicBezTo>
                  <a:cubicBezTo>
                    <a:pt x="14625" y="0"/>
                    <a:pt x="17032" y="1290"/>
                    <a:pt x="18843" y="2977"/>
                  </a:cubicBezTo>
                  <a:lnTo>
                    <a:pt x="16708" y="5057"/>
                  </a:lnTo>
                  <a:cubicBezTo>
                    <a:pt x="15410" y="3872"/>
                    <a:pt x="13653" y="2950"/>
                    <a:pt x="11247" y="2950"/>
                  </a:cubicBezTo>
                  <a:cubicBezTo>
                    <a:pt x="6787" y="2950"/>
                    <a:pt x="3299" y="6453"/>
                    <a:pt x="3299" y="10799"/>
                  </a:cubicBezTo>
                  <a:cubicBezTo>
                    <a:pt x="3299" y="15146"/>
                    <a:pt x="6787" y="18649"/>
                    <a:pt x="11247" y="18649"/>
                  </a:cubicBezTo>
                  <a:cubicBezTo>
                    <a:pt x="14140" y="18649"/>
                    <a:pt x="15789" y="17516"/>
                    <a:pt x="16843" y="16489"/>
                  </a:cubicBezTo>
                  <a:cubicBezTo>
                    <a:pt x="17702" y="15653"/>
                    <a:pt x="18267" y="14452"/>
                    <a:pt x="18487" y="12810"/>
                  </a:cubicBezTo>
                  <a:lnTo>
                    <a:pt x="11299" y="12810"/>
                  </a:lnTo>
                  <a:close/>
                </a:path>
              </a:pathLst>
            </a:custGeom>
            <a:solidFill>
              <a:srgbClr val="AEB3B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rgbClr val="595959"/>
                  </a:solidFill>
                </a:defRPr>
              </a:pPr>
            </a:p>
          </p:txBody>
        </p:sp>
        <p:sp>
          <p:nvSpPr>
            <p:cNvPr id="86" name="Google Shape;59;p7"/>
            <p:cNvSpPr/>
            <p:nvPr/>
          </p:nvSpPr>
          <p:spPr>
            <a:xfrm>
              <a:off x="109376" y="37909"/>
              <a:ext cx="68656" cy="68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0800"/>
                  </a:moveTo>
                  <a:cubicBezTo>
                    <a:pt x="21600" y="17017"/>
                    <a:pt x="16751" y="21600"/>
                    <a:pt x="10800" y="21600"/>
                  </a:cubicBezTo>
                  <a:cubicBezTo>
                    <a:pt x="4849" y="21600"/>
                    <a:pt x="0" y="17019"/>
                    <a:pt x="0" y="10800"/>
                  </a:cubicBezTo>
                  <a:cubicBezTo>
                    <a:pt x="0" y="4541"/>
                    <a:pt x="4849" y="0"/>
                    <a:pt x="10800" y="0"/>
                  </a:cubicBezTo>
                  <a:cubicBezTo>
                    <a:pt x="16751" y="0"/>
                    <a:pt x="21600" y="4541"/>
                    <a:pt x="21600" y="10800"/>
                  </a:cubicBezTo>
                  <a:close/>
                  <a:moveTo>
                    <a:pt x="16873" y="10800"/>
                  </a:moveTo>
                  <a:cubicBezTo>
                    <a:pt x="16873" y="6914"/>
                    <a:pt x="14062" y="4255"/>
                    <a:pt x="10802" y="4255"/>
                  </a:cubicBezTo>
                  <a:cubicBezTo>
                    <a:pt x="7541" y="4255"/>
                    <a:pt x="4728" y="6914"/>
                    <a:pt x="4728" y="10800"/>
                  </a:cubicBezTo>
                  <a:cubicBezTo>
                    <a:pt x="4728" y="14644"/>
                    <a:pt x="7540" y="17345"/>
                    <a:pt x="10802" y="17345"/>
                  </a:cubicBezTo>
                  <a:cubicBezTo>
                    <a:pt x="14060" y="17345"/>
                    <a:pt x="16873" y="14644"/>
                    <a:pt x="16873" y="10800"/>
                  </a:cubicBezTo>
                  <a:close/>
                </a:path>
              </a:pathLst>
            </a:custGeom>
            <a:solidFill>
              <a:srgbClr val="AEB3B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rgbClr val="595959"/>
                  </a:solidFill>
                </a:defRPr>
              </a:pPr>
            </a:p>
          </p:txBody>
        </p:sp>
        <p:sp>
          <p:nvSpPr>
            <p:cNvPr id="87" name="Google Shape;60;p7"/>
            <p:cNvSpPr/>
            <p:nvPr/>
          </p:nvSpPr>
          <p:spPr>
            <a:xfrm>
              <a:off x="184264" y="37909"/>
              <a:ext cx="68656" cy="68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0800"/>
                  </a:moveTo>
                  <a:cubicBezTo>
                    <a:pt x="21600" y="17017"/>
                    <a:pt x="16751" y="21600"/>
                    <a:pt x="10800" y="21600"/>
                  </a:cubicBezTo>
                  <a:cubicBezTo>
                    <a:pt x="4849" y="21600"/>
                    <a:pt x="0" y="17019"/>
                    <a:pt x="0" y="10800"/>
                  </a:cubicBezTo>
                  <a:cubicBezTo>
                    <a:pt x="0" y="4541"/>
                    <a:pt x="4849" y="0"/>
                    <a:pt x="10800" y="0"/>
                  </a:cubicBezTo>
                  <a:cubicBezTo>
                    <a:pt x="16751" y="0"/>
                    <a:pt x="21600" y="4541"/>
                    <a:pt x="21600" y="10800"/>
                  </a:cubicBezTo>
                  <a:close/>
                  <a:moveTo>
                    <a:pt x="16873" y="10800"/>
                  </a:moveTo>
                  <a:cubicBezTo>
                    <a:pt x="16873" y="6914"/>
                    <a:pt x="14062" y="4255"/>
                    <a:pt x="10802" y="4255"/>
                  </a:cubicBezTo>
                  <a:cubicBezTo>
                    <a:pt x="7541" y="4255"/>
                    <a:pt x="4728" y="6914"/>
                    <a:pt x="4728" y="10800"/>
                  </a:cubicBezTo>
                  <a:cubicBezTo>
                    <a:pt x="4728" y="14644"/>
                    <a:pt x="7540" y="17345"/>
                    <a:pt x="10802" y="17345"/>
                  </a:cubicBezTo>
                  <a:cubicBezTo>
                    <a:pt x="14060" y="17345"/>
                    <a:pt x="16873" y="14644"/>
                    <a:pt x="16873" y="10800"/>
                  </a:cubicBezTo>
                  <a:close/>
                </a:path>
              </a:pathLst>
            </a:custGeom>
            <a:solidFill>
              <a:srgbClr val="AEB3B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rgbClr val="595959"/>
                  </a:solidFill>
                </a:defRPr>
              </a:pPr>
            </a:p>
          </p:txBody>
        </p:sp>
        <p:sp>
          <p:nvSpPr>
            <p:cNvPr id="88" name="Google Shape;61;p7"/>
            <p:cNvSpPr/>
            <p:nvPr/>
          </p:nvSpPr>
          <p:spPr>
            <a:xfrm>
              <a:off x="259152" y="37914"/>
              <a:ext cx="65549" cy="990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451"/>
                  </a:moveTo>
                  <a:lnTo>
                    <a:pt x="21600" y="13835"/>
                  </a:lnTo>
                  <a:cubicBezTo>
                    <a:pt x="21600" y="19341"/>
                    <a:pt x="16691" y="21600"/>
                    <a:pt x="10885" y="21600"/>
                  </a:cubicBezTo>
                  <a:cubicBezTo>
                    <a:pt x="5421" y="21600"/>
                    <a:pt x="2134" y="19171"/>
                    <a:pt x="895" y="17195"/>
                  </a:cubicBezTo>
                  <a:lnTo>
                    <a:pt x="5207" y="16009"/>
                  </a:lnTo>
                  <a:cubicBezTo>
                    <a:pt x="5976" y="17224"/>
                    <a:pt x="7854" y="18664"/>
                    <a:pt x="10885" y="18664"/>
                  </a:cubicBezTo>
                  <a:cubicBezTo>
                    <a:pt x="14598" y="18664"/>
                    <a:pt x="16904" y="17139"/>
                    <a:pt x="16904" y="14288"/>
                  </a:cubicBezTo>
                  <a:lnTo>
                    <a:pt x="16904" y="13214"/>
                  </a:lnTo>
                  <a:lnTo>
                    <a:pt x="16734" y="13214"/>
                  </a:lnTo>
                  <a:cubicBezTo>
                    <a:pt x="15624" y="14118"/>
                    <a:pt x="13490" y="14908"/>
                    <a:pt x="10800" y="14908"/>
                  </a:cubicBezTo>
                  <a:cubicBezTo>
                    <a:pt x="5166" y="14908"/>
                    <a:pt x="0" y="11661"/>
                    <a:pt x="0" y="7482"/>
                  </a:cubicBezTo>
                  <a:cubicBezTo>
                    <a:pt x="0" y="3275"/>
                    <a:pt x="5166" y="0"/>
                    <a:pt x="10800" y="0"/>
                  </a:cubicBezTo>
                  <a:cubicBezTo>
                    <a:pt x="13490" y="0"/>
                    <a:pt x="15624" y="791"/>
                    <a:pt x="16734" y="1667"/>
                  </a:cubicBezTo>
                  <a:lnTo>
                    <a:pt x="16904" y="1667"/>
                  </a:lnTo>
                  <a:lnTo>
                    <a:pt x="16904" y="451"/>
                  </a:lnTo>
                  <a:lnTo>
                    <a:pt x="21600" y="451"/>
                  </a:lnTo>
                  <a:close/>
                  <a:moveTo>
                    <a:pt x="17246" y="7482"/>
                  </a:moveTo>
                  <a:cubicBezTo>
                    <a:pt x="17246" y="4856"/>
                    <a:pt x="14600" y="2936"/>
                    <a:pt x="11227" y="2936"/>
                  </a:cubicBezTo>
                  <a:cubicBezTo>
                    <a:pt x="7812" y="2936"/>
                    <a:pt x="4952" y="4856"/>
                    <a:pt x="4952" y="7482"/>
                  </a:cubicBezTo>
                  <a:cubicBezTo>
                    <a:pt x="4952" y="10080"/>
                    <a:pt x="7812" y="11972"/>
                    <a:pt x="11227" y="11972"/>
                  </a:cubicBezTo>
                  <a:cubicBezTo>
                    <a:pt x="14598" y="11971"/>
                    <a:pt x="17246" y="10080"/>
                    <a:pt x="17246" y="7482"/>
                  </a:cubicBezTo>
                  <a:close/>
                </a:path>
              </a:pathLst>
            </a:custGeom>
            <a:solidFill>
              <a:srgbClr val="AEB3B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rgbClr val="595959"/>
                  </a:solidFill>
                </a:defRPr>
              </a:pPr>
            </a:p>
          </p:txBody>
        </p:sp>
        <p:sp>
          <p:nvSpPr>
            <p:cNvPr id="89" name="Google Shape;62;p7"/>
            <p:cNvSpPr/>
            <p:nvPr/>
          </p:nvSpPr>
          <p:spPr>
            <a:xfrm>
              <a:off x="335123" y="4048"/>
              <a:ext cx="15029" cy="100189"/>
            </a:xfrm>
            <a:prstGeom prst="rect">
              <a:avLst/>
            </a:prstGeom>
            <a:solidFill>
              <a:srgbClr val="AEB3B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rgbClr val="595959"/>
                  </a:solidFill>
                </a:defRPr>
              </a:pPr>
            </a:p>
          </p:txBody>
        </p:sp>
        <p:sp>
          <p:nvSpPr>
            <p:cNvPr id="90" name="Google Shape;63;p7"/>
            <p:cNvSpPr/>
            <p:nvPr/>
          </p:nvSpPr>
          <p:spPr>
            <a:xfrm>
              <a:off x="357402" y="37904"/>
              <a:ext cx="63089" cy="68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7385" y="14360"/>
                  </a:moveTo>
                  <a:lnTo>
                    <a:pt x="21377" y="16814"/>
                  </a:lnTo>
                  <a:cubicBezTo>
                    <a:pt x="20089" y="18574"/>
                    <a:pt x="16985" y="21600"/>
                    <a:pt x="11619" y="21600"/>
                  </a:cubicBezTo>
                  <a:cubicBezTo>
                    <a:pt x="4967" y="21600"/>
                    <a:pt x="0" y="16854"/>
                    <a:pt x="0" y="10800"/>
                  </a:cubicBezTo>
                  <a:cubicBezTo>
                    <a:pt x="0" y="4377"/>
                    <a:pt x="5012" y="0"/>
                    <a:pt x="11044" y="0"/>
                  </a:cubicBezTo>
                  <a:cubicBezTo>
                    <a:pt x="17120" y="0"/>
                    <a:pt x="20093" y="4460"/>
                    <a:pt x="21068" y="6872"/>
                  </a:cubicBezTo>
                  <a:lnTo>
                    <a:pt x="21600" y="8100"/>
                  </a:lnTo>
                  <a:lnTo>
                    <a:pt x="5944" y="14072"/>
                  </a:lnTo>
                  <a:cubicBezTo>
                    <a:pt x="7141" y="16241"/>
                    <a:pt x="9005" y="17345"/>
                    <a:pt x="11621" y="17345"/>
                  </a:cubicBezTo>
                  <a:cubicBezTo>
                    <a:pt x="14235" y="17346"/>
                    <a:pt x="16054" y="16161"/>
                    <a:pt x="17385" y="14360"/>
                  </a:cubicBezTo>
                  <a:close/>
                  <a:moveTo>
                    <a:pt x="5099" y="10474"/>
                  </a:moveTo>
                  <a:lnTo>
                    <a:pt x="15566" y="6465"/>
                  </a:lnTo>
                  <a:cubicBezTo>
                    <a:pt x="14989" y="5115"/>
                    <a:pt x="13260" y="4174"/>
                    <a:pt x="11219" y="4174"/>
                  </a:cubicBezTo>
                  <a:cubicBezTo>
                    <a:pt x="8603" y="4175"/>
                    <a:pt x="4967" y="6302"/>
                    <a:pt x="5099" y="10474"/>
                  </a:cubicBezTo>
                  <a:close/>
                </a:path>
              </a:pathLst>
            </a:custGeom>
            <a:solidFill>
              <a:srgbClr val="AEB3B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rgbClr val="595959"/>
                  </a:solidFill>
                </a:defRPr>
              </a:pPr>
            </a:p>
          </p:txBody>
        </p:sp>
      </p:grpSp>
      <p:sp>
        <p:nvSpPr>
          <p:cNvPr id="92" name="Texto del título"/>
          <p:cNvSpPr txBox="1"/>
          <p:nvPr>
            <p:ph type="title"/>
          </p:nvPr>
        </p:nvSpPr>
        <p:spPr>
          <a:xfrm>
            <a:off x="344500" y="264374"/>
            <a:ext cx="7797002" cy="414301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</a:lvl1pPr>
          </a:lstStyle>
          <a:p>
            <a:pPr/>
            <a:r>
              <a:t>Texto del título</a:t>
            </a:r>
          </a:p>
        </p:txBody>
      </p:sp>
      <p:sp>
        <p:nvSpPr>
          <p:cNvPr id="93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2_3_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8;p1"/>
          <p:cNvSpPr txBox="1"/>
          <p:nvPr/>
        </p:nvSpPr>
        <p:spPr>
          <a:xfrm>
            <a:off x="7934700" y="218774"/>
            <a:ext cx="1209301" cy="271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Proprietary + Confidential</a:t>
            </a:r>
          </a:p>
        </p:txBody>
      </p:sp>
      <p:sp>
        <p:nvSpPr>
          <p:cNvPr id="101" name="Nivel de texto 1…"/>
          <p:cNvSpPr txBox="1"/>
          <p:nvPr>
            <p:ph type="body" sz="half" idx="1"/>
          </p:nvPr>
        </p:nvSpPr>
        <p:spPr>
          <a:xfrm>
            <a:off x="837575" y="1715999"/>
            <a:ext cx="4697401" cy="2046302"/>
          </a:xfrm>
          <a:prstGeom prst="rect">
            <a:avLst/>
          </a:prstGeom>
        </p:spPr>
        <p:txBody>
          <a:bodyPr/>
          <a:lstStyle>
            <a:lvl1pPr>
              <a:lnSpc>
                <a:spcPct val="260000"/>
              </a:lnSpc>
              <a:spcBef>
                <a:spcPts val="0"/>
              </a:spcBef>
              <a:buClr>
                <a:srgbClr val="80868B"/>
              </a:buClr>
              <a:buSzPts val="1100"/>
              <a:buChar char="●"/>
              <a:defRPr sz="1100">
                <a:solidFill>
                  <a:srgbClr val="5F6368"/>
                </a:solidFill>
              </a:defRPr>
            </a:lvl1pPr>
            <a:lvl2pPr>
              <a:lnSpc>
                <a:spcPct val="260000"/>
              </a:lnSpc>
              <a:spcBef>
                <a:spcPts val="0"/>
              </a:spcBef>
              <a:buClr>
                <a:srgbClr val="80868B"/>
              </a:buClr>
              <a:buSzPts val="1100"/>
              <a:buChar char="○"/>
              <a:defRPr sz="1100">
                <a:solidFill>
                  <a:srgbClr val="5F6368"/>
                </a:solidFill>
              </a:defRPr>
            </a:lvl2pPr>
            <a:lvl3pPr indent="-298450">
              <a:lnSpc>
                <a:spcPct val="260000"/>
              </a:lnSpc>
              <a:spcBef>
                <a:spcPts val="0"/>
              </a:spcBef>
              <a:buClr>
                <a:srgbClr val="80868B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3pPr>
            <a:lvl4pPr indent="-298450">
              <a:lnSpc>
                <a:spcPct val="260000"/>
              </a:lnSpc>
              <a:spcBef>
                <a:spcPts val="0"/>
              </a:spcBef>
              <a:buClr>
                <a:srgbClr val="80868B"/>
              </a:buClr>
              <a:buSzPts val="1100"/>
              <a:buChar char="●"/>
              <a:defRPr sz="1100">
                <a:solidFill>
                  <a:srgbClr val="5F6368"/>
                </a:solidFill>
              </a:defRPr>
            </a:lvl4pPr>
            <a:lvl5pPr indent="-298450">
              <a:lnSpc>
                <a:spcPct val="260000"/>
              </a:lnSpc>
              <a:spcBef>
                <a:spcPts val="0"/>
              </a:spcBef>
              <a:buClr>
                <a:srgbClr val="80868B"/>
              </a:buClr>
              <a:buSzPts val="1100"/>
              <a:buChar char="○"/>
              <a:defRPr sz="1100">
                <a:solidFill>
                  <a:srgbClr val="5F6368"/>
                </a:solidFill>
              </a:defRPr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102" name="Google Shape;68;p8"/>
          <p:cNvSpPr txBox="1"/>
          <p:nvPr/>
        </p:nvSpPr>
        <p:spPr>
          <a:xfrm>
            <a:off x="7934700" y="218774"/>
            <a:ext cx="1209301" cy="271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Proprietary + Confidential</a:t>
            </a:r>
          </a:p>
        </p:txBody>
      </p:sp>
      <p:sp>
        <p:nvSpPr>
          <p:cNvPr id="103" name="Google Shape;69;p8"/>
          <p:cNvSpPr/>
          <p:nvPr/>
        </p:nvSpPr>
        <p:spPr>
          <a:xfrm>
            <a:off x="-22469" y="235364"/>
            <a:ext cx="57902" cy="46728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200">
                <a:solidFill>
                  <a:srgbClr val="1D8E3E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</p:txBody>
      </p:sp>
      <p:sp>
        <p:nvSpPr>
          <p:cNvPr id="104" name="Texto del título"/>
          <p:cNvSpPr txBox="1"/>
          <p:nvPr>
            <p:ph type="title"/>
          </p:nvPr>
        </p:nvSpPr>
        <p:spPr>
          <a:xfrm>
            <a:off x="344500" y="264374"/>
            <a:ext cx="7797002" cy="414301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</a:lvl1pPr>
          </a:lstStyle>
          <a:p>
            <a:pPr/>
            <a:r>
              <a:t>Texto del título</a:t>
            </a:r>
          </a:p>
        </p:txBody>
      </p:sp>
      <p:grpSp>
        <p:nvGrpSpPr>
          <p:cNvPr id="111" name="Google Shape;71;p8"/>
          <p:cNvGrpSpPr/>
          <p:nvPr/>
        </p:nvGrpSpPr>
        <p:grpSpPr>
          <a:xfrm>
            <a:off x="8469121" y="4803780"/>
            <a:ext cx="420492" cy="137011"/>
            <a:chOff x="0" y="0"/>
            <a:chExt cx="420490" cy="137009"/>
          </a:xfrm>
        </p:grpSpPr>
        <p:sp>
          <p:nvSpPr>
            <p:cNvPr id="105" name="Google Shape;72;p8"/>
            <p:cNvSpPr/>
            <p:nvPr/>
          </p:nvSpPr>
          <p:spPr>
            <a:xfrm>
              <a:off x="0" y="-1"/>
              <a:ext cx="103503" cy="1062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99" fill="norm" stroke="1" extrusionOk="0">
                  <a:moveTo>
                    <a:pt x="11299" y="12810"/>
                  </a:moveTo>
                  <a:lnTo>
                    <a:pt x="11299" y="9860"/>
                  </a:lnTo>
                  <a:lnTo>
                    <a:pt x="21436" y="9860"/>
                  </a:lnTo>
                  <a:cubicBezTo>
                    <a:pt x="21540" y="10380"/>
                    <a:pt x="21600" y="10999"/>
                    <a:pt x="21600" y="11669"/>
                  </a:cubicBezTo>
                  <a:cubicBezTo>
                    <a:pt x="21600" y="13881"/>
                    <a:pt x="20978" y="16621"/>
                    <a:pt x="18978" y="18570"/>
                  </a:cubicBezTo>
                  <a:cubicBezTo>
                    <a:pt x="17032" y="20545"/>
                    <a:pt x="14544" y="21599"/>
                    <a:pt x="11246" y="21599"/>
                  </a:cubicBezTo>
                  <a:cubicBezTo>
                    <a:pt x="5136" y="21600"/>
                    <a:pt x="0" y="16753"/>
                    <a:pt x="0" y="10799"/>
                  </a:cubicBezTo>
                  <a:cubicBezTo>
                    <a:pt x="0" y="4846"/>
                    <a:pt x="5136" y="0"/>
                    <a:pt x="11246" y="0"/>
                  </a:cubicBezTo>
                  <a:cubicBezTo>
                    <a:pt x="14625" y="0"/>
                    <a:pt x="17032" y="1290"/>
                    <a:pt x="18843" y="2977"/>
                  </a:cubicBezTo>
                  <a:lnTo>
                    <a:pt x="16708" y="5057"/>
                  </a:lnTo>
                  <a:cubicBezTo>
                    <a:pt x="15410" y="3872"/>
                    <a:pt x="13653" y="2950"/>
                    <a:pt x="11247" y="2950"/>
                  </a:cubicBezTo>
                  <a:cubicBezTo>
                    <a:pt x="6787" y="2950"/>
                    <a:pt x="3299" y="6453"/>
                    <a:pt x="3299" y="10799"/>
                  </a:cubicBezTo>
                  <a:cubicBezTo>
                    <a:pt x="3299" y="15146"/>
                    <a:pt x="6787" y="18649"/>
                    <a:pt x="11247" y="18649"/>
                  </a:cubicBezTo>
                  <a:cubicBezTo>
                    <a:pt x="14140" y="18649"/>
                    <a:pt x="15789" y="17516"/>
                    <a:pt x="16843" y="16489"/>
                  </a:cubicBezTo>
                  <a:cubicBezTo>
                    <a:pt x="17702" y="15653"/>
                    <a:pt x="18267" y="14452"/>
                    <a:pt x="18487" y="12810"/>
                  </a:cubicBezTo>
                  <a:lnTo>
                    <a:pt x="11299" y="12810"/>
                  </a:lnTo>
                  <a:close/>
                </a:path>
              </a:pathLst>
            </a:custGeom>
            <a:solidFill>
              <a:srgbClr val="AEB3B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rgbClr val="595959"/>
                  </a:solidFill>
                </a:defRPr>
              </a:pPr>
            </a:p>
          </p:txBody>
        </p:sp>
        <p:sp>
          <p:nvSpPr>
            <p:cNvPr id="106" name="Google Shape;73;p8"/>
            <p:cNvSpPr/>
            <p:nvPr/>
          </p:nvSpPr>
          <p:spPr>
            <a:xfrm>
              <a:off x="109376" y="37909"/>
              <a:ext cx="68656" cy="68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0800"/>
                  </a:moveTo>
                  <a:cubicBezTo>
                    <a:pt x="21600" y="17017"/>
                    <a:pt x="16751" y="21600"/>
                    <a:pt x="10800" y="21600"/>
                  </a:cubicBezTo>
                  <a:cubicBezTo>
                    <a:pt x="4849" y="21600"/>
                    <a:pt x="0" y="17019"/>
                    <a:pt x="0" y="10800"/>
                  </a:cubicBezTo>
                  <a:cubicBezTo>
                    <a:pt x="0" y="4541"/>
                    <a:pt x="4849" y="0"/>
                    <a:pt x="10800" y="0"/>
                  </a:cubicBezTo>
                  <a:cubicBezTo>
                    <a:pt x="16751" y="0"/>
                    <a:pt x="21600" y="4541"/>
                    <a:pt x="21600" y="10800"/>
                  </a:cubicBezTo>
                  <a:close/>
                  <a:moveTo>
                    <a:pt x="16873" y="10800"/>
                  </a:moveTo>
                  <a:cubicBezTo>
                    <a:pt x="16873" y="6914"/>
                    <a:pt x="14062" y="4255"/>
                    <a:pt x="10802" y="4255"/>
                  </a:cubicBezTo>
                  <a:cubicBezTo>
                    <a:pt x="7541" y="4255"/>
                    <a:pt x="4728" y="6914"/>
                    <a:pt x="4728" y="10800"/>
                  </a:cubicBezTo>
                  <a:cubicBezTo>
                    <a:pt x="4728" y="14644"/>
                    <a:pt x="7540" y="17345"/>
                    <a:pt x="10802" y="17345"/>
                  </a:cubicBezTo>
                  <a:cubicBezTo>
                    <a:pt x="14060" y="17345"/>
                    <a:pt x="16873" y="14644"/>
                    <a:pt x="16873" y="10800"/>
                  </a:cubicBezTo>
                  <a:close/>
                </a:path>
              </a:pathLst>
            </a:custGeom>
            <a:solidFill>
              <a:srgbClr val="AEB3B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rgbClr val="595959"/>
                  </a:solidFill>
                </a:defRPr>
              </a:pPr>
            </a:p>
          </p:txBody>
        </p:sp>
        <p:sp>
          <p:nvSpPr>
            <p:cNvPr id="107" name="Google Shape;74;p8"/>
            <p:cNvSpPr/>
            <p:nvPr/>
          </p:nvSpPr>
          <p:spPr>
            <a:xfrm>
              <a:off x="184264" y="37909"/>
              <a:ext cx="68656" cy="68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0800"/>
                  </a:moveTo>
                  <a:cubicBezTo>
                    <a:pt x="21600" y="17017"/>
                    <a:pt x="16751" y="21600"/>
                    <a:pt x="10800" y="21600"/>
                  </a:cubicBezTo>
                  <a:cubicBezTo>
                    <a:pt x="4849" y="21600"/>
                    <a:pt x="0" y="17019"/>
                    <a:pt x="0" y="10800"/>
                  </a:cubicBezTo>
                  <a:cubicBezTo>
                    <a:pt x="0" y="4541"/>
                    <a:pt x="4849" y="0"/>
                    <a:pt x="10800" y="0"/>
                  </a:cubicBezTo>
                  <a:cubicBezTo>
                    <a:pt x="16751" y="0"/>
                    <a:pt x="21600" y="4541"/>
                    <a:pt x="21600" y="10800"/>
                  </a:cubicBezTo>
                  <a:close/>
                  <a:moveTo>
                    <a:pt x="16873" y="10800"/>
                  </a:moveTo>
                  <a:cubicBezTo>
                    <a:pt x="16873" y="6914"/>
                    <a:pt x="14062" y="4255"/>
                    <a:pt x="10802" y="4255"/>
                  </a:cubicBezTo>
                  <a:cubicBezTo>
                    <a:pt x="7541" y="4255"/>
                    <a:pt x="4728" y="6914"/>
                    <a:pt x="4728" y="10800"/>
                  </a:cubicBezTo>
                  <a:cubicBezTo>
                    <a:pt x="4728" y="14644"/>
                    <a:pt x="7540" y="17345"/>
                    <a:pt x="10802" y="17345"/>
                  </a:cubicBezTo>
                  <a:cubicBezTo>
                    <a:pt x="14060" y="17345"/>
                    <a:pt x="16873" y="14644"/>
                    <a:pt x="16873" y="10800"/>
                  </a:cubicBezTo>
                  <a:close/>
                </a:path>
              </a:pathLst>
            </a:custGeom>
            <a:solidFill>
              <a:srgbClr val="AEB3B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rgbClr val="595959"/>
                  </a:solidFill>
                </a:defRPr>
              </a:pPr>
            </a:p>
          </p:txBody>
        </p:sp>
        <p:sp>
          <p:nvSpPr>
            <p:cNvPr id="108" name="Google Shape;75;p8"/>
            <p:cNvSpPr/>
            <p:nvPr/>
          </p:nvSpPr>
          <p:spPr>
            <a:xfrm>
              <a:off x="259152" y="37914"/>
              <a:ext cx="65549" cy="990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451"/>
                  </a:moveTo>
                  <a:lnTo>
                    <a:pt x="21600" y="13835"/>
                  </a:lnTo>
                  <a:cubicBezTo>
                    <a:pt x="21600" y="19341"/>
                    <a:pt x="16691" y="21600"/>
                    <a:pt x="10885" y="21600"/>
                  </a:cubicBezTo>
                  <a:cubicBezTo>
                    <a:pt x="5421" y="21600"/>
                    <a:pt x="2134" y="19171"/>
                    <a:pt x="895" y="17195"/>
                  </a:cubicBezTo>
                  <a:lnTo>
                    <a:pt x="5207" y="16009"/>
                  </a:lnTo>
                  <a:cubicBezTo>
                    <a:pt x="5976" y="17224"/>
                    <a:pt x="7854" y="18664"/>
                    <a:pt x="10885" y="18664"/>
                  </a:cubicBezTo>
                  <a:cubicBezTo>
                    <a:pt x="14598" y="18664"/>
                    <a:pt x="16904" y="17139"/>
                    <a:pt x="16904" y="14288"/>
                  </a:cubicBezTo>
                  <a:lnTo>
                    <a:pt x="16904" y="13214"/>
                  </a:lnTo>
                  <a:lnTo>
                    <a:pt x="16734" y="13214"/>
                  </a:lnTo>
                  <a:cubicBezTo>
                    <a:pt x="15624" y="14118"/>
                    <a:pt x="13490" y="14908"/>
                    <a:pt x="10800" y="14908"/>
                  </a:cubicBezTo>
                  <a:cubicBezTo>
                    <a:pt x="5166" y="14908"/>
                    <a:pt x="0" y="11661"/>
                    <a:pt x="0" y="7482"/>
                  </a:cubicBezTo>
                  <a:cubicBezTo>
                    <a:pt x="0" y="3275"/>
                    <a:pt x="5166" y="0"/>
                    <a:pt x="10800" y="0"/>
                  </a:cubicBezTo>
                  <a:cubicBezTo>
                    <a:pt x="13490" y="0"/>
                    <a:pt x="15624" y="791"/>
                    <a:pt x="16734" y="1667"/>
                  </a:cubicBezTo>
                  <a:lnTo>
                    <a:pt x="16904" y="1667"/>
                  </a:lnTo>
                  <a:lnTo>
                    <a:pt x="16904" y="451"/>
                  </a:lnTo>
                  <a:lnTo>
                    <a:pt x="21600" y="451"/>
                  </a:lnTo>
                  <a:close/>
                  <a:moveTo>
                    <a:pt x="17246" y="7482"/>
                  </a:moveTo>
                  <a:cubicBezTo>
                    <a:pt x="17246" y="4856"/>
                    <a:pt x="14600" y="2936"/>
                    <a:pt x="11227" y="2936"/>
                  </a:cubicBezTo>
                  <a:cubicBezTo>
                    <a:pt x="7812" y="2936"/>
                    <a:pt x="4952" y="4856"/>
                    <a:pt x="4952" y="7482"/>
                  </a:cubicBezTo>
                  <a:cubicBezTo>
                    <a:pt x="4952" y="10080"/>
                    <a:pt x="7812" y="11972"/>
                    <a:pt x="11227" y="11972"/>
                  </a:cubicBezTo>
                  <a:cubicBezTo>
                    <a:pt x="14598" y="11971"/>
                    <a:pt x="17246" y="10080"/>
                    <a:pt x="17246" y="7482"/>
                  </a:cubicBezTo>
                  <a:close/>
                </a:path>
              </a:pathLst>
            </a:custGeom>
            <a:solidFill>
              <a:srgbClr val="AEB3B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rgbClr val="595959"/>
                  </a:solidFill>
                </a:defRPr>
              </a:pPr>
            </a:p>
          </p:txBody>
        </p:sp>
        <p:sp>
          <p:nvSpPr>
            <p:cNvPr id="109" name="Google Shape;76;p8"/>
            <p:cNvSpPr/>
            <p:nvPr/>
          </p:nvSpPr>
          <p:spPr>
            <a:xfrm>
              <a:off x="335123" y="4048"/>
              <a:ext cx="15029" cy="100189"/>
            </a:xfrm>
            <a:prstGeom prst="rect">
              <a:avLst/>
            </a:prstGeom>
            <a:solidFill>
              <a:srgbClr val="AEB3B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rgbClr val="595959"/>
                  </a:solidFill>
                </a:defRPr>
              </a:pPr>
            </a:p>
          </p:txBody>
        </p:sp>
        <p:sp>
          <p:nvSpPr>
            <p:cNvPr id="110" name="Google Shape;77;p8"/>
            <p:cNvSpPr/>
            <p:nvPr/>
          </p:nvSpPr>
          <p:spPr>
            <a:xfrm>
              <a:off x="357402" y="37904"/>
              <a:ext cx="63089" cy="68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7385" y="14360"/>
                  </a:moveTo>
                  <a:lnTo>
                    <a:pt x="21377" y="16814"/>
                  </a:lnTo>
                  <a:cubicBezTo>
                    <a:pt x="20089" y="18574"/>
                    <a:pt x="16985" y="21600"/>
                    <a:pt x="11619" y="21600"/>
                  </a:cubicBezTo>
                  <a:cubicBezTo>
                    <a:pt x="4967" y="21600"/>
                    <a:pt x="0" y="16854"/>
                    <a:pt x="0" y="10800"/>
                  </a:cubicBezTo>
                  <a:cubicBezTo>
                    <a:pt x="0" y="4377"/>
                    <a:pt x="5012" y="0"/>
                    <a:pt x="11044" y="0"/>
                  </a:cubicBezTo>
                  <a:cubicBezTo>
                    <a:pt x="17120" y="0"/>
                    <a:pt x="20093" y="4460"/>
                    <a:pt x="21068" y="6872"/>
                  </a:cubicBezTo>
                  <a:lnTo>
                    <a:pt x="21600" y="8100"/>
                  </a:lnTo>
                  <a:lnTo>
                    <a:pt x="5944" y="14072"/>
                  </a:lnTo>
                  <a:cubicBezTo>
                    <a:pt x="7141" y="16241"/>
                    <a:pt x="9005" y="17345"/>
                    <a:pt x="11621" y="17345"/>
                  </a:cubicBezTo>
                  <a:cubicBezTo>
                    <a:pt x="14235" y="17346"/>
                    <a:pt x="16054" y="16161"/>
                    <a:pt x="17385" y="14360"/>
                  </a:cubicBezTo>
                  <a:close/>
                  <a:moveTo>
                    <a:pt x="5099" y="10474"/>
                  </a:moveTo>
                  <a:lnTo>
                    <a:pt x="15566" y="6465"/>
                  </a:lnTo>
                  <a:cubicBezTo>
                    <a:pt x="14989" y="5115"/>
                    <a:pt x="13260" y="4174"/>
                    <a:pt x="11219" y="4174"/>
                  </a:cubicBezTo>
                  <a:cubicBezTo>
                    <a:pt x="8603" y="4175"/>
                    <a:pt x="4967" y="6302"/>
                    <a:pt x="5099" y="10474"/>
                  </a:cubicBezTo>
                  <a:close/>
                </a:path>
              </a:pathLst>
            </a:custGeom>
            <a:solidFill>
              <a:srgbClr val="AEB3B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rgbClr val="595959"/>
                  </a:solidFill>
                </a:defRPr>
              </a:pPr>
            </a:p>
          </p:txBody>
        </p:sp>
      </p:grpSp>
      <p:sp>
        <p:nvSpPr>
          <p:cNvPr id="112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8;p1"/>
          <p:cNvSpPr txBox="1"/>
          <p:nvPr/>
        </p:nvSpPr>
        <p:spPr>
          <a:xfrm>
            <a:off x="7934700" y="218774"/>
            <a:ext cx="1209301" cy="271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Proprietary + Confidential</a:t>
            </a:r>
          </a:p>
        </p:txBody>
      </p:sp>
      <p:grpSp>
        <p:nvGrpSpPr>
          <p:cNvPr id="126" name="Google Shape;79;p9"/>
          <p:cNvGrpSpPr/>
          <p:nvPr/>
        </p:nvGrpSpPr>
        <p:grpSpPr>
          <a:xfrm>
            <a:off x="8469121" y="4803780"/>
            <a:ext cx="420492" cy="137011"/>
            <a:chOff x="0" y="0"/>
            <a:chExt cx="420490" cy="137009"/>
          </a:xfrm>
        </p:grpSpPr>
        <p:sp>
          <p:nvSpPr>
            <p:cNvPr id="120" name="Google Shape;80;p9"/>
            <p:cNvSpPr/>
            <p:nvPr/>
          </p:nvSpPr>
          <p:spPr>
            <a:xfrm>
              <a:off x="0" y="-1"/>
              <a:ext cx="103503" cy="1062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99" fill="norm" stroke="1" extrusionOk="0">
                  <a:moveTo>
                    <a:pt x="11299" y="12810"/>
                  </a:moveTo>
                  <a:lnTo>
                    <a:pt x="11299" y="9860"/>
                  </a:lnTo>
                  <a:lnTo>
                    <a:pt x="21436" y="9860"/>
                  </a:lnTo>
                  <a:cubicBezTo>
                    <a:pt x="21540" y="10380"/>
                    <a:pt x="21600" y="10999"/>
                    <a:pt x="21600" y="11669"/>
                  </a:cubicBezTo>
                  <a:cubicBezTo>
                    <a:pt x="21600" y="13881"/>
                    <a:pt x="20978" y="16621"/>
                    <a:pt x="18978" y="18570"/>
                  </a:cubicBezTo>
                  <a:cubicBezTo>
                    <a:pt x="17032" y="20545"/>
                    <a:pt x="14544" y="21599"/>
                    <a:pt x="11246" y="21599"/>
                  </a:cubicBezTo>
                  <a:cubicBezTo>
                    <a:pt x="5136" y="21600"/>
                    <a:pt x="0" y="16753"/>
                    <a:pt x="0" y="10799"/>
                  </a:cubicBezTo>
                  <a:cubicBezTo>
                    <a:pt x="0" y="4846"/>
                    <a:pt x="5136" y="0"/>
                    <a:pt x="11246" y="0"/>
                  </a:cubicBezTo>
                  <a:cubicBezTo>
                    <a:pt x="14625" y="0"/>
                    <a:pt x="17032" y="1290"/>
                    <a:pt x="18843" y="2977"/>
                  </a:cubicBezTo>
                  <a:lnTo>
                    <a:pt x="16708" y="5057"/>
                  </a:lnTo>
                  <a:cubicBezTo>
                    <a:pt x="15410" y="3872"/>
                    <a:pt x="13653" y="2950"/>
                    <a:pt x="11247" y="2950"/>
                  </a:cubicBezTo>
                  <a:cubicBezTo>
                    <a:pt x="6787" y="2950"/>
                    <a:pt x="3299" y="6453"/>
                    <a:pt x="3299" y="10799"/>
                  </a:cubicBezTo>
                  <a:cubicBezTo>
                    <a:pt x="3299" y="15146"/>
                    <a:pt x="6787" y="18649"/>
                    <a:pt x="11247" y="18649"/>
                  </a:cubicBezTo>
                  <a:cubicBezTo>
                    <a:pt x="14140" y="18649"/>
                    <a:pt x="15789" y="17516"/>
                    <a:pt x="16843" y="16489"/>
                  </a:cubicBezTo>
                  <a:cubicBezTo>
                    <a:pt x="17702" y="15653"/>
                    <a:pt x="18267" y="14452"/>
                    <a:pt x="18487" y="12810"/>
                  </a:cubicBezTo>
                  <a:lnTo>
                    <a:pt x="11299" y="12810"/>
                  </a:lnTo>
                  <a:close/>
                </a:path>
              </a:pathLst>
            </a:custGeom>
            <a:solidFill>
              <a:srgbClr val="AEB3B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rgbClr val="595959"/>
                  </a:solidFill>
                </a:defRPr>
              </a:pPr>
            </a:p>
          </p:txBody>
        </p:sp>
        <p:sp>
          <p:nvSpPr>
            <p:cNvPr id="121" name="Google Shape;81;p9"/>
            <p:cNvSpPr/>
            <p:nvPr/>
          </p:nvSpPr>
          <p:spPr>
            <a:xfrm>
              <a:off x="109376" y="37909"/>
              <a:ext cx="68656" cy="68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0800"/>
                  </a:moveTo>
                  <a:cubicBezTo>
                    <a:pt x="21600" y="17017"/>
                    <a:pt x="16751" y="21600"/>
                    <a:pt x="10800" y="21600"/>
                  </a:cubicBezTo>
                  <a:cubicBezTo>
                    <a:pt x="4849" y="21600"/>
                    <a:pt x="0" y="17019"/>
                    <a:pt x="0" y="10800"/>
                  </a:cubicBezTo>
                  <a:cubicBezTo>
                    <a:pt x="0" y="4541"/>
                    <a:pt x="4849" y="0"/>
                    <a:pt x="10800" y="0"/>
                  </a:cubicBezTo>
                  <a:cubicBezTo>
                    <a:pt x="16751" y="0"/>
                    <a:pt x="21600" y="4541"/>
                    <a:pt x="21600" y="10800"/>
                  </a:cubicBezTo>
                  <a:close/>
                  <a:moveTo>
                    <a:pt x="16873" y="10800"/>
                  </a:moveTo>
                  <a:cubicBezTo>
                    <a:pt x="16873" y="6914"/>
                    <a:pt x="14062" y="4255"/>
                    <a:pt x="10802" y="4255"/>
                  </a:cubicBezTo>
                  <a:cubicBezTo>
                    <a:pt x="7541" y="4255"/>
                    <a:pt x="4728" y="6914"/>
                    <a:pt x="4728" y="10800"/>
                  </a:cubicBezTo>
                  <a:cubicBezTo>
                    <a:pt x="4728" y="14644"/>
                    <a:pt x="7540" y="17345"/>
                    <a:pt x="10802" y="17345"/>
                  </a:cubicBezTo>
                  <a:cubicBezTo>
                    <a:pt x="14060" y="17345"/>
                    <a:pt x="16873" y="14644"/>
                    <a:pt x="16873" y="10800"/>
                  </a:cubicBezTo>
                  <a:close/>
                </a:path>
              </a:pathLst>
            </a:custGeom>
            <a:solidFill>
              <a:srgbClr val="AEB3B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rgbClr val="595959"/>
                  </a:solidFill>
                </a:defRPr>
              </a:pPr>
            </a:p>
          </p:txBody>
        </p:sp>
        <p:sp>
          <p:nvSpPr>
            <p:cNvPr id="122" name="Google Shape;82;p9"/>
            <p:cNvSpPr/>
            <p:nvPr/>
          </p:nvSpPr>
          <p:spPr>
            <a:xfrm>
              <a:off x="184264" y="37909"/>
              <a:ext cx="68656" cy="68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0800"/>
                  </a:moveTo>
                  <a:cubicBezTo>
                    <a:pt x="21600" y="17017"/>
                    <a:pt x="16751" y="21600"/>
                    <a:pt x="10800" y="21600"/>
                  </a:cubicBezTo>
                  <a:cubicBezTo>
                    <a:pt x="4849" y="21600"/>
                    <a:pt x="0" y="17019"/>
                    <a:pt x="0" y="10800"/>
                  </a:cubicBezTo>
                  <a:cubicBezTo>
                    <a:pt x="0" y="4541"/>
                    <a:pt x="4849" y="0"/>
                    <a:pt x="10800" y="0"/>
                  </a:cubicBezTo>
                  <a:cubicBezTo>
                    <a:pt x="16751" y="0"/>
                    <a:pt x="21600" y="4541"/>
                    <a:pt x="21600" y="10800"/>
                  </a:cubicBezTo>
                  <a:close/>
                  <a:moveTo>
                    <a:pt x="16873" y="10800"/>
                  </a:moveTo>
                  <a:cubicBezTo>
                    <a:pt x="16873" y="6914"/>
                    <a:pt x="14062" y="4255"/>
                    <a:pt x="10802" y="4255"/>
                  </a:cubicBezTo>
                  <a:cubicBezTo>
                    <a:pt x="7541" y="4255"/>
                    <a:pt x="4728" y="6914"/>
                    <a:pt x="4728" y="10800"/>
                  </a:cubicBezTo>
                  <a:cubicBezTo>
                    <a:pt x="4728" y="14644"/>
                    <a:pt x="7540" y="17345"/>
                    <a:pt x="10802" y="17345"/>
                  </a:cubicBezTo>
                  <a:cubicBezTo>
                    <a:pt x="14060" y="17345"/>
                    <a:pt x="16873" y="14644"/>
                    <a:pt x="16873" y="10800"/>
                  </a:cubicBezTo>
                  <a:close/>
                </a:path>
              </a:pathLst>
            </a:custGeom>
            <a:solidFill>
              <a:srgbClr val="AEB3B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rgbClr val="595959"/>
                  </a:solidFill>
                </a:defRPr>
              </a:pPr>
            </a:p>
          </p:txBody>
        </p:sp>
        <p:sp>
          <p:nvSpPr>
            <p:cNvPr id="123" name="Google Shape;83;p9"/>
            <p:cNvSpPr/>
            <p:nvPr/>
          </p:nvSpPr>
          <p:spPr>
            <a:xfrm>
              <a:off x="259152" y="37914"/>
              <a:ext cx="65549" cy="990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451"/>
                  </a:moveTo>
                  <a:lnTo>
                    <a:pt x="21600" y="13835"/>
                  </a:lnTo>
                  <a:cubicBezTo>
                    <a:pt x="21600" y="19341"/>
                    <a:pt x="16691" y="21600"/>
                    <a:pt x="10885" y="21600"/>
                  </a:cubicBezTo>
                  <a:cubicBezTo>
                    <a:pt x="5421" y="21600"/>
                    <a:pt x="2134" y="19171"/>
                    <a:pt x="895" y="17195"/>
                  </a:cubicBezTo>
                  <a:lnTo>
                    <a:pt x="5207" y="16009"/>
                  </a:lnTo>
                  <a:cubicBezTo>
                    <a:pt x="5976" y="17224"/>
                    <a:pt x="7854" y="18664"/>
                    <a:pt x="10885" y="18664"/>
                  </a:cubicBezTo>
                  <a:cubicBezTo>
                    <a:pt x="14598" y="18664"/>
                    <a:pt x="16904" y="17139"/>
                    <a:pt x="16904" y="14288"/>
                  </a:cubicBezTo>
                  <a:lnTo>
                    <a:pt x="16904" y="13214"/>
                  </a:lnTo>
                  <a:lnTo>
                    <a:pt x="16734" y="13214"/>
                  </a:lnTo>
                  <a:cubicBezTo>
                    <a:pt x="15624" y="14118"/>
                    <a:pt x="13490" y="14908"/>
                    <a:pt x="10800" y="14908"/>
                  </a:cubicBezTo>
                  <a:cubicBezTo>
                    <a:pt x="5166" y="14908"/>
                    <a:pt x="0" y="11661"/>
                    <a:pt x="0" y="7482"/>
                  </a:cubicBezTo>
                  <a:cubicBezTo>
                    <a:pt x="0" y="3275"/>
                    <a:pt x="5166" y="0"/>
                    <a:pt x="10800" y="0"/>
                  </a:cubicBezTo>
                  <a:cubicBezTo>
                    <a:pt x="13490" y="0"/>
                    <a:pt x="15624" y="791"/>
                    <a:pt x="16734" y="1667"/>
                  </a:cubicBezTo>
                  <a:lnTo>
                    <a:pt x="16904" y="1667"/>
                  </a:lnTo>
                  <a:lnTo>
                    <a:pt x="16904" y="451"/>
                  </a:lnTo>
                  <a:lnTo>
                    <a:pt x="21600" y="451"/>
                  </a:lnTo>
                  <a:close/>
                  <a:moveTo>
                    <a:pt x="17246" y="7482"/>
                  </a:moveTo>
                  <a:cubicBezTo>
                    <a:pt x="17246" y="4856"/>
                    <a:pt x="14600" y="2936"/>
                    <a:pt x="11227" y="2936"/>
                  </a:cubicBezTo>
                  <a:cubicBezTo>
                    <a:pt x="7812" y="2936"/>
                    <a:pt x="4952" y="4856"/>
                    <a:pt x="4952" y="7482"/>
                  </a:cubicBezTo>
                  <a:cubicBezTo>
                    <a:pt x="4952" y="10080"/>
                    <a:pt x="7812" y="11972"/>
                    <a:pt x="11227" y="11972"/>
                  </a:cubicBezTo>
                  <a:cubicBezTo>
                    <a:pt x="14598" y="11971"/>
                    <a:pt x="17246" y="10080"/>
                    <a:pt x="17246" y="7482"/>
                  </a:cubicBezTo>
                  <a:close/>
                </a:path>
              </a:pathLst>
            </a:custGeom>
            <a:solidFill>
              <a:srgbClr val="AEB3B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rgbClr val="595959"/>
                  </a:solidFill>
                </a:defRPr>
              </a:pPr>
            </a:p>
          </p:txBody>
        </p:sp>
        <p:sp>
          <p:nvSpPr>
            <p:cNvPr id="124" name="Google Shape;84;p9"/>
            <p:cNvSpPr/>
            <p:nvPr/>
          </p:nvSpPr>
          <p:spPr>
            <a:xfrm>
              <a:off x="335123" y="4048"/>
              <a:ext cx="15029" cy="100189"/>
            </a:xfrm>
            <a:prstGeom prst="rect">
              <a:avLst/>
            </a:prstGeom>
            <a:solidFill>
              <a:srgbClr val="AEB3B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rgbClr val="595959"/>
                  </a:solidFill>
                </a:defRPr>
              </a:pPr>
            </a:p>
          </p:txBody>
        </p:sp>
        <p:sp>
          <p:nvSpPr>
            <p:cNvPr id="125" name="Google Shape;85;p9"/>
            <p:cNvSpPr/>
            <p:nvPr/>
          </p:nvSpPr>
          <p:spPr>
            <a:xfrm>
              <a:off x="357402" y="37904"/>
              <a:ext cx="63089" cy="68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7385" y="14360"/>
                  </a:moveTo>
                  <a:lnTo>
                    <a:pt x="21377" y="16814"/>
                  </a:lnTo>
                  <a:cubicBezTo>
                    <a:pt x="20089" y="18574"/>
                    <a:pt x="16985" y="21600"/>
                    <a:pt x="11619" y="21600"/>
                  </a:cubicBezTo>
                  <a:cubicBezTo>
                    <a:pt x="4967" y="21600"/>
                    <a:pt x="0" y="16854"/>
                    <a:pt x="0" y="10800"/>
                  </a:cubicBezTo>
                  <a:cubicBezTo>
                    <a:pt x="0" y="4377"/>
                    <a:pt x="5012" y="0"/>
                    <a:pt x="11044" y="0"/>
                  </a:cubicBezTo>
                  <a:cubicBezTo>
                    <a:pt x="17120" y="0"/>
                    <a:pt x="20093" y="4460"/>
                    <a:pt x="21068" y="6872"/>
                  </a:cubicBezTo>
                  <a:lnTo>
                    <a:pt x="21600" y="8100"/>
                  </a:lnTo>
                  <a:lnTo>
                    <a:pt x="5944" y="14072"/>
                  </a:lnTo>
                  <a:cubicBezTo>
                    <a:pt x="7141" y="16241"/>
                    <a:pt x="9005" y="17345"/>
                    <a:pt x="11621" y="17345"/>
                  </a:cubicBezTo>
                  <a:cubicBezTo>
                    <a:pt x="14235" y="17346"/>
                    <a:pt x="16054" y="16161"/>
                    <a:pt x="17385" y="14360"/>
                  </a:cubicBezTo>
                  <a:close/>
                  <a:moveTo>
                    <a:pt x="5099" y="10474"/>
                  </a:moveTo>
                  <a:lnTo>
                    <a:pt x="15566" y="6465"/>
                  </a:lnTo>
                  <a:cubicBezTo>
                    <a:pt x="14989" y="5115"/>
                    <a:pt x="13260" y="4174"/>
                    <a:pt x="11219" y="4174"/>
                  </a:cubicBezTo>
                  <a:cubicBezTo>
                    <a:pt x="8603" y="4175"/>
                    <a:pt x="4967" y="6302"/>
                    <a:pt x="5099" y="10474"/>
                  </a:cubicBezTo>
                  <a:close/>
                </a:path>
              </a:pathLst>
            </a:custGeom>
            <a:solidFill>
              <a:srgbClr val="AEB3B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rgbClr val="595959"/>
                  </a:solidFill>
                </a:defRPr>
              </a:pPr>
            </a:p>
          </p:txBody>
        </p:sp>
      </p:grpSp>
      <p:sp>
        <p:nvSpPr>
          <p:cNvPr id="127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USTOM_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8;p1"/>
          <p:cNvSpPr txBox="1"/>
          <p:nvPr/>
        </p:nvSpPr>
        <p:spPr>
          <a:xfrm>
            <a:off x="7934700" y="218774"/>
            <a:ext cx="1209301" cy="271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Proprietary + Confidential</a:t>
            </a:r>
          </a:p>
        </p:txBody>
      </p:sp>
      <p:sp>
        <p:nvSpPr>
          <p:cNvPr id="135" name="Google Shape;87;p10"/>
          <p:cNvSpPr/>
          <p:nvPr/>
        </p:nvSpPr>
        <p:spPr>
          <a:xfrm>
            <a:off x="49" y="0"/>
            <a:ext cx="9144001" cy="4524000"/>
          </a:xfrm>
          <a:prstGeom prst="rect">
            <a:avLst/>
          </a:prstGeom>
          <a:solidFill>
            <a:srgbClr val="FBBC04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2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</p:txBody>
      </p:sp>
      <p:sp>
        <p:nvSpPr>
          <p:cNvPr id="136" name="Texto del título"/>
          <p:cNvSpPr txBox="1"/>
          <p:nvPr>
            <p:ph type="title"/>
          </p:nvPr>
        </p:nvSpPr>
        <p:spPr>
          <a:xfrm>
            <a:off x="962187" y="2048787"/>
            <a:ext cx="7877101" cy="857401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rgbClr val="FFFFFF"/>
                </a:solidFill>
              </a:defRPr>
            </a:lvl1pPr>
          </a:lstStyle>
          <a:p>
            <a:pPr/>
            <a:r>
              <a:t>Texto del título</a:t>
            </a:r>
          </a:p>
        </p:txBody>
      </p:sp>
      <p:sp>
        <p:nvSpPr>
          <p:cNvPr id="137" name="Google Shape;89;p10"/>
          <p:cNvSpPr txBox="1"/>
          <p:nvPr/>
        </p:nvSpPr>
        <p:spPr>
          <a:xfrm>
            <a:off x="7933349" y="214236"/>
            <a:ext cx="1209301" cy="271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Proprietary + Confidential</a:t>
            </a:r>
          </a:p>
        </p:txBody>
      </p:sp>
      <p:sp>
        <p:nvSpPr>
          <p:cNvPr id="138" name="Google Shape;90;p10"/>
          <p:cNvSpPr/>
          <p:nvPr/>
        </p:nvSpPr>
        <p:spPr>
          <a:xfrm flipV="1">
            <a:off x="427573" y="1476157"/>
            <a:ext cx="1" cy="186990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/>
          </a:p>
        </p:txBody>
      </p:sp>
      <p:pic>
        <p:nvPicPr>
          <p:cNvPr id="139" name="Google Shape;91;p10" descr="Google Shape;91;p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465702" y="4799508"/>
            <a:ext cx="438913" cy="143124"/>
          </a:xfrm>
          <a:prstGeom prst="rect">
            <a:avLst/>
          </a:prstGeom>
          <a:ln w="12700">
            <a:miter lim="400000"/>
          </a:ln>
        </p:spPr>
      </p:pic>
      <p:sp>
        <p:nvSpPr>
          <p:cNvPr id="140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19.xml"/><Relationship Id="rId21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1.xml"/><Relationship Id="rId23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23.xml"/><Relationship Id="rId25" Type="http://schemas.openxmlformats.org/officeDocument/2006/relationships/slideLayout" Target="../slideLayouts/slideLayout24.xml"/><Relationship Id="rId26" Type="http://schemas.openxmlformats.org/officeDocument/2006/relationships/slideLayout" Target="../slideLayouts/slideLayout25.xml"/><Relationship Id="rId27" Type="http://schemas.openxmlformats.org/officeDocument/2006/relationships/slideLayout" Target="../slideLayouts/slideLayout26.xml"/><Relationship Id="rId28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8.xml"/><Relationship Id="rId30" Type="http://schemas.openxmlformats.org/officeDocument/2006/relationships/slideLayout" Target="../slideLayouts/slideLayout29.xml"/><Relationship Id="rId31" Type="http://schemas.openxmlformats.org/officeDocument/2006/relationships/slideLayout" Target="../slideLayouts/slideLayout30.xml"/><Relationship Id="rId32" Type="http://schemas.openxmlformats.org/officeDocument/2006/relationships/slideLayout" Target="../slideLayouts/slideLayout31.xml"/><Relationship Id="rId33" Type="http://schemas.openxmlformats.org/officeDocument/2006/relationships/slideLayout" Target="../slideLayouts/slideLayout32.xml"/><Relationship Id="rId34" Type="http://schemas.openxmlformats.org/officeDocument/2006/relationships/slideLayout" Target="../slideLayouts/slideLayout33.xml"/><Relationship Id="rId35" Type="http://schemas.openxmlformats.org/officeDocument/2006/relationships/slideLayout" Target="../slideLayouts/slideLayout34.xml"/><Relationship Id="rId36" Type="http://schemas.openxmlformats.org/officeDocument/2006/relationships/slideLayout" Target="../slideLayouts/slideLayout35.xml"/><Relationship Id="rId37" Type="http://schemas.openxmlformats.org/officeDocument/2006/relationships/slideLayout" Target="../slideLayouts/slideLayout36.xml"/><Relationship Id="rId38" Type="http://schemas.openxmlformats.org/officeDocument/2006/relationships/slideLayout" Target="../slideLayouts/slideLayout37.xml"/><Relationship Id="rId39" Type="http://schemas.openxmlformats.org/officeDocument/2006/relationships/slideLayout" Target="../slideLayouts/slideLayout38.xml"/><Relationship Id="rId40" Type="http://schemas.openxmlformats.org/officeDocument/2006/relationships/slideLayout" Target="../slideLayouts/slideLayout39.xml"/><Relationship Id="rId41" Type="http://schemas.openxmlformats.org/officeDocument/2006/relationships/slideLayout" Target="../slideLayouts/slideLayout40.xml"/><Relationship Id="rId42" Type="http://schemas.openxmlformats.org/officeDocument/2006/relationships/slideLayout" Target="../slideLayouts/slideLayout41.xml"/><Relationship Id="rId43" Type="http://schemas.openxmlformats.org/officeDocument/2006/relationships/slideLayout" Target="../slideLayouts/slideLayout42.xml"/><Relationship Id="rId44" Type="http://schemas.openxmlformats.org/officeDocument/2006/relationships/slideLayout" Target="../slideLayouts/slideLayout43.xml"/><Relationship Id="rId45" Type="http://schemas.openxmlformats.org/officeDocument/2006/relationships/slideLayout" Target="../slideLayouts/slideLayout44.xml"/><Relationship Id="rId46" Type="http://schemas.openxmlformats.org/officeDocument/2006/relationships/slideLayout" Target="../slideLayouts/slideLayout4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BBC0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8;p1"/>
          <p:cNvSpPr txBox="1"/>
          <p:nvPr/>
        </p:nvSpPr>
        <p:spPr>
          <a:xfrm>
            <a:off x="7934700" y="218774"/>
            <a:ext cx="1209301" cy="271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Proprietary + Confidential</a:t>
            </a:r>
          </a:p>
        </p:txBody>
      </p:sp>
      <p:grpSp>
        <p:nvGrpSpPr>
          <p:cNvPr id="5" name="Google Shape;10;p2"/>
          <p:cNvGrpSpPr/>
          <p:nvPr/>
        </p:nvGrpSpPr>
        <p:grpSpPr>
          <a:xfrm>
            <a:off x="0" y="-1"/>
            <a:ext cx="9144000" cy="522601"/>
            <a:chOff x="0" y="0"/>
            <a:chExt cx="9144000" cy="522599"/>
          </a:xfrm>
        </p:grpSpPr>
        <p:sp>
          <p:nvSpPr>
            <p:cNvPr id="3" name="Rectángulo"/>
            <p:cNvSpPr/>
            <p:nvPr/>
          </p:nvSpPr>
          <p:spPr>
            <a:xfrm>
              <a:off x="0" y="-1"/>
              <a:ext cx="9144000" cy="522601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Google Sans Medium"/>
                  <a:ea typeface="Google Sans Medium"/>
                  <a:cs typeface="Google Sans Medium"/>
                  <a:sym typeface="Google Sans Medium"/>
                </a:defRPr>
              </a:pPr>
            </a:p>
          </p:txBody>
        </p:sp>
        <p:sp>
          <p:nvSpPr>
            <p:cNvPr id="4" name="THIS SLIDE IS INTERNAL ONLY"/>
            <p:cNvSpPr txBox="1"/>
            <p:nvPr/>
          </p:nvSpPr>
          <p:spPr>
            <a:xfrm>
              <a:off x="0" y="61924"/>
              <a:ext cx="9144000" cy="3987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Google Sans Medium"/>
                  <a:ea typeface="Google Sans Medium"/>
                  <a:cs typeface="Google Sans Medium"/>
                  <a:sym typeface="Google Sans Medium"/>
                </a:defRPr>
              </a:lvl1pPr>
            </a:lstStyle>
            <a:p>
              <a:pPr/>
              <a:r>
                <a:t>     THIS SLIDE IS INTERNAL ONLY</a:t>
              </a:r>
            </a:p>
          </p:txBody>
        </p:sp>
      </p:grpSp>
      <p:sp>
        <p:nvSpPr>
          <p:cNvPr id="6" name="Google Shape;11;p2"/>
          <p:cNvSpPr txBox="1"/>
          <p:nvPr/>
        </p:nvSpPr>
        <p:spPr>
          <a:xfrm>
            <a:off x="7934700" y="218774"/>
            <a:ext cx="1209301" cy="271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Proprietary + Confidential</a:t>
            </a:r>
          </a:p>
        </p:txBody>
      </p:sp>
      <p:sp>
        <p:nvSpPr>
          <p:cNvPr id="7" name="Google Shape;12;p2"/>
          <p:cNvSpPr/>
          <p:nvPr/>
        </p:nvSpPr>
        <p:spPr>
          <a:xfrm>
            <a:off x="3099099" y="149285"/>
            <a:ext cx="236401" cy="2073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10800" y="0"/>
                </a:lnTo>
                <a:lnTo>
                  <a:pt x="0" y="21600"/>
                </a:lnTo>
                <a:close/>
                <a:moveTo>
                  <a:pt x="11786" y="18168"/>
                </a:moveTo>
                <a:lnTo>
                  <a:pt x="9813" y="18168"/>
                </a:lnTo>
                <a:lnTo>
                  <a:pt x="9813" y="15919"/>
                </a:lnTo>
                <a:lnTo>
                  <a:pt x="11786" y="15919"/>
                </a:lnTo>
                <a:lnTo>
                  <a:pt x="11786" y="18168"/>
                </a:lnTo>
                <a:close/>
                <a:moveTo>
                  <a:pt x="11786" y="13611"/>
                </a:moveTo>
                <a:lnTo>
                  <a:pt x="9813" y="13611"/>
                </a:lnTo>
                <a:lnTo>
                  <a:pt x="9813" y="9113"/>
                </a:lnTo>
                <a:lnTo>
                  <a:pt x="11786" y="9113"/>
                </a:lnTo>
                <a:lnTo>
                  <a:pt x="11786" y="13611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/>
          <a:lstStyle/>
          <a:p>
            <a:pPr>
              <a:defRPr>
                <a:solidFill>
                  <a:srgbClr val="666666"/>
                </a:solidFill>
              </a:defRPr>
            </a:pPr>
          </a:p>
        </p:txBody>
      </p:sp>
      <p:sp>
        <p:nvSpPr>
          <p:cNvPr id="8" name="Nivel de texto 1…"/>
          <p:cNvSpPr txBox="1"/>
          <p:nvPr>
            <p:ph type="body" idx="1"/>
          </p:nvPr>
        </p:nvSpPr>
        <p:spPr>
          <a:xfrm>
            <a:off x="435074" y="1128675"/>
            <a:ext cx="7782602" cy="345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9" name="Texto del título"/>
          <p:cNvSpPr txBox="1"/>
          <p:nvPr>
            <p:ph type="title"/>
          </p:nvPr>
        </p:nvSpPr>
        <p:spPr>
          <a:xfrm>
            <a:off x="395699" y="640548"/>
            <a:ext cx="7877101" cy="456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/>
            <a:r>
              <a:t>Texto del título</a:t>
            </a:r>
          </a:p>
        </p:txBody>
      </p:sp>
      <p:grpSp>
        <p:nvGrpSpPr>
          <p:cNvPr id="16" name="Google Shape;15;p2"/>
          <p:cNvGrpSpPr/>
          <p:nvPr/>
        </p:nvGrpSpPr>
        <p:grpSpPr>
          <a:xfrm>
            <a:off x="8469121" y="4803780"/>
            <a:ext cx="420492" cy="137011"/>
            <a:chOff x="0" y="0"/>
            <a:chExt cx="420490" cy="137009"/>
          </a:xfrm>
        </p:grpSpPr>
        <p:sp>
          <p:nvSpPr>
            <p:cNvPr id="10" name="Google Shape;16;p2"/>
            <p:cNvSpPr/>
            <p:nvPr/>
          </p:nvSpPr>
          <p:spPr>
            <a:xfrm>
              <a:off x="0" y="-1"/>
              <a:ext cx="103503" cy="1062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99" fill="norm" stroke="1" extrusionOk="0">
                  <a:moveTo>
                    <a:pt x="11299" y="12810"/>
                  </a:moveTo>
                  <a:lnTo>
                    <a:pt x="11299" y="9860"/>
                  </a:lnTo>
                  <a:lnTo>
                    <a:pt x="21436" y="9860"/>
                  </a:lnTo>
                  <a:cubicBezTo>
                    <a:pt x="21540" y="10380"/>
                    <a:pt x="21600" y="10999"/>
                    <a:pt x="21600" y="11669"/>
                  </a:cubicBezTo>
                  <a:cubicBezTo>
                    <a:pt x="21600" y="13881"/>
                    <a:pt x="20978" y="16621"/>
                    <a:pt x="18978" y="18570"/>
                  </a:cubicBezTo>
                  <a:cubicBezTo>
                    <a:pt x="17032" y="20545"/>
                    <a:pt x="14544" y="21599"/>
                    <a:pt x="11246" y="21599"/>
                  </a:cubicBezTo>
                  <a:cubicBezTo>
                    <a:pt x="5136" y="21600"/>
                    <a:pt x="0" y="16753"/>
                    <a:pt x="0" y="10799"/>
                  </a:cubicBezTo>
                  <a:cubicBezTo>
                    <a:pt x="0" y="4846"/>
                    <a:pt x="5136" y="0"/>
                    <a:pt x="11246" y="0"/>
                  </a:cubicBezTo>
                  <a:cubicBezTo>
                    <a:pt x="14625" y="0"/>
                    <a:pt x="17032" y="1290"/>
                    <a:pt x="18843" y="2977"/>
                  </a:cubicBezTo>
                  <a:lnTo>
                    <a:pt x="16708" y="5057"/>
                  </a:lnTo>
                  <a:cubicBezTo>
                    <a:pt x="15410" y="3872"/>
                    <a:pt x="13653" y="2950"/>
                    <a:pt x="11247" y="2950"/>
                  </a:cubicBezTo>
                  <a:cubicBezTo>
                    <a:pt x="6787" y="2950"/>
                    <a:pt x="3299" y="6453"/>
                    <a:pt x="3299" y="10799"/>
                  </a:cubicBezTo>
                  <a:cubicBezTo>
                    <a:pt x="3299" y="15146"/>
                    <a:pt x="6787" y="18649"/>
                    <a:pt x="11247" y="18649"/>
                  </a:cubicBezTo>
                  <a:cubicBezTo>
                    <a:pt x="14140" y="18649"/>
                    <a:pt x="15789" y="17516"/>
                    <a:pt x="16843" y="16489"/>
                  </a:cubicBezTo>
                  <a:cubicBezTo>
                    <a:pt x="17702" y="15653"/>
                    <a:pt x="18267" y="14452"/>
                    <a:pt x="18487" y="12810"/>
                  </a:cubicBezTo>
                  <a:lnTo>
                    <a:pt x="11299" y="1281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rgbClr val="595959"/>
                  </a:solidFill>
                </a:defRPr>
              </a:pPr>
            </a:p>
          </p:txBody>
        </p:sp>
        <p:sp>
          <p:nvSpPr>
            <p:cNvPr id="11" name="Google Shape;17;p2"/>
            <p:cNvSpPr/>
            <p:nvPr/>
          </p:nvSpPr>
          <p:spPr>
            <a:xfrm>
              <a:off x="109376" y="37909"/>
              <a:ext cx="68656" cy="68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0800"/>
                  </a:moveTo>
                  <a:cubicBezTo>
                    <a:pt x="21600" y="17017"/>
                    <a:pt x="16751" y="21600"/>
                    <a:pt x="10800" y="21600"/>
                  </a:cubicBezTo>
                  <a:cubicBezTo>
                    <a:pt x="4849" y="21600"/>
                    <a:pt x="0" y="17019"/>
                    <a:pt x="0" y="10800"/>
                  </a:cubicBezTo>
                  <a:cubicBezTo>
                    <a:pt x="0" y="4541"/>
                    <a:pt x="4849" y="0"/>
                    <a:pt x="10800" y="0"/>
                  </a:cubicBezTo>
                  <a:cubicBezTo>
                    <a:pt x="16751" y="0"/>
                    <a:pt x="21600" y="4541"/>
                    <a:pt x="21600" y="10800"/>
                  </a:cubicBezTo>
                  <a:close/>
                  <a:moveTo>
                    <a:pt x="16873" y="10800"/>
                  </a:moveTo>
                  <a:cubicBezTo>
                    <a:pt x="16873" y="6914"/>
                    <a:pt x="14062" y="4255"/>
                    <a:pt x="10802" y="4255"/>
                  </a:cubicBezTo>
                  <a:cubicBezTo>
                    <a:pt x="7541" y="4255"/>
                    <a:pt x="4728" y="6914"/>
                    <a:pt x="4728" y="10800"/>
                  </a:cubicBezTo>
                  <a:cubicBezTo>
                    <a:pt x="4728" y="14644"/>
                    <a:pt x="7540" y="17345"/>
                    <a:pt x="10802" y="17345"/>
                  </a:cubicBezTo>
                  <a:cubicBezTo>
                    <a:pt x="14060" y="17345"/>
                    <a:pt x="16873" y="14644"/>
                    <a:pt x="16873" y="108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rgbClr val="595959"/>
                  </a:solidFill>
                </a:defRPr>
              </a:pPr>
            </a:p>
          </p:txBody>
        </p:sp>
        <p:sp>
          <p:nvSpPr>
            <p:cNvPr id="12" name="Google Shape;18;p2"/>
            <p:cNvSpPr/>
            <p:nvPr/>
          </p:nvSpPr>
          <p:spPr>
            <a:xfrm>
              <a:off x="184264" y="37909"/>
              <a:ext cx="68656" cy="68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0800"/>
                  </a:moveTo>
                  <a:cubicBezTo>
                    <a:pt x="21600" y="17017"/>
                    <a:pt x="16751" y="21600"/>
                    <a:pt x="10800" y="21600"/>
                  </a:cubicBezTo>
                  <a:cubicBezTo>
                    <a:pt x="4849" y="21600"/>
                    <a:pt x="0" y="17019"/>
                    <a:pt x="0" y="10800"/>
                  </a:cubicBezTo>
                  <a:cubicBezTo>
                    <a:pt x="0" y="4541"/>
                    <a:pt x="4849" y="0"/>
                    <a:pt x="10800" y="0"/>
                  </a:cubicBezTo>
                  <a:cubicBezTo>
                    <a:pt x="16751" y="0"/>
                    <a:pt x="21600" y="4541"/>
                    <a:pt x="21600" y="10800"/>
                  </a:cubicBezTo>
                  <a:close/>
                  <a:moveTo>
                    <a:pt x="16873" y="10800"/>
                  </a:moveTo>
                  <a:cubicBezTo>
                    <a:pt x="16873" y="6914"/>
                    <a:pt x="14062" y="4255"/>
                    <a:pt x="10802" y="4255"/>
                  </a:cubicBezTo>
                  <a:cubicBezTo>
                    <a:pt x="7541" y="4255"/>
                    <a:pt x="4728" y="6914"/>
                    <a:pt x="4728" y="10800"/>
                  </a:cubicBezTo>
                  <a:cubicBezTo>
                    <a:pt x="4728" y="14644"/>
                    <a:pt x="7540" y="17345"/>
                    <a:pt x="10802" y="17345"/>
                  </a:cubicBezTo>
                  <a:cubicBezTo>
                    <a:pt x="14060" y="17345"/>
                    <a:pt x="16873" y="14644"/>
                    <a:pt x="16873" y="108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rgbClr val="595959"/>
                  </a:solidFill>
                </a:defRPr>
              </a:pPr>
            </a:p>
          </p:txBody>
        </p:sp>
        <p:sp>
          <p:nvSpPr>
            <p:cNvPr id="13" name="Google Shape;19;p2"/>
            <p:cNvSpPr/>
            <p:nvPr/>
          </p:nvSpPr>
          <p:spPr>
            <a:xfrm>
              <a:off x="259152" y="37914"/>
              <a:ext cx="65549" cy="990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451"/>
                  </a:moveTo>
                  <a:lnTo>
                    <a:pt x="21600" y="13835"/>
                  </a:lnTo>
                  <a:cubicBezTo>
                    <a:pt x="21600" y="19341"/>
                    <a:pt x="16691" y="21600"/>
                    <a:pt x="10885" y="21600"/>
                  </a:cubicBezTo>
                  <a:cubicBezTo>
                    <a:pt x="5421" y="21600"/>
                    <a:pt x="2134" y="19171"/>
                    <a:pt x="895" y="17195"/>
                  </a:cubicBezTo>
                  <a:lnTo>
                    <a:pt x="5207" y="16009"/>
                  </a:lnTo>
                  <a:cubicBezTo>
                    <a:pt x="5976" y="17224"/>
                    <a:pt x="7854" y="18664"/>
                    <a:pt x="10885" y="18664"/>
                  </a:cubicBezTo>
                  <a:cubicBezTo>
                    <a:pt x="14598" y="18664"/>
                    <a:pt x="16904" y="17139"/>
                    <a:pt x="16904" y="14288"/>
                  </a:cubicBezTo>
                  <a:lnTo>
                    <a:pt x="16904" y="13214"/>
                  </a:lnTo>
                  <a:lnTo>
                    <a:pt x="16734" y="13214"/>
                  </a:lnTo>
                  <a:cubicBezTo>
                    <a:pt x="15624" y="14118"/>
                    <a:pt x="13490" y="14908"/>
                    <a:pt x="10800" y="14908"/>
                  </a:cubicBezTo>
                  <a:cubicBezTo>
                    <a:pt x="5166" y="14908"/>
                    <a:pt x="0" y="11661"/>
                    <a:pt x="0" y="7482"/>
                  </a:cubicBezTo>
                  <a:cubicBezTo>
                    <a:pt x="0" y="3275"/>
                    <a:pt x="5166" y="0"/>
                    <a:pt x="10800" y="0"/>
                  </a:cubicBezTo>
                  <a:cubicBezTo>
                    <a:pt x="13490" y="0"/>
                    <a:pt x="15624" y="791"/>
                    <a:pt x="16734" y="1667"/>
                  </a:cubicBezTo>
                  <a:lnTo>
                    <a:pt x="16904" y="1667"/>
                  </a:lnTo>
                  <a:lnTo>
                    <a:pt x="16904" y="451"/>
                  </a:lnTo>
                  <a:lnTo>
                    <a:pt x="21600" y="451"/>
                  </a:lnTo>
                  <a:close/>
                  <a:moveTo>
                    <a:pt x="17246" y="7482"/>
                  </a:moveTo>
                  <a:cubicBezTo>
                    <a:pt x="17246" y="4856"/>
                    <a:pt x="14600" y="2936"/>
                    <a:pt x="11227" y="2936"/>
                  </a:cubicBezTo>
                  <a:cubicBezTo>
                    <a:pt x="7812" y="2936"/>
                    <a:pt x="4952" y="4856"/>
                    <a:pt x="4952" y="7482"/>
                  </a:cubicBezTo>
                  <a:cubicBezTo>
                    <a:pt x="4952" y="10080"/>
                    <a:pt x="7812" y="11972"/>
                    <a:pt x="11227" y="11972"/>
                  </a:cubicBezTo>
                  <a:cubicBezTo>
                    <a:pt x="14598" y="11971"/>
                    <a:pt x="17246" y="10080"/>
                    <a:pt x="17246" y="7482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rgbClr val="595959"/>
                  </a:solidFill>
                </a:defRPr>
              </a:pPr>
            </a:p>
          </p:txBody>
        </p:sp>
        <p:sp>
          <p:nvSpPr>
            <p:cNvPr id="14" name="Google Shape;20;p2"/>
            <p:cNvSpPr/>
            <p:nvPr/>
          </p:nvSpPr>
          <p:spPr>
            <a:xfrm>
              <a:off x="335123" y="4048"/>
              <a:ext cx="15029" cy="10018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rgbClr val="595959"/>
                  </a:solidFill>
                </a:defRPr>
              </a:pPr>
            </a:p>
          </p:txBody>
        </p:sp>
        <p:sp>
          <p:nvSpPr>
            <p:cNvPr id="15" name="Google Shape;21;p2"/>
            <p:cNvSpPr/>
            <p:nvPr/>
          </p:nvSpPr>
          <p:spPr>
            <a:xfrm>
              <a:off x="357402" y="37904"/>
              <a:ext cx="63089" cy="68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7385" y="14360"/>
                  </a:moveTo>
                  <a:lnTo>
                    <a:pt x="21377" y="16814"/>
                  </a:lnTo>
                  <a:cubicBezTo>
                    <a:pt x="20089" y="18574"/>
                    <a:pt x="16985" y="21600"/>
                    <a:pt x="11619" y="21600"/>
                  </a:cubicBezTo>
                  <a:cubicBezTo>
                    <a:pt x="4967" y="21600"/>
                    <a:pt x="0" y="16854"/>
                    <a:pt x="0" y="10800"/>
                  </a:cubicBezTo>
                  <a:cubicBezTo>
                    <a:pt x="0" y="4377"/>
                    <a:pt x="5012" y="0"/>
                    <a:pt x="11044" y="0"/>
                  </a:cubicBezTo>
                  <a:cubicBezTo>
                    <a:pt x="17120" y="0"/>
                    <a:pt x="20093" y="4460"/>
                    <a:pt x="21068" y="6872"/>
                  </a:cubicBezTo>
                  <a:lnTo>
                    <a:pt x="21600" y="8100"/>
                  </a:lnTo>
                  <a:lnTo>
                    <a:pt x="5944" y="14072"/>
                  </a:lnTo>
                  <a:cubicBezTo>
                    <a:pt x="7141" y="16241"/>
                    <a:pt x="9005" y="17345"/>
                    <a:pt x="11621" y="17345"/>
                  </a:cubicBezTo>
                  <a:cubicBezTo>
                    <a:pt x="14235" y="17346"/>
                    <a:pt x="16054" y="16161"/>
                    <a:pt x="17385" y="14360"/>
                  </a:cubicBezTo>
                  <a:close/>
                  <a:moveTo>
                    <a:pt x="5099" y="10474"/>
                  </a:moveTo>
                  <a:lnTo>
                    <a:pt x="15566" y="6465"/>
                  </a:lnTo>
                  <a:cubicBezTo>
                    <a:pt x="14989" y="5115"/>
                    <a:pt x="13260" y="4174"/>
                    <a:pt x="11219" y="4174"/>
                  </a:cubicBezTo>
                  <a:cubicBezTo>
                    <a:pt x="8603" y="4175"/>
                    <a:pt x="4967" y="6302"/>
                    <a:pt x="5099" y="10474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rgbClr val="595959"/>
                  </a:solidFill>
                </a:defRPr>
              </a:pPr>
            </a:p>
          </p:txBody>
        </p:sp>
      </p:grpSp>
      <p:sp>
        <p:nvSpPr>
          <p:cNvPr id="17" name="Número de diapositiva"/>
          <p:cNvSpPr txBox="1"/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  <p:sldLayoutId id="2147483693" r:id="rId46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rgbClr val="3C4043"/>
          </a:solidFill>
          <a:uFillTx/>
          <a:latin typeface="Google Sans"/>
          <a:ea typeface="Google Sans"/>
          <a:cs typeface="Google Sans"/>
          <a:sym typeface="Google Sans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rgbClr val="3C4043"/>
          </a:solidFill>
          <a:uFillTx/>
          <a:latin typeface="Google Sans"/>
          <a:ea typeface="Google Sans"/>
          <a:cs typeface="Google Sans"/>
          <a:sym typeface="Google Sans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rgbClr val="3C4043"/>
          </a:solidFill>
          <a:uFillTx/>
          <a:latin typeface="Google Sans"/>
          <a:ea typeface="Google Sans"/>
          <a:cs typeface="Google Sans"/>
          <a:sym typeface="Google Sans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rgbClr val="3C4043"/>
          </a:solidFill>
          <a:uFillTx/>
          <a:latin typeface="Google Sans"/>
          <a:ea typeface="Google Sans"/>
          <a:cs typeface="Google Sans"/>
          <a:sym typeface="Google Sans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rgbClr val="3C4043"/>
          </a:solidFill>
          <a:uFillTx/>
          <a:latin typeface="Google Sans"/>
          <a:ea typeface="Google Sans"/>
          <a:cs typeface="Google Sans"/>
          <a:sym typeface="Google Sans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rgbClr val="3C4043"/>
          </a:solidFill>
          <a:uFillTx/>
          <a:latin typeface="Google Sans"/>
          <a:ea typeface="Google Sans"/>
          <a:cs typeface="Google Sans"/>
          <a:sym typeface="Google Sans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rgbClr val="3C4043"/>
          </a:solidFill>
          <a:uFillTx/>
          <a:latin typeface="Google Sans"/>
          <a:ea typeface="Google Sans"/>
          <a:cs typeface="Google Sans"/>
          <a:sym typeface="Google Sans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rgbClr val="3C4043"/>
          </a:solidFill>
          <a:uFillTx/>
          <a:latin typeface="Google Sans"/>
          <a:ea typeface="Google Sans"/>
          <a:cs typeface="Google Sans"/>
          <a:sym typeface="Google Sans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rgbClr val="3C4043"/>
          </a:solidFill>
          <a:uFillTx/>
          <a:latin typeface="Google Sans"/>
          <a:ea typeface="Google Sans"/>
          <a:cs typeface="Google Sans"/>
          <a:sym typeface="Google Sans"/>
        </a:defRPr>
      </a:lvl9pPr>
    </p:titleStyle>
    <p:bodyStyle>
      <a:lvl1pPr marL="457200" marR="0" indent="-285750" algn="l" defTabSz="914400" rtl="0" latinLnBrk="0">
        <a:lnSpc>
          <a:spcPct val="100000"/>
        </a:lnSpc>
        <a:spcBef>
          <a:spcPts val="2200"/>
        </a:spcBef>
        <a:spcAft>
          <a:spcPts val="0"/>
        </a:spcAft>
        <a:buClr>
          <a:srgbClr val="3C4043"/>
        </a:buClr>
        <a:buSzPts val="900"/>
        <a:buFont typeface="Helvetica"/>
        <a:buChar char="•"/>
        <a:tabLst/>
        <a:defRPr b="0" baseline="0" cap="none" i="0" spc="0" strike="noStrike" sz="900" u="none">
          <a:solidFill>
            <a:srgbClr val="3C4043"/>
          </a:solidFill>
          <a:uFillTx/>
          <a:latin typeface="Roboto"/>
          <a:ea typeface="Roboto"/>
          <a:cs typeface="Roboto"/>
          <a:sym typeface="Roboto"/>
        </a:defRPr>
      </a:lvl1pPr>
      <a:lvl2pPr marL="914400" marR="0" indent="-285750" algn="l" defTabSz="914400" rtl="0" latinLnBrk="0">
        <a:lnSpc>
          <a:spcPct val="100000"/>
        </a:lnSpc>
        <a:spcBef>
          <a:spcPts val="2200"/>
        </a:spcBef>
        <a:spcAft>
          <a:spcPts val="0"/>
        </a:spcAft>
        <a:buClr>
          <a:srgbClr val="3C4043"/>
        </a:buClr>
        <a:buSzPts val="900"/>
        <a:buFont typeface="Helvetica"/>
        <a:buChar char="•"/>
        <a:tabLst/>
        <a:defRPr b="0" baseline="0" cap="none" i="0" spc="0" strike="noStrike" sz="900" u="none">
          <a:solidFill>
            <a:srgbClr val="3C4043"/>
          </a:solidFill>
          <a:uFillTx/>
          <a:latin typeface="Roboto"/>
          <a:ea typeface="Roboto"/>
          <a:cs typeface="Roboto"/>
          <a:sym typeface="Roboto"/>
        </a:defRPr>
      </a:lvl2pPr>
      <a:lvl3pPr marL="1371600" marR="0" indent="-285750" algn="l" defTabSz="914400" rtl="0" latinLnBrk="0">
        <a:lnSpc>
          <a:spcPct val="100000"/>
        </a:lnSpc>
        <a:spcBef>
          <a:spcPts val="2200"/>
        </a:spcBef>
        <a:spcAft>
          <a:spcPts val="0"/>
        </a:spcAft>
        <a:buClr>
          <a:srgbClr val="3C4043"/>
        </a:buClr>
        <a:buSzPts val="900"/>
        <a:buFont typeface="Helvetica"/>
        <a:buChar char="•"/>
        <a:tabLst/>
        <a:defRPr b="0" baseline="0" cap="none" i="0" spc="0" strike="noStrike" sz="900" u="none">
          <a:solidFill>
            <a:srgbClr val="3C4043"/>
          </a:solidFill>
          <a:uFillTx/>
          <a:latin typeface="Roboto"/>
          <a:ea typeface="Roboto"/>
          <a:cs typeface="Roboto"/>
          <a:sym typeface="Roboto"/>
        </a:defRPr>
      </a:lvl3pPr>
      <a:lvl4pPr marL="1828800" marR="0" indent="-285750" algn="l" defTabSz="914400" rtl="0" latinLnBrk="0">
        <a:lnSpc>
          <a:spcPct val="100000"/>
        </a:lnSpc>
        <a:spcBef>
          <a:spcPts val="2200"/>
        </a:spcBef>
        <a:spcAft>
          <a:spcPts val="0"/>
        </a:spcAft>
        <a:buClr>
          <a:srgbClr val="3C4043"/>
        </a:buClr>
        <a:buSzPts val="900"/>
        <a:buFont typeface="Helvetica"/>
        <a:buChar char="•"/>
        <a:tabLst/>
        <a:defRPr b="0" baseline="0" cap="none" i="0" spc="0" strike="noStrike" sz="900" u="none">
          <a:solidFill>
            <a:srgbClr val="3C4043"/>
          </a:solidFill>
          <a:uFillTx/>
          <a:latin typeface="Roboto"/>
          <a:ea typeface="Roboto"/>
          <a:cs typeface="Roboto"/>
          <a:sym typeface="Roboto"/>
        </a:defRPr>
      </a:lvl4pPr>
      <a:lvl5pPr marL="2286000" marR="0" indent="-285750" algn="l" defTabSz="914400" rtl="0" latinLnBrk="0">
        <a:lnSpc>
          <a:spcPct val="100000"/>
        </a:lnSpc>
        <a:spcBef>
          <a:spcPts val="2200"/>
        </a:spcBef>
        <a:spcAft>
          <a:spcPts val="0"/>
        </a:spcAft>
        <a:buClr>
          <a:srgbClr val="3C4043"/>
        </a:buClr>
        <a:buSzPts val="900"/>
        <a:buFont typeface="Helvetica"/>
        <a:buChar char="•"/>
        <a:tabLst/>
        <a:defRPr b="0" baseline="0" cap="none" i="0" spc="0" strike="noStrike" sz="900" u="none">
          <a:solidFill>
            <a:srgbClr val="3C4043"/>
          </a:solidFill>
          <a:uFillTx/>
          <a:latin typeface="Roboto"/>
          <a:ea typeface="Roboto"/>
          <a:cs typeface="Roboto"/>
          <a:sym typeface="Roboto"/>
        </a:defRPr>
      </a:lvl5pPr>
      <a:lvl6pPr marL="2743200" marR="0" indent="-285750" algn="l" defTabSz="914400" rtl="0" latinLnBrk="0">
        <a:lnSpc>
          <a:spcPct val="100000"/>
        </a:lnSpc>
        <a:spcBef>
          <a:spcPts val="2200"/>
        </a:spcBef>
        <a:spcAft>
          <a:spcPts val="0"/>
        </a:spcAft>
        <a:buClr>
          <a:srgbClr val="3C4043"/>
        </a:buClr>
        <a:buSzPts val="900"/>
        <a:buFont typeface="Helvetica"/>
        <a:buChar char="•"/>
        <a:tabLst/>
        <a:defRPr b="0" baseline="0" cap="none" i="0" spc="0" strike="noStrike" sz="900" u="none">
          <a:solidFill>
            <a:srgbClr val="3C4043"/>
          </a:solidFill>
          <a:uFillTx/>
          <a:latin typeface="Roboto"/>
          <a:ea typeface="Roboto"/>
          <a:cs typeface="Roboto"/>
          <a:sym typeface="Roboto"/>
        </a:defRPr>
      </a:lvl6pPr>
      <a:lvl7pPr marL="3200400" marR="0" indent="-285750" algn="l" defTabSz="914400" rtl="0" latinLnBrk="0">
        <a:lnSpc>
          <a:spcPct val="100000"/>
        </a:lnSpc>
        <a:spcBef>
          <a:spcPts val="2200"/>
        </a:spcBef>
        <a:spcAft>
          <a:spcPts val="0"/>
        </a:spcAft>
        <a:buClr>
          <a:srgbClr val="3C4043"/>
        </a:buClr>
        <a:buSzPts val="900"/>
        <a:buFont typeface="Helvetica"/>
        <a:buChar char="•"/>
        <a:tabLst/>
        <a:defRPr b="0" baseline="0" cap="none" i="0" spc="0" strike="noStrike" sz="900" u="none">
          <a:solidFill>
            <a:srgbClr val="3C4043"/>
          </a:solidFill>
          <a:uFillTx/>
          <a:latin typeface="Roboto"/>
          <a:ea typeface="Roboto"/>
          <a:cs typeface="Roboto"/>
          <a:sym typeface="Roboto"/>
        </a:defRPr>
      </a:lvl7pPr>
      <a:lvl8pPr marL="3657600" marR="0" indent="-285750" algn="l" defTabSz="914400" rtl="0" latinLnBrk="0">
        <a:lnSpc>
          <a:spcPct val="100000"/>
        </a:lnSpc>
        <a:spcBef>
          <a:spcPts val="2200"/>
        </a:spcBef>
        <a:spcAft>
          <a:spcPts val="0"/>
        </a:spcAft>
        <a:buClr>
          <a:srgbClr val="3C4043"/>
        </a:buClr>
        <a:buSzPts val="900"/>
        <a:buFont typeface="Helvetica"/>
        <a:buChar char="•"/>
        <a:tabLst/>
        <a:defRPr b="0" baseline="0" cap="none" i="0" spc="0" strike="noStrike" sz="900" u="none">
          <a:solidFill>
            <a:srgbClr val="3C4043"/>
          </a:solidFill>
          <a:uFillTx/>
          <a:latin typeface="Roboto"/>
          <a:ea typeface="Roboto"/>
          <a:cs typeface="Roboto"/>
          <a:sym typeface="Roboto"/>
        </a:defRPr>
      </a:lvl8pPr>
      <a:lvl9pPr marL="4114800" marR="0" indent="-285750" algn="l" defTabSz="914400" rtl="0" latinLnBrk="0">
        <a:lnSpc>
          <a:spcPct val="100000"/>
        </a:lnSpc>
        <a:spcBef>
          <a:spcPts val="2200"/>
        </a:spcBef>
        <a:spcAft>
          <a:spcPts val="0"/>
        </a:spcAft>
        <a:buClr>
          <a:srgbClr val="3C4043"/>
        </a:buClr>
        <a:buSzPts val="900"/>
        <a:buFont typeface="Helvetica"/>
        <a:buChar char="•"/>
        <a:tabLst/>
        <a:defRPr b="0" baseline="0" cap="none" i="0" spc="0" strike="noStrike" sz="900" u="none">
          <a:solidFill>
            <a:srgbClr val="3C4043"/>
          </a:solidFill>
          <a:uFillTx/>
          <a:latin typeface="Roboto"/>
          <a:ea typeface="Roboto"/>
          <a:cs typeface="Roboto"/>
          <a:sym typeface="Roboto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tif"/><Relationship Id="rId4" Type="http://schemas.openxmlformats.org/officeDocument/2006/relationships/image" Target="../media/image13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3.xml"/><Relationship Id="rId2" Type="http://schemas.openxmlformats.org/officeDocument/2006/relationships/notesSlide" Target="../notesSlides/notesSlide5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452;p47"/>
          <p:cNvSpPr txBox="1"/>
          <p:nvPr/>
        </p:nvSpPr>
        <p:spPr>
          <a:xfrm>
            <a:off x="485175" y="3679630"/>
            <a:ext cx="8310299" cy="31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9050" tIns="19050" rIns="19050" bIns="19050">
            <a:spAutoFit/>
          </a:bodyPr>
          <a:lstStyle>
            <a:lvl1pPr>
              <a:lnSpc>
                <a:spcPct val="115000"/>
              </a:lnSpc>
              <a:spcBef>
                <a:spcPts val="200"/>
              </a:spcBef>
              <a:defRPr sz="1800">
                <a:latin typeface="Google Sans"/>
                <a:ea typeface="Google Sans"/>
                <a:cs typeface="Google Sans"/>
                <a:sym typeface="Google Sans"/>
              </a:defRPr>
            </a:lvl1pPr>
          </a:lstStyle>
          <a:p>
            <a:pPr/>
            <a:r>
              <a:t>Enrique Gavira / January 6</a:t>
            </a:r>
          </a:p>
        </p:txBody>
      </p:sp>
      <p:sp>
        <p:nvSpPr>
          <p:cNvPr id="751" name="Google Shape;453;p47"/>
          <p:cNvSpPr txBox="1"/>
          <p:nvPr/>
        </p:nvSpPr>
        <p:spPr>
          <a:xfrm>
            <a:off x="485175" y="2044750"/>
            <a:ext cx="8310299" cy="876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9050" tIns="19050" rIns="19050" bIns="19050" anchor="b">
            <a:spAutoFit/>
          </a:bodyPr>
          <a:lstStyle>
            <a:lvl1pPr>
              <a:spcBef>
                <a:spcPts val="200"/>
              </a:spcBef>
              <a:defRPr sz="5500"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</a:lstStyle>
          <a:p>
            <a:pPr/>
            <a:r>
              <a:t>First BootCamp Project</a:t>
            </a:r>
          </a:p>
        </p:txBody>
      </p:sp>
      <p:sp>
        <p:nvSpPr>
          <p:cNvPr id="752" name="Google Shape;454;p47"/>
          <p:cNvSpPr txBox="1"/>
          <p:nvPr/>
        </p:nvSpPr>
        <p:spPr>
          <a:xfrm>
            <a:off x="416850" y="2925870"/>
            <a:ext cx="8310300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9050" tIns="19050" rIns="19050" bIns="19050">
            <a:spAutoFit/>
          </a:bodyPr>
          <a:lstStyle>
            <a:lvl1pPr>
              <a:lnSpc>
                <a:spcPct val="115000"/>
              </a:lnSpc>
              <a:spcBef>
                <a:spcPts val="200"/>
              </a:spcBef>
              <a:defRPr sz="2400">
                <a:latin typeface="Google Sans"/>
                <a:ea typeface="Google Sans"/>
                <a:cs typeface="Google Sans"/>
                <a:sym typeface="Google Sans"/>
              </a:defRPr>
            </a:lvl1pPr>
          </a:lstStyle>
          <a:p>
            <a:pPr/>
            <a:r>
              <a:t>Understanding the performance of financial assets</a:t>
            </a:r>
          </a:p>
        </p:txBody>
      </p:sp>
      <p:sp>
        <p:nvSpPr>
          <p:cNvPr id="753" name="Google Shape;455;p47"/>
          <p:cNvSpPr/>
          <p:nvPr/>
        </p:nvSpPr>
        <p:spPr>
          <a:xfrm>
            <a:off x="522574" y="3458700"/>
            <a:ext cx="465901" cy="94501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754" name="Google Shape;456;p47"/>
          <p:cNvSpPr/>
          <p:nvPr/>
        </p:nvSpPr>
        <p:spPr>
          <a:xfrm>
            <a:off x="7814374" y="292124"/>
            <a:ext cx="1210202" cy="18780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/>
          <a:lstStyle/>
          <a:p>
            <a:pPr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503;p53"/>
          <p:cNvSpPr txBox="1"/>
          <p:nvPr/>
        </p:nvSpPr>
        <p:spPr>
          <a:xfrm>
            <a:off x="433725" y="211447"/>
            <a:ext cx="8275100" cy="40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7149" tIns="17149" rIns="17149" bIns="17149">
            <a:spAutoFit/>
          </a:bodyPr>
          <a:lstStyle/>
          <a:p>
            <a:pPr>
              <a:defRPr b="1" sz="240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Lost Decade:</a:t>
            </a:r>
            <a:r>
              <a:rPr>
                <a:solidFill>
                  <a:srgbClr val="000000"/>
                </a:solidFill>
              </a:rPr>
              <a:t> Trying to avoid the disaster</a:t>
            </a:r>
          </a:p>
        </p:txBody>
      </p:sp>
      <p:sp>
        <p:nvSpPr>
          <p:cNvPr id="812" name="Let's try diversifying in the 4 assets studied"/>
          <p:cNvSpPr txBox="1"/>
          <p:nvPr/>
        </p:nvSpPr>
        <p:spPr>
          <a:xfrm>
            <a:off x="500736" y="838683"/>
            <a:ext cx="3436393" cy="19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Let's try diversifying in the 4 assets studied </a:t>
            </a:r>
          </a:p>
        </p:txBody>
      </p:sp>
      <p:sp>
        <p:nvSpPr>
          <p:cNvPr id="813" name="Portfolio = 0,25 * Stocks + 0,25 * Bonds + 0,25 * Cash + 0,25 * Gold"/>
          <p:cNvSpPr txBox="1"/>
          <p:nvPr/>
        </p:nvSpPr>
        <p:spPr>
          <a:xfrm>
            <a:off x="647580" y="1260703"/>
            <a:ext cx="5934578" cy="19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/>
            <a:r>
              <a:t>Portfolio = 0,25 * Stocks + 0,25 * Bonds + 0,25 * Cash + 0,25 * Gold</a:t>
            </a:r>
          </a:p>
        </p:txBody>
      </p:sp>
      <p:pic>
        <p:nvPicPr>
          <p:cNvPr id="814" name="Captura de pantalla 2023-01-06 a las 7.05.39.png" descr="Captura de pantalla 2023-01-06 a las 7.05.39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45506" y="1510322"/>
            <a:ext cx="7884471" cy="1899056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815" name="Tabla 1-1-1"/>
          <p:cNvGraphicFramePr/>
          <p:nvPr/>
        </p:nvGraphicFramePr>
        <p:xfrm>
          <a:off x="112622" y="3648926"/>
          <a:ext cx="6904035" cy="1915380"/>
        </p:xfrm>
        <a:graphic xmlns:a="http://schemas.openxmlformats.org/drawingml/2006/main">
          <a:graphicData uri="http://schemas.openxmlformats.org/drawingml/2006/table">
            <a:tbl>
              <a:tblPr firstCol="1" firstRow="0" lastCol="0" lastRow="0" bandCol="0" bandRow="0" rtl="0">
                <a:tableStyleId>{4C3C2611-4C71-4FC5-86AE-919BDF0F9419}</a:tableStyleId>
              </a:tblPr>
              <a:tblGrid>
                <a:gridCol w="2299863"/>
                <a:gridCol w="2299863"/>
                <a:gridCol w="2299863"/>
                <a:gridCol w="2299863"/>
              </a:tblGrid>
              <a:tr h="382186">
                <a:tc>
                  <a:txBody>
                    <a:bodyPr/>
                    <a:lstStyle/>
                    <a:p>
                      <a:pPr algn="ctr" defTabSz="4572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200"/>
                        <a:t>DATE</a:t>
                      </a:r>
                    </a:p>
                  </a:txBody>
                  <a:tcPr marL="50800" marR="50800" marT="50800" marB="50800" anchor="ctr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200"/>
                        <a:t>DATE</a:t>
                      </a: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200"/>
                        <a:t>LOSS</a:t>
                      </a:r>
                    </a:p>
                  </a:txBody>
                  <a:tcPr marL="50800" marR="50800" marT="50800" marB="50800" anchor="ctr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200"/>
                        <a:t>DATE TO RECOVER</a:t>
                      </a:r>
                    </a:p>
                  </a:txBody>
                  <a:tcPr marL="50800" marR="50800" marT="50800" marB="50800" anchor="ctr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382186">
                <a:tc>
                  <a:txBody>
                    <a:bodyPr/>
                    <a:lstStyle/>
                    <a:p>
                      <a:pPr algn="ctr" defTabSz="4572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200"/>
                        <a:t>01/08/2000</a:t>
                      </a:r>
                    </a:p>
                  </a:txBody>
                  <a:tcPr marL="50800" marR="50800" marT="50800" marB="50800" anchor="ctr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200"/>
                        <a:t>01/02/2003</a:t>
                      </a: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200"/>
                        <a:t>33.93%</a:t>
                      </a:r>
                    </a:p>
                  </a:txBody>
                  <a:tcPr marL="50800" marR="50800" marT="50800" marB="50800" anchor="ctr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200"/>
                        <a:t>01/01/2006</a:t>
                      </a:r>
                    </a:p>
                  </a:txBody>
                  <a:tcPr marL="50800" marR="50800" marT="50800" marB="50800" anchor="ctr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382186">
                <a:tc>
                  <a:txBody>
                    <a:bodyPr/>
                    <a:lstStyle/>
                    <a:p>
                      <a:pPr algn="ctr" defTabSz="4572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200"/>
                        <a:t>01/10/2007</a:t>
                      </a:r>
                    </a:p>
                  </a:txBody>
                  <a:tcPr marL="50800" marR="50800" marT="50800" marB="50800" anchor="ctr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200"/>
                        <a:t>01/02/2009</a:t>
                      </a: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200"/>
                        <a:t>27.98%%</a:t>
                      </a:r>
                    </a:p>
                  </a:txBody>
                  <a:tcPr marL="50800" marR="50800" marT="50800" marB="50800" anchor="ctr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200"/>
                        <a:t>01/04/2010</a:t>
                      </a:r>
                    </a:p>
                  </a:txBody>
                  <a:tcPr marL="50800" marR="50800" marT="50800" marB="50800" anchor="ctr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521;p55"/>
          <p:cNvSpPr txBox="1"/>
          <p:nvPr/>
        </p:nvSpPr>
        <p:spPr>
          <a:xfrm>
            <a:off x="433725" y="211447"/>
            <a:ext cx="8275100" cy="40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7149" tIns="17149" rIns="17149" bIns="17149">
            <a:spAutoFit/>
          </a:bodyPr>
          <a:lstStyle>
            <a:lvl1pPr>
              <a:defRPr b="1" sz="240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Lost Decade: Trying to avoid the disaster</a:t>
            </a:r>
          </a:p>
        </p:txBody>
      </p:sp>
      <p:sp>
        <p:nvSpPr>
          <p:cNvPr id="820" name="Google Shape;523;p55"/>
          <p:cNvSpPr/>
          <p:nvPr/>
        </p:nvSpPr>
        <p:spPr>
          <a:xfrm>
            <a:off x="7814374" y="292124"/>
            <a:ext cx="1210202" cy="39630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/>
          <a:lstStyle/>
          <a:p>
            <a:pPr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pPr>
          </a:p>
        </p:txBody>
      </p:sp>
      <p:pic>
        <p:nvPicPr>
          <p:cNvPr id="821" name="Imagen" descr="Imagen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286687" y="3425577"/>
            <a:ext cx="1718584" cy="1579042"/>
          </a:xfrm>
          <a:prstGeom prst="rect">
            <a:avLst/>
          </a:prstGeom>
          <a:ln w="12700">
            <a:miter lim="400000"/>
          </a:ln>
        </p:spPr>
      </p:pic>
      <p:pic>
        <p:nvPicPr>
          <p:cNvPr id="822" name="Captura de pantalla 2023-01-06 a las 7.14.23.png" descr="Captura de pantalla 2023-01-06 a las 7.14.23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6847" y="832078"/>
            <a:ext cx="6890172" cy="42345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461;p48"/>
          <p:cNvSpPr txBox="1"/>
          <p:nvPr>
            <p:ph type="title"/>
          </p:nvPr>
        </p:nvSpPr>
        <p:spPr>
          <a:xfrm>
            <a:off x="344500" y="264374"/>
            <a:ext cx="7797002" cy="414301"/>
          </a:xfrm>
          <a:prstGeom prst="rect">
            <a:avLst/>
          </a:prstGeom>
        </p:spPr>
        <p:txBody>
          <a:bodyPr/>
          <a:lstStyle>
            <a:lvl1pPr defTabSz="576072">
              <a:defRPr sz="1512"/>
            </a:lvl1pPr>
          </a:lstStyle>
          <a:p>
            <a:pPr/>
            <a:r>
              <a:t>What is the objective of the presentation?</a:t>
            </a:r>
          </a:p>
        </p:txBody>
      </p:sp>
      <p:grpSp>
        <p:nvGrpSpPr>
          <p:cNvPr id="759" name="Google Shape;462;p48"/>
          <p:cNvGrpSpPr/>
          <p:nvPr/>
        </p:nvGrpSpPr>
        <p:grpSpPr>
          <a:xfrm>
            <a:off x="-1" y="1072599"/>
            <a:ext cx="8581802" cy="462251"/>
            <a:chOff x="0" y="0"/>
            <a:chExt cx="8581800" cy="462249"/>
          </a:xfrm>
        </p:grpSpPr>
        <p:sp>
          <p:nvSpPr>
            <p:cNvPr id="757" name="Rectángulo"/>
            <p:cNvSpPr/>
            <p:nvPr/>
          </p:nvSpPr>
          <p:spPr>
            <a:xfrm>
              <a:off x="0" y="12275"/>
              <a:ext cx="8581801" cy="437700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defRPr>
              </a:pPr>
            </a:p>
          </p:txBody>
        </p:sp>
        <p:sp>
          <p:nvSpPr>
            <p:cNvPr id="758" name="Understanding the performance of assets under different economic scenarios"/>
            <p:cNvSpPr txBox="1"/>
            <p:nvPr/>
          </p:nvSpPr>
          <p:spPr>
            <a:xfrm>
              <a:off x="0" y="0"/>
              <a:ext cx="8581801" cy="4622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>
                <a:defRPr sz="1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defRPr>
              </a:lvl1pPr>
            </a:lstStyle>
            <a:p>
              <a:pPr/>
              <a:r>
                <a:t>Understanding the performance of assets under different economic scenarios</a:t>
              </a:r>
            </a:p>
          </p:txBody>
        </p:sp>
      </p:grpSp>
      <p:sp>
        <p:nvSpPr>
          <p:cNvPr id="760" name="Google Shape;464;p48"/>
          <p:cNvSpPr/>
          <p:nvPr/>
        </p:nvSpPr>
        <p:spPr>
          <a:xfrm>
            <a:off x="7814374" y="292124"/>
            <a:ext cx="1210202" cy="39630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/>
          <a:lstStyle/>
          <a:p>
            <a:pPr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pPr>
          </a:p>
        </p:txBody>
      </p:sp>
      <p:sp>
        <p:nvSpPr>
          <p:cNvPr id="761" name="Scenarios…"/>
          <p:cNvSpPr txBox="1"/>
          <p:nvPr/>
        </p:nvSpPr>
        <p:spPr>
          <a:xfrm>
            <a:off x="1085615" y="2019857"/>
            <a:ext cx="3371199" cy="23686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marL="140368" indent="-140368">
              <a:buSzPct val="100000"/>
              <a:buChar char="•"/>
              <a:defRPr sz="1500"/>
            </a:pPr>
            <a:r>
              <a:t>Scenarios</a:t>
            </a:r>
          </a:p>
          <a:p>
            <a:pPr lvl="1" marL="521368" indent="-140368">
              <a:buSzPct val="100000"/>
              <a:buChar char="•"/>
              <a:defRPr sz="1500"/>
            </a:pPr>
            <a:r>
              <a:t>Growth : Gross Domestic Product</a:t>
            </a:r>
          </a:p>
          <a:p>
            <a:pPr lvl="1" marL="521368" indent="-140368">
              <a:buSzPct val="100000"/>
              <a:buChar char="•"/>
              <a:defRPr sz="1500"/>
            </a:pPr>
            <a:r>
              <a:t>Inflation: Consumer Index Price</a:t>
            </a:r>
          </a:p>
          <a:p>
            <a:pPr lvl="1" marL="521368" indent="-140368">
              <a:buSzPct val="100000"/>
              <a:buChar char="•"/>
              <a:defRPr sz="1500"/>
            </a:pPr>
          </a:p>
          <a:p>
            <a:pPr marL="140368" indent="-140368">
              <a:buSzPct val="100000"/>
              <a:buChar char="•"/>
              <a:defRPr sz="1500"/>
            </a:pPr>
            <a:r>
              <a:t>Assets:</a:t>
            </a:r>
          </a:p>
          <a:p>
            <a:pPr lvl="1" marL="521368" indent="-140368">
              <a:buSzPct val="100000"/>
              <a:buChar char="•"/>
              <a:defRPr sz="1500"/>
            </a:pPr>
            <a:r>
              <a:t>Stocks : S&amp;P 500</a:t>
            </a:r>
          </a:p>
          <a:p>
            <a:pPr lvl="1" marL="521368" indent="-140368">
              <a:buSzPct val="100000"/>
              <a:buChar char="•"/>
              <a:defRPr sz="1500"/>
            </a:pPr>
            <a:r>
              <a:t>Bonds: US Gov Bonds 10 years</a:t>
            </a:r>
          </a:p>
          <a:p>
            <a:pPr lvl="1" marL="521368" indent="-140368">
              <a:buSzPct val="100000"/>
              <a:buChar char="•"/>
              <a:defRPr sz="1500"/>
            </a:pPr>
            <a:r>
              <a:t>Cash: US Gov Bonds 13 weeks</a:t>
            </a:r>
          </a:p>
          <a:p>
            <a:pPr lvl="1" marL="521368" indent="-140368">
              <a:buSzPct val="100000"/>
              <a:buChar char="•"/>
              <a:defRPr sz="1500"/>
            </a:pPr>
            <a:r>
              <a:t>Gold: Gold COMEX</a:t>
            </a:r>
          </a:p>
          <a:p>
            <a:pPr>
              <a:defRPr sz="15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470;p49"/>
          <p:cNvSpPr txBox="1"/>
          <p:nvPr/>
        </p:nvSpPr>
        <p:spPr>
          <a:xfrm>
            <a:off x="433724" y="363843"/>
            <a:ext cx="8276599" cy="40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7149" tIns="17149" rIns="17149" bIns="17149">
            <a:spAutoFit/>
          </a:bodyPr>
          <a:lstStyle/>
          <a:p>
            <a:pPr>
              <a:defRPr b="1" sz="2400">
                <a:solidFill>
                  <a:srgbClr val="3367D6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Growth:</a:t>
            </a:r>
            <a:r>
              <a:rPr>
                <a:solidFill>
                  <a:srgbClr val="000000"/>
                </a:solidFill>
              </a:rPr>
              <a:t> Gross Domestic Product (GDP)</a:t>
            </a:r>
          </a:p>
        </p:txBody>
      </p:sp>
      <p:sp>
        <p:nvSpPr>
          <p:cNvPr id="764" name="Google Shape;473;p49"/>
          <p:cNvSpPr/>
          <p:nvPr/>
        </p:nvSpPr>
        <p:spPr>
          <a:xfrm>
            <a:off x="7814374" y="292124"/>
            <a:ext cx="1210202" cy="39630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/>
          <a:lstStyle/>
          <a:p>
            <a:pPr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pPr>
          </a:p>
        </p:txBody>
      </p:sp>
      <p:pic>
        <p:nvPicPr>
          <p:cNvPr id="765" name="Captura de pantalla 2023-01-06 a las 3.52.11.png" descr="Captura de pantalla 2023-01-06 a las 3.52.1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06805" y="964788"/>
            <a:ext cx="5428927" cy="3946936"/>
          </a:xfrm>
          <a:prstGeom prst="rect">
            <a:avLst/>
          </a:prstGeom>
          <a:ln w="12700">
            <a:miter lim="400000"/>
          </a:ln>
        </p:spPr>
      </p:pic>
      <p:sp>
        <p:nvSpPr>
          <p:cNvPr id="766" name="5% Average Growth…"/>
          <p:cNvSpPr txBox="1"/>
          <p:nvPr/>
        </p:nvSpPr>
        <p:spPr>
          <a:xfrm>
            <a:off x="6041595" y="2194281"/>
            <a:ext cx="2242260" cy="7549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140368" indent="-140368">
              <a:buSzPct val="100000"/>
              <a:buChar char="-"/>
              <a:defRPr sz="1700"/>
            </a:pPr>
            <a:r>
              <a:t>5% </a:t>
            </a:r>
            <a:r>
              <a:rPr sz="1600"/>
              <a:t>Average</a:t>
            </a:r>
            <a:r>
              <a:t> Growth</a:t>
            </a:r>
          </a:p>
          <a:p>
            <a:pPr>
              <a:defRPr sz="1700"/>
            </a:pPr>
          </a:p>
          <a:p>
            <a:pPr marL="140368" indent="-140368">
              <a:buSzPct val="100000"/>
              <a:buChar char="-"/>
              <a:defRPr sz="1700"/>
            </a:pPr>
            <a:r>
              <a:t>Only 2 </a:t>
            </a:r>
            <a:r>
              <a:rPr sz="1600"/>
              <a:t>recessions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479;p50"/>
          <p:cNvSpPr txBox="1"/>
          <p:nvPr/>
        </p:nvSpPr>
        <p:spPr>
          <a:xfrm>
            <a:off x="433724" y="363843"/>
            <a:ext cx="8276599" cy="1304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7149" tIns="17149" rIns="17149" bIns="17149">
            <a:spAutoFit/>
          </a:bodyPr>
          <a:lstStyle/>
          <a:p>
            <a:pPr>
              <a:defRPr b="1" sz="2400">
                <a:solidFill>
                  <a:srgbClr val="3367D6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Inflation:</a:t>
            </a:r>
            <a:r>
              <a:rPr>
                <a:solidFill>
                  <a:srgbClr val="000000"/>
                </a:solidFill>
              </a:rPr>
              <a:t> Consumer Price Index (CPI)</a:t>
            </a:r>
            <a:endParaRPr>
              <a:solidFill>
                <a:srgbClr val="000000"/>
              </a:solidFill>
            </a:endParaRPr>
          </a:p>
          <a:p>
            <a:pPr>
              <a:defRPr sz="1200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pPr>
          </a:p>
          <a:p>
            <a:pPr>
              <a:defRPr>
                <a:solidFill>
                  <a:srgbClr val="000000"/>
                </a:solidFill>
              </a:defRPr>
            </a:pPr>
            <a:endParaRPr b="1" sz="2400">
              <a:latin typeface="Open Sans"/>
              <a:ea typeface="Open Sans"/>
              <a:cs typeface="Open Sans"/>
              <a:sym typeface="Open Sans"/>
            </a:endParaRPr>
          </a:p>
          <a:p>
            <a:pPr>
              <a:defRPr>
                <a:solidFill>
                  <a:srgbClr val="000000"/>
                </a:solidFill>
              </a:defRPr>
            </a:pPr>
            <a:endParaRPr sz="1200"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771" name="Google Shape;481;p50"/>
          <p:cNvSpPr/>
          <p:nvPr/>
        </p:nvSpPr>
        <p:spPr>
          <a:xfrm>
            <a:off x="7814374" y="292124"/>
            <a:ext cx="1210202" cy="39630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/>
          <a:lstStyle/>
          <a:p>
            <a:pPr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pPr>
          </a:p>
        </p:txBody>
      </p:sp>
      <p:pic>
        <p:nvPicPr>
          <p:cNvPr id="772" name="Captura de pantalla 2023-01-06 a las 3.58.46.png" descr="Captura de pantalla 2023-01-06 a las 3.58.46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1443" y="788076"/>
            <a:ext cx="5841496" cy="4302517"/>
          </a:xfrm>
          <a:prstGeom prst="rect">
            <a:avLst/>
          </a:prstGeom>
          <a:ln w="12700">
            <a:miter lim="400000"/>
          </a:ln>
        </p:spPr>
      </p:pic>
      <p:sp>
        <p:nvSpPr>
          <p:cNvPr id="773" name="70´s: Bretton Woods…"/>
          <p:cNvSpPr txBox="1"/>
          <p:nvPr/>
        </p:nvSpPr>
        <p:spPr>
          <a:xfrm>
            <a:off x="6441446" y="1952501"/>
            <a:ext cx="2001614" cy="6791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marL="140368" indent="-140368">
              <a:buSzPct val="100000"/>
              <a:buChar char="-"/>
              <a:defRPr sz="1600"/>
            </a:pPr>
            <a:r>
              <a:t>70´s: Bretton Woods</a:t>
            </a:r>
          </a:p>
          <a:p>
            <a:pPr marL="140368" indent="-140368">
              <a:buSzPct val="100000"/>
              <a:buChar char="-"/>
              <a:defRPr sz="1600"/>
            </a:pPr>
            <a:r>
              <a:t>80´s: Oil Glut</a:t>
            </a:r>
          </a:p>
          <a:p>
            <a:pPr marL="140368" indent="-140368">
              <a:buSzPct val="100000"/>
              <a:buChar char="-"/>
              <a:defRPr sz="1600"/>
            </a:pPr>
            <a:r>
              <a:t>2022: Post Covid</a:t>
            </a:r>
          </a:p>
        </p:txBody>
      </p:sp>
      <p:sp>
        <p:nvSpPr>
          <p:cNvPr id="774" name="- 2009: Financial Crisis"/>
          <p:cNvSpPr txBox="1"/>
          <p:nvPr/>
        </p:nvSpPr>
        <p:spPr>
          <a:xfrm>
            <a:off x="6485878" y="2840642"/>
            <a:ext cx="2079328" cy="2219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/>
            </a:lvl1pPr>
          </a:lstStyle>
          <a:p>
            <a:pPr/>
            <a:r>
              <a:t>- 2009: Financial Crisis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487;p51"/>
          <p:cNvSpPr txBox="1"/>
          <p:nvPr/>
        </p:nvSpPr>
        <p:spPr>
          <a:xfrm>
            <a:off x="433724" y="363843"/>
            <a:ext cx="8276599" cy="40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7149" tIns="17149" rIns="17149" bIns="17149">
            <a:spAutoFit/>
          </a:bodyPr>
          <a:lstStyle/>
          <a:p>
            <a:pPr>
              <a:defRPr b="1" sz="2400">
                <a:solidFill>
                  <a:srgbClr val="3367D6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Inflation and Interest Rates:</a:t>
            </a:r>
            <a:r>
              <a:rPr>
                <a:solidFill>
                  <a:srgbClr val="000000"/>
                </a:solidFill>
              </a:rPr>
              <a:t> A close relation</a:t>
            </a:r>
          </a:p>
        </p:txBody>
      </p:sp>
      <p:sp>
        <p:nvSpPr>
          <p:cNvPr id="779" name="Google Shape;489;p51"/>
          <p:cNvSpPr/>
          <p:nvPr/>
        </p:nvSpPr>
        <p:spPr>
          <a:xfrm>
            <a:off x="7933800" y="-1"/>
            <a:ext cx="1210201" cy="39630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/>
          <a:lstStyle/>
          <a:p>
            <a:pPr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pPr>
          </a:p>
        </p:txBody>
      </p:sp>
      <p:pic>
        <p:nvPicPr>
          <p:cNvPr id="780" name="Captura de pantalla 2023-01-06 a las 4.10.03.png" descr="Captura de pantalla 2023-01-06 a las 4.10.0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38255" y="785070"/>
            <a:ext cx="6857828" cy="426340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495;p52"/>
          <p:cNvSpPr txBox="1"/>
          <p:nvPr/>
        </p:nvSpPr>
        <p:spPr>
          <a:xfrm>
            <a:off x="433724" y="363843"/>
            <a:ext cx="8276599" cy="40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7149" tIns="17149" rIns="17149" bIns="17149">
            <a:spAutoFit/>
          </a:bodyPr>
          <a:lstStyle/>
          <a:p>
            <a:pPr>
              <a:defRPr b="1" sz="2400">
                <a:solidFill>
                  <a:srgbClr val="3367D6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Assets:</a:t>
            </a:r>
            <a:r>
              <a:rPr>
                <a:solidFill>
                  <a:srgbClr val="000000"/>
                </a:solidFill>
              </a:rPr>
              <a:t> General View</a:t>
            </a:r>
          </a:p>
        </p:txBody>
      </p:sp>
      <p:sp>
        <p:nvSpPr>
          <p:cNvPr id="785" name="Google Shape;497;p52"/>
          <p:cNvSpPr/>
          <p:nvPr/>
        </p:nvSpPr>
        <p:spPr>
          <a:xfrm>
            <a:off x="7887399" y="-1"/>
            <a:ext cx="1210202" cy="39630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/>
          <a:lstStyle/>
          <a:p>
            <a:pPr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pPr>
          </a:p>
        </p:txBody>
      </p:sp>
      <p:pic>
        <p:nvPicPr>
          <p:cNvPr id="786" name="Captura de pantalla 2023-01-06 a las 4.56.59.png" descr="Captura de pantalla 2023-01-06 a las 4.56.59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4758" y="734673"/>
            <a:ext cx="6801362" cy="424789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503;p53"/>
          <p:cNvSpPr txBox="1"/>
          <p:nvPr/>
        </p:nvSpPr>
        <p:spPr>
          <a:xfrm>
            <a:off x="433725" y="211447"/>
            <a:ext cx="8275100" cy="40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7149" tIns="17149" rIns="17149" bIns="17149">
            <a:spAutoFit/>
          </a:bodyPr>
          <a:lstStyle/>
          <a:p>
            <a:pPr>
              <a:defRPr b="1" sz="240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Analysis:</a:t>
            </a:r>
            <a:r>
              <a:rPr>
                <a:solidFill>
                  <a:srgbClr val="000000"/>
                </a:solidFill>
              </a:rPr>
              <a:t> Correlation between assets and scenarios</a:t>
            </a:r>
          </a:p>
        </p:txBody>
      </p:sp>
      <p:graphicFrame>
        <p:nvGraphicFramePr>
          <p:cNvPr id="791" name="Tabla 1-1"/>
          <p:cNvGraphicFramePr/>
          <p:nvPr/>
        </p:nvGraphicFramePr>
        <p:xfrm>
          <a:off x="1122205" y="1124808"/>
          <a:ext cx="6904035" cy="1915381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1" rtl="0">
                <a:tableStyleId>{4C3C2611-4C71-4FC5-86AE-919BDF0F9419}</a:tableStyleId>
              </a:tblPr>
              <a:tblGrid>
                <a:gridCol w="2299863"/>
                <a:gridCol w="2299863"/>
                <a:gridCol w="2299863"/>
              </a:tblGrid>
              <a:tr h="382186">
                <a:tc>
                  <a:txBody>
                    <a:bodyPr/>
                    <a:lstStyle/>
                    <a:p>
                      <a:pPr algn="l" defTabSz="457200">
                        <a:defRPr sz="1000">
                          <a:solidFill>
                            <a:srgbClr val="00000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200"/>
                        <a:t>GROWTH</a:t>
                      </a:r>
                    </a:p>
                  </a:txBody>
                  <a:tcPr marL="50800" marR="50800" marT="50800" marB="50800" anchor="ctr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200"/>
                        <a:t>INFLATION</a:t>
                      </a:r>
                    </a:p>
                  </a:txBody>
                  <a:tcPr marL="50800" marR="50800" marT="50800" marB="50800" anchor="ctr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382186">
                <a:tc>
                  <a:txBody>
                    <a:bodyPr/>
                    <a:lstStyle/>
                    <a:p>
                      <a:pPr algn="ctr" defTabSz="4572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200"/>
                        <a:t>STOCKS</a:t>
                      </a:r>
                    </a:p>
                  </a:txBody>
                  <a:tcPr marL="50800" marR="50800" marT="50800" marB="50800" anchor="ctr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200"/>
                        <a:t>0,94</a:t>
                      </a: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61D836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200"/>
                        <a:t>-0,26</a:t>
                      </a:r>
                    </a:p>
                  </a:txBody>
                  <a:tcPr marL="50800" marR="50800" marT="50800" marB="50800" anchor="ctr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F968D"/>
                    </a:solidFill>
                  </a:tcPr>
                </a:tc>
              </a:tr>
              <a:tr h="382186">
                <a:tc>
                  <a:txBody>
                    <a:bodyPr/>
                    <a:lstStyle/>
                    <a:p>
                      <a:pPr algn="ctr" defTabSz="4572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200"/>
                        <a:t>BONDS</a:t>
                      </a:r>
                    </a:p>
                  </a:txBody>
                  <a:tcPr marL="50800" marR="50800" marT="50800" marB="50800" anchor="ctr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200"/>
                        <a:t>-0,89</a:t>
                      </a: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F644E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200"/>
                        <a:t>0,61</a:t>
                      </a:r>
                    </a:p>
                  </a:txBody>
                  <a:tcPr marL="50800" marR="50800" marT="50800" marB="50800" anchor="ctr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88FA4E"/>
                    </a:solidFill>
                  </a:tcPr>
                </a:tc>
              </a:tr>
              <a:tr h="382186">
                <a:tc>
                  <a:txBody>
                    <a:bodyPr/>
                    <a:lstStyle/>
                    <a:p>
                      <a:pPr algn="ctr" defTabSz="4572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200"/>
                        <a:t>CASH</a:t>
                      </a:r>
                    </a:p>
                  </a:txBody>
                  <a:tcPr marL="50800" marR="50800" marT="50800" marB="50800" anchor="ctr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200"/>
                        <a:t>-0,81</a:t>
                      </a: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F644E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200"/>
                        <a:t>0,69</a:t>
                      </a:r>
                    </a:p>
                  </a:txBody>
                  <a:tcPr marL="50800" marR="50800" marT="50800" marB="50800" anchor="ctr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88FA4E"/>
                    </a:solidFill>
                  </a:tcPr>
                </a:tc>
              </a:tr>
              <a:tr h="382186">
                <a:tc>
                  <a:txBody>
                    <a:bodyPr/>
                    <a:lstStyle/>
                    <a:p>
                      <a:pPr algn="ctr" defTabSz="4572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200"/>
                        <a:t>GOLD</a:t>
                      </a:r>
                    </a:p>
                  </a:txBody>
                  <a:tcPr marL="50800" marR="50800" marT="50800" marB="50800" anchor="ctr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200"/>
                        <a:t>0,85</a:t>
                      </a: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61D836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200"/>
                        <a:t>-0,19</a:t>
                      </a:r>
                    </a:p>
                  </a:txBody>
                  <a:tcPr marL="50800" marR="50800" marT="50800" marB="50800" anchor="ctr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F968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92" name="Tabla 1-1-1"/>
          <p:cNvGraphicFramePr/>
          <p:nvPr/>
        </p:nvGraphicFramePr>
        <p:xfrm>
          <a:off x="1122205" y="3435655"/>
          <a:ext cx="6904035" cy="1915380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1" rtl="0">
                <a:tableStyleId>{4C3C2611-4C71-4FC5-86AE-919BDF0F9419}</a:tableStyleId>
              </a:tblPr>
              <a:tblGrid>
                <a:gridCol w="2299863"/>
                <a:gridCol w="2299863"/>
                <a:gridCol w="2299863"/>
              </a:tblGrid>
              <a:tr h="382186">
                <a:tc>
                  <a:txBody>
                    <a:bodyPr/>
                    <a:lstStyle/>
                    <a:p>
                      <a:pPr algn="l" defTabSz="457200">
                        <a:defRPr sz="1000">
                          <a:solidFill>
                            <a:srgbClr val="00000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200"/>
                        <a:t>GROWTH</a:t>
                      </a:r>
                    </a:p>
                  </a:txBody>
                  <a:tcPr marL="50800" marR="50800" marT="50800" marB="50800" anchor="ctr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200"/>
                        <a:t>INFLATION</a:t>
                      </a:r>
                    </a:p>
                  </a:txBody>
                  <a:tcPr marL="50800" marR="50800" marT="50800" marB="50800" anchor="ctr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382186">
                <a:tc>
                  <a:txBody>
                    <a:bodyPr/>
                    <a:lstStyle/>
                    <a:p>
                      <a:pPr algn="ctr" defTabSz="4572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200"/>
                        <a:t>RISING</a:t>
                      </a:r>
                    </a:p>
                  </a:txBody>
                  <a:tcPr marL="50800" marR="50800" marT="50800" marB="50800" anchor="ctr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200"/>
                        <a:t>Stocks</a:t>
                      </a: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417BA7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200"/>
                        <a:t> IL Bonds</a:t>
                      </a:r>
                    </a:p>
                  </a:txBody>
                  <a:tcPr marL="50800" marR="50800" marT="50800" marB="50800" anchor="ctr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A1755E"/>
                    </a:solidFill>
                  </a:tcPr>
                </a:tc>
              </a:tr>
              <a:tr h="382186">
                <a:tc>
                  <a:txBody>
                    <a:bodyPr/>
                    <a:lstStyle/>
                    <a:p>
                      <a:pPr algn="ctr" defTabSz="4572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200"/>
                        <a:t>FALLING</a:t>
                      </a:r>
                    </a:p>
                  </a:txBody>
                  <a:tcPr marL="50800" marR="50800" marT="50800" marB="50800" anchor="ctr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200"/>
                        <a:t>Bonds
Gold</a:t>
                      </a: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gradFill flip="none" rotWithShape="1">
                      <a:gsLst>
                        <a:gs pos="0">
                          <a:srgbClr val="9B7661"/>
                        </a:gs>
                        <a:gs pos="100000">
                          <a:srgbClr val="F4C313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200"/>
                        <a:t>Stocks
Bonds</a:t>
                      </a:r>
                    </a:p>
                  </a:txBody>
                  <a:tcPr marL="50800" marR="50800" marT="50800" marB="50800" anchor="ctr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gradFill flip="none" rotWithShape="1">
                      <a:gsLst>
                        <a:gs pos="0">
                          <a:srgbClr val="4F7AA3"/>
                        </a:gs>
                        <a:gs pos="100000">
                          <a:srgbClr val="9B7661"/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512;p54"/>
          <p:cNvSpPr txBox="1"/>
          <p:nvPr/>
        </p:nvSpPr>
        <p:spPr>
          <a:xfrm>
            <a:off x="433725" y="211447"/>
            <a:ext cx="8275100" cy="40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7149" tIns="17149" rIns="17149" bIns="17149">
            <a:spAutoFit/>
          </a:bodyPr>
          <a:lstStyle/>
          <a:p>
            <a:pPr>
              <a:defRPr b="1" sz="240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Analysis:</a:t>
            </a:r>
            <a:r>
              <a:rPr>
                <a:solidFill>
                  <a:srgbClr val="000000"/>
                </a:solidFill>
              </a:rPr>
              <a:t> Gold as a particular case</a:t>
            </a:r>
          </a:p>
        </p:txBody>
      </p:sp>
      <p:sp>
        <p:nvSpPr>
          <p:cNvPr id="797" name="Google Shape;515;p54"/>
          <p:cNvSpPr/>
          <p:nvPr/>
        </p:nvSpPr>
        <p:spPr>
          <a:xfrm>
            <a:off x="7814374" y="292124"/>
            <a:ext cx="1210202" cy="39630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/>
          <a:lstStyle/>
          <a:p>
            <a:pPr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pPr>
          </a:p>
        </p:txBody>
      </p:sp>
      <p:pic>
        <p:nvPicPr>
          <p:cNvPr id="798" name="Captura de pantalla 2023-01-06 a las 5.38.00.png" descr="Captura de pantalla 2023-01-06 a las 5.38.00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6749" y="654465"/>
            <a:ext cx="6898837" cy="4344012"/>
          </a:xfrm>
          <a:prstGeom prst="rect">
            <a:avLst/>
          </a:prstGeom>
          <a:ln w="12700">
            <a:miter lim="400000"/>
          </a:ln>
        </p:spPr>
      </p:pic>
      <p:sp>
        <p:nvSpPr>
          <p:cNvPr id="799" name="Correlation…"/>
          <p:cNvSpPr txBox="1"/>
          <p:nvPr/>
        </p:nvSpPr>
        <p:spPr>
          <a:xfrm>
            <a:off x="7125691" y="2117606"/>
            <a:ext cx="1765760" cy="375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 sz="1300"/>
            </a:pPr>
            <a:r>
              <a:t>Correlation </a:t>
            </a:r>
          </a:p>
          <a:p>
            <a:pPr>
              <a:defRPr sz="1300"/>
            </a:pPr>
            <a:r>
              <a:t>between CPI and Gold?</a:t>
            </a:r>
          </a:p>
        </p:txBody>
      </p:sp>
      <p:sp>
        <p:nvSpPr>
          <p:cNvPr id="800" name="Correlation…"/>
          <p:cNvSpPr txBox="1"/>
          <p:nvPr/>
        </p:nvSpPr>
        <p:spPr>
          <a:xfrm>
            <a:off x="7116805" y="2874995"/>
            <a:ext cx="1475644" cy="6037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Correlation </a:t>
            </a:r>
          </a:p>
          <a:p>
            <a:pPr/>
            <a:r>
              <a:t>Between Gold and</a:t>
            </a:r>
          </a:p>
          <a:p>
            <a:pPr/>
            <a:r>
              <a:t>Uncertainty?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503;p53"/>
          <p:cNvSpPr txBox="1"/>
          <p:nvPr/>
        </p:nvSpPr>
        <p:spPr>
          <a:xfrm>
            <a:off x="433725" y="211447"/>
            <a:ext cx="8275100" cy="40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7149" tIns="17149" rIns="17149" bIns="17149">
            <a:spAutoFit/>
          </a:bodyPr>
          <a:lstStyle/>
          <a:p>
            <a:pPr>
              <a:defRPr b="1" sz="240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Lost Decade:</a:t>
            </a:r>
            <a:r>
              <a:rPr>
                <a:solidFill>
                  <a:srgbClr val="000000"/>
                </a:solidFill>
              </a:rPr>
              <a:t> Trying to avoid the disaster</a:t>
            </a:r>
          </a:p>
        </p:txBody>
      </p:sp>
      <p:sp>
        <p:nvSpPr>
          <p:cNvPr id="805" name="What happened in the lost decade?"/>
          <p:cNvSpPr txBox="1"/>
          <p:nvPr/>
        </p:nvSpPr>
        <p:spPr>
          <a:xfrm>
            <a:off x="500736" y="838683"/>
            <a:ext cx="2810187" cy="19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What happened in the lost decade?</a:t>
            </a:r>
          </a:p>
        </p:txBody>
      </p:sp>
      <p:pic>
        <p:nvPicPr>
          <p:cNvPr id="806" name="Captura de pantalla 2023-01-06 a las 6.41.26.png" descr="Captura de pantalla 2023-01-06 a las 6.41.26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7030" y="1260703"/>
            <a:ext cx="9144001" cy="1622323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807" name="Tabla 1-1-1"/>
          <p:cNvGraphicFramePr/>
          <p:nvPr/>
        </p:nvGraphicFramePr>
        <p:xfrm>
          <a:off x="59304" y="3400109"/>
          <a:ext cx="6904035" cy="1915381"/>
        </p:xfrm>
        <a:graphic xmlns:a="http://schemas.openxmlformats.org/drawingml/2006/main">
          <a:graphicData uri="http://schemas.openxmlformats.org/drawingml/2006/table">
            <a:tbl>
              <a:tblPr firstCol="1" firstRow="0" lastCol="0" lastRow="0" bandCol="0" bandRow="0" rtl="0">
                <a:tableStyleId>{4C3C2611-4C71-4FC5-86AE-919BDF0F9419}</a:tableStyleId>
              </a:tblPr>
              <a:tblGrid>
                <a:gridCol w="2299863"/>
                <a:gridCol w="2299863"/>
                <a:gridCol w="2299863"/>
                <a:gridCol w="2299863"/>
              </a:tblGrid>
              <a:tr h="382186">
                <a:tc>
                  <a:txBody>
                    <a:bodyPr/>
                    <a:lstStyle/>
                    <a:p>
                      <a:pPr algn="ctr" defTabSz="4572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200"/>
                        <a:t>DATE</a:t>
                      </a:r>
                    </a:p>
                  </a:txBody>
                  <a:tcPr marL="50800" marR="50800" marT="50800" marB="50800" anchor="ctr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200"/>
                        <a:t>DATE</a:t>
                      </a: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200"/>
                        <a:t>LOSS</a:t>
                      </a:r>
                    </a:p>
                  </a:txBody>
                  <a:tcPr marL="50800" marR="50800" marT="50800" marB="50800" anchor="ctr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200"/>
                        <a:t>DATE TO RECOVER</a:t>
                      </a:r>
                    </a:p>
                  </a:txBody>
                  <a:tcPr marL="50800" marR="50800" marT="50800" marB="50800" anchor="ctr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382186">
                <a:tc>
                  <a:txBody>
                    <a:bodyPr/>
                    <a:lstStyle/>
                    <a:p>
                      <a:pPr algn="ctr" defTabSz="4572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200"/>
                        <a:t>01/08/2000</a:t>
                      </a:r>
                    </a:p>
                  </a:txBody>
                  <a:tcPr marL="50800" marR="50800" marT="50800" marB="50800" anchor="ctr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200"/>
                        <a:t>01/02/2003</a:t>
                      </a: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200"/>
                        <a:t>44,58 %</a:t>
                      </a:r>
                    </a:p>
                  </a:txBody>
                  <a:tcPr marL="50800" marR="50800" marT="50800" marB="50800" anchor="ctr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200"/>
                        <a:t>01/05/2007</a:t>
                      </a:r>
                    </a:p>
                  </a:txBody>
                  <a:tcPr marL="50800" marR="50800" marT="50800" marB="50800" anchor="ctr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382186">
                <a:tc>
                  <a:txBody>
                    <a:bodyPr/>
                    <a:lstStyle/>
                    <a:p>
                      <a:pPr algn="ctr" defTabSz="4572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200"/>
                        <a:t>01/10/2007</a:t>
                      </a:r>
                    </a:p>
                  </a:txBody>
                  <a:tcPr marL="50800" marR="50800" marT="50800" marB="50800" anchor="ctr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200"/>
                        <a:t>01/02/2009</a:t>
                      </a: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200"/>
                        <a:t>52,56 %</a:t>
                      </a:r>
                    </a:p>
                  </a:txBody>
                  <a:tcPr marL="50800" marR="50800" marT="50800" marB="50800" anchor="ctr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200"/>
                        <a:t>01/03/2013</a:t>
                      </a:r>
                    </a:p>
                  </a:txBody>
                  <a:tcPr marL="50800" marR="50800" marT="50800" marB="50800" anchor="ctr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Google GBO Template">
  <a:themeElements>
    <a:clrScheme name="Google GBO Template">
      <a:dk1>
        <a:srgbClr val="3C4043"/>
      </a:dk1>
      <a:lt1>
        <a:srgbClr val="FFFFFF"/>
      </a:lt1>
      <a:dk2>
        <a:srgbClr val="A7A7A7"/>
      </a:dk2>
      <a:lt2>
        <a:srgbClr val="535353"/>
      </a:lt2>
      <a:accent1>
        <a:srgbClr val="4285F4"/>
      </a:accent1>
      <a:accent2>
        <a:srgbClr val="EA4335"/>
      </a:accent2>
      <a:accent3>
        <a:srgbClr val="FBBC05"/>
      </a:accent3>
      <a:accent4>
        <a:srgbClr val="34A853"/>
      </a:accent4>
      <a:accent5>
        <a:srgbClr val="185ABC"/>
      </a:accent5>
      <a:accent6>
        <a:srgbClr val="B31412"/>
      </a:accent6>
      <a:hlink>
        <a:srgbClr val="0000FF"/>
      </a:hlink>
      <a:folHlink>
        <a:srgbClr val="FF00FF"/>
      </a:folHlink>
    </a:clrScheme>
    <a:fontScheme name="Google GBO Template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Google GBO Templa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5F6368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3C4043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3C4043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oogle GBO Template">
  <a:themeElements>
    <a:clrScheme name="Google GBO Templa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285F4"/>
      </a:accent1>
      <a:accent2>
        <a:srgbClr val="EA4335"/>
      </a:accent2>
      <a:accent3>
        <a:srgbClr val="FBBC05"/>
      </a:accent3>
      <a:accent4>
        <a:srgbClr val="34A853"/>
      </a:accent4>
      <a:accent5>
        <a:srgbClr val="185ABC"/>
      </a:accent5>
      <a:accent6>
        <a:srgbClr val="B31412"/>
      </a:accent6>
      <a:hlink>
        <a:srgbClr val="0000FF"/>
      </a:hlink>
      <a:folHlink>
        <a:srgbClr val="FF00FF"/>
      </a:folHlink>
    </a:clrScheme>
    <a:fontScheme name="Google GBO Template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Google GBO Templa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5F6368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3C4043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3C4043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