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2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CC311AC7-6115-4AEF-98A6-C9498B1248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F8FF69C-0DFC-4955-8FE4-AABD76AAE8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5D48872-134A-42DC-A680-6FE610B17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5AA4827-383D-40FB-BEAA-54A51DE93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3BEC846-6847-4380-9730-5D1F8973A7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07655FE-592A-4588-B9E0-8CB95437C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2E8D75F-013E-4F34-87A5-487210D82A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474A6A1-7237-430B-83C3-94FF6C1B46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BE4AE5A-3040-4E26-B3E7-995F442E33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600F80B-4B76-436B-B3F4-BB90D1523C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45878D1-FFE5-432C-85B5-4C408EDB4A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2890668-0A6A-4E2B-86C5-269319404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4562767-97BC-4758-8E5D-34A8AC3029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18549DE-A6BE-427D-8574-793890A1E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0AF40D3-F05D-449B-8429-B05FC63DF4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07B3EF7-5A27-44A9-8E97-E273D3C67A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7785C6E-1557-4F07-9953-EA87AF6079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35E5F29-C983-4492-84E0-B8D7468F94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AC4AA4B-207B-48AA-8C07-B6C289122E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C65AA4B-E22B-4F7E-9E40-0051098A60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D373BC4-BFE9-4892-BE07-1321AF845D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4E6666BD-2117-4C18-ABFF-93F80B991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1ACC565-012F-4CA8-8F3A-C9F2B13C7C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CECD0A2-320A-423F-B6B2-A8B6432AF8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44802B7-5EFE-4405-AAF6-E9CAB718D1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1D41011-887E-438A-8015-0E047F1E9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81E6783C-1328-4813-970A-C60952E7F1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8609BAE7-EB66-4B76-81FE-15AFA5DA3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DDA9B45-F188-4292-B06C-571C44549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7670FC3-E54D-41F6-9D77-C4917EA69C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CE95A0-25B3-467D-8E73-93DA73C6E0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45626BE-91EF-4BA0-857B-E1B5930EC5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C86A19F-D82B-4D5A-84E0-2F72E9B2E1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AEC2B42-8FCA-4F46-9701-EC1B359442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409DDCFD-2458-4480-9342-EFE3B25500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F79E597-0712-49FA-BBAE-BBDF4B68FC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5ECC395A-410A-45F8-A836-ABAD3F488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19DA72DE-CD6B-4273-8495-891DD1AE8A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3E06C5CD-260C-4AC6-8358-2BD5759619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7C5DBD3-8C19-4FE2-87F8-2A8A551BCF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ED76A32-14D9-4146-AABD-BDA262147E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707440-0FE5-4828-BCB8-30A3305C9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208C19C8-2B5D-4521-A061-96449BB347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5BED5D6-4E11-4E37-BA5F-8D252BD96F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B978B129-5AF9-4138-A18E-11C6F05D99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23FC12E0-1621-4AB1-B475-EE80F1A0AE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09331DCF-D588-411C-B24D-CF0BAC54A4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14DF44FE-B374-4C4B-B8B5-5EE9C4F56D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CE0D4B8B-B491-4232-9A26-22190F7728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B7B4D8C-531F-41CB-BE8C-8E3E5782E7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2A0DD267-E946-409E-A73C-7821AF9BAA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A630E6F0-F369-4DEE-8F8E-C83C38F6E5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3014A0-1ADF-4F34-9E5F-EB79BE1F0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642969A4-270D-4C70-BA8F-1CA6FBA4E7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A6BC252B-2099-4CDB-B30F-1987A014B0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97314A56-AEFB-440D-BB80-6385A2A97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DFCE9773-6EEC-4F89-81C7-37C0255688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369CD0F8-E029-41CF-B406-C451B7006E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B3F4FE5E-D2E9-4AE9-A62E-CE387FC607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E7C179C9-A9C3-421D-AE86-C44FC05DFD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AB8D5D-A945-4F0E-8267-8BFDD9B24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05F592A-A8DB-4997-8927-5AE3FF1E3C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1835B3-6E5E-44F2-A677-9A696276A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BA82880-2111-4045-A959-BE59047335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3F8C011-D2ED-40FA-93FB-160AF37D2B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5009E99-3EEB-4E01-BFCF-54EB580114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5507994-76C4-405B-9CF2-BDED1A98C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F36CA5B-9FE3-455E-948F-D5A95B0D99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AE5424D-E05A-4965-A9E5-928DC23371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A7DCEC7-4EA3-4CD1-A813-A3106081B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AB2AF13B-4A7F-448A-9388-CF7B07147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A5D72AB-25E5-4AA4-B51E-FD63281F78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974145-63D2-4843-92D4-DFD5B5E54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2A9D755-B190-4DC8-BC1E-65F52AF00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8CDCB57-E1B2-45D4-A170-8EE5991806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E423E54-3C5D-4852-A7E3-D233BD95C4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DA17FCB-7DD4-4090-8413-1E22B48DC4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A821D05-68CD-4155-9A23-53E5298B19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4CACAE49-194C-43B9-8ACD-ADF4E4FB78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B7A92B8-50C6-4576-9DFE-0E15983D7E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9B01193-506C-4A9A-85A5-F417498CD2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54F1EDB-4972-4DA2-A804-0E65B98F0F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223BC63-E689-4045-8ED1-52F07F6F0B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1A8D830-64DA-47FA-B2A4-9435FA720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C73EB18-1464-46F6-842D-BBDF4E741B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DB36954-3D4A-40F3-80C8-1E4DF324F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D4B3BAFB-BE27-4565-A2DC-DE11BE2973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1709EDC-5958-48E7-8E68-CA25F9C593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1B36FBA-7B26-47D3-B142-B841F6D11D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1A0C7E-D081-44A5-88AF-73A22414E0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078766-22C5-48B3-9D4F-30609E01FE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6979B8-A744-480B-83B9-618816AC73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5CBD0E-11CB-4909-B264-BBDCE32983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67122BC-A6E8-4B7A-B833-31BE9376D0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3C49EF0-519A-4465-9D70-20F2CC835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CE8DF9E-AE6E-4B94-A809-5176B93CE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BEAC952-55A1-4667-9E8D-68DA9CB838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338791-E1CF-474F-A39C-C625E82915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F8D1FEE-6FC9-4A94-8F2C-D4E4DE48FD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5D80C0-2557-40D9-A24C-A6ED61D4A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4CE7469-315A-4D63-ACF7-F98127EA6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2F1FDB4-C27C-4A1D-ABBB-8B283B5569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0A8DF3D-E1C1-4C00-A1C9-515DA9AB57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92BB2B-6462-4FF7-B7D9-B9DDE7BF19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35732D-95D3-4B28-A0E4-A2DD347BE9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FAD4FFA-08F6-49BB-A664-7DCD773A52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614291A-2DCA-4862-9DA5-D3BFCEEF5B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B8848C7-3004-4D07-9290-63A3020DE4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097A94E-4E57-4000-B795-5BF20F7648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6407FDA-C976-4B12-8650-D855857BD3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3B0817B-451E-4C6A-B70F-AE01F90CD5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42C5EAB-6C67-4C95-94AD-DACBC61AAF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FDA4A7A-543C-4D2F-A3D2-A3DB86B4EA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60E936E-D7FB-4D10-911A-4543E0D9AE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D12AD78-44C0-4402-AE2F-43F55A979B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B7E0B58-7C8D-4733-B19C-D30E5039F7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AB8979E-2B89-4327-BFBC-092D6D53D4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3298632-7A81-4E2D-89C3-421F4E3FCB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88E93FE-EA77-42E2-BB20-20C9229E35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C711DEBF-7A0F-4F45-8547-6FC2CA94CE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136C311-3A36-409C-A8A9-E4FBA07D3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D67823C-FBB4-40C3-B95D-659F3100DB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2B9406B-22D0-4219-B47B-BD910AD971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588EB70-685F-45A1-8C1C-DDA6A13347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01275F0-F04F-4167-B3E9-B560405AE8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242A1E1-E4C0-4B4C-B55B-130EA26FD7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2712B8A-4B0A-49D2-AB19-DE71E87810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6C3306F-882F-4D2E-9207-593C4B4C1B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66011C7-2BA3-42CF-A387-72BD441E48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A36A3E0-3692-4BF3-AA6E-6A6165E35A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6D90257-BB3B-4037-9A51-6A1FF31171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D6FB242-F66A-4EE7-89E2-A08B1B3826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865E835-6E73-4BDC-B480-AEC5C381E5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9587FF8-720C-46F0-A523-FA279CA644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5C170B9-CF80-4932-BF5A-508A195A43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96AB55B-885A-499D-9829-0B5B2DBCAF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E6D4094-03C0-41B7-A69B-8D1F3E6A6B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3FADAAC-9306-4D5C-BC12-3A3E605F86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0B74CB7-63F2-4285-AA5E-604E57E6DE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EFD4E27-E645-4FC2-AD21-C48BF70688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3381960-8A76-4D31-97C3-5CBAC32AB2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746E323-DC69-4CE4-8C8A-2791296CA4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58461FF-77C2-4136-9274-A6105D4D4B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087E2D12-B259-4256-86E4-B5311027F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EBFC68E-ACDB-4772-9AF2-A5B480ED9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346C4F2-448B-4BE5-8A06-EE17F5A556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1661040" y="2493000"/>
            <a:ext cx="583236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77CAF5E4-73DB-4ABB-BA75-FE8A6A583D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7DC74AB-3788-4007-96EC-44C7EF11E8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04D6911-DC4A-442F-999D-DF0912E36B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3DCD74AA-5B71-46D9-810B-8710F35B8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CAF095BD-638E-4E0C-B782-50787DE37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A67FAFCB-13D6-4568-AAE1-895A7B014F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5927D828-4C35-48A8-802F-D42A0EBDEB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699D5BA-1150-466D-98DC-FD91766573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BA234C5-E7B4-4C7B-A3ED-A88BD201C4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7CDA2D0-D8E2-4485-A8DE-5FFE49FB44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e 5"/>
          <p:cNvGrpSpPr/>
          <p:nvPr/>
        </p:nvGrpSpPr>
        <p:grpSpPr>
          <a:xfrm>
            <a:off x="309960" y="2515680"/>
            <a:ext cx="8524080" cy="1801440"/>
            <a:chOff x="309960" y="2515680"/>
            <a:chExt cx="8524080" cy="1801440"/>
          </a:xfrm>
        </p:grpSpPr>
        <p:sp>
          <p:nvSpPr>
            <p:cNvPr id="2" name="Rectangle 9"/>
            <p:cNvSpPr/>
            <p:nvPr/>
          </p:nvSpPr>
          <p:spPr>
            <a:xfrm>
              <a:off x="309960" y="2890800"/>
              <a:ext cx="1714320" cy="1426320"/>
            </a:xfrm>
            <a:custGeom>
              <a:avLst/>
              <a:gdLst>
                <a:gd name="textAreaLeft" fmla="*/ 0 w 1714320"/>
                <a:gd name="textAreaRight" fmla="*/ 1714680 w 1714320"/>
                <a:gd name="textAreaTop" fmla="*/ 0 h 1426320"/>
                <a:gd name="textAreaBottom" fmla="*/ 1426680 h 14263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714240" y="3094920"/>
              <a:ext cx="1265040" cy="101880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0 h 1018800"/>
                <a:gd name="textAreaBottom" fmla="*/ 1019160 h 101880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" name="Rectangle 9"/>
            <p:cNvSpPr/>
            <p:nvPr/>
          </p:nvSpPr>
          <p:spPr>
            <a:xfrm flipV="1" rot="10800000">
              <a:off x="7119720" y="2890800"/>
              <a:ext cx="1714320" cy="1425960"/>
            </a:xfrm>
            <a:custGeom>
              <a:avLst/>
              <a:gdLst>
                <a:gd name="textAreaLeft" fmla="*/ 0 w 1714320"/>
                <a:gd name="textAreaRight" fmla="*/ 1714680 w 1714320"/>
                <a:gd name="textAreaTop" fmla="*/ -360 h 1425960"/>
                <a:gd name="textAreaBottom" fmla="*/ 1425960 h 142596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" name="Rectangle 9"/>
            <p:cNvSpPr/>
            <p:nvPr/>
          </p:nvSpPr>
          <p:spPr>
            <a:xfrm flipV="1" rot="10800000">
              <a:off x="7164720" y="3094560"/>
              <a:ext cx="1265040" cy="101844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-360 h 1018440"/>
                <a:gd name="textAreaBottom" fmla="*/ 1018440 h 10184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" name="Rectangle 23"/>
            <p:cNvSpPr/>
            <p:nvPr/>
          </p:nvSpPr>
          <p:spPr>
            <a:xfrm>
              <a:off x="1661040" y="2515680"/>
              <a:ext cx="5832360" cy="1426320"/>
            </a:xfrm>
            <a:prstGeom prst="rect">
              <a:avLst/>
            </a:pr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7" name="Connecteur droit 24"/>
            <p:cNvCxnSpPr/>
            <p:nvPr/>
          </p:nvCxnSpPr>
          <p:spPr>
            <a:xfrm>
              <a:off x="1661040" y="2687040"/>
              <a:ext cx="5832720" cy="36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cxnSp>
          <p:nvCxnSpPr>
            <p:cNvPr id="8" name="Connecteur droit 25"/>
            <p:cNvCxnSpPr/>
            <p:nvPr/>
          </p:nvCxnSpPr>
          <p:spPr>
            <a:xfrm>
              <a:off x="1661040" y="3807720"/>
              <a:ext cx="5832720" cy="36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sp>
          <p:nvSpPr>
            <p:cNvPr id="9" name="Rectangle 13"/>
            <p:cNvSpPr/>
            <p:nvPr/>
          </p:nvSpPr>
          <p:spPr>
            <a:xfrm>
              <a:off x="1673280" y="3942360"/>
              <a:ext cx="351000" cy="374760"/>
            </a:xfrm>
            <a:custGeom>
              <a:avLst/>
              <a:gdLst>
                <a:gd name="textAreaLeft" fmla="*/ 0 w 351000"/>
                <a:gd name="textAreaRight" fmla="*/ 351360 w 35100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" name="Rectangle 13"/>
            <p:cNvSpPr/>
            <p:nvPr/>
          </p:nvSpPr>
          <p:spPr>
            <a:xfrm flipH="1">
              <a:off x="7118640" y="3942360"/>
              <a:ext cx="374040" cy="37476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" name="ZoneTexte 15"/>
            <p:cNvSpPr/>
            <p:nvPr/>
          </p:nvSpPr>
          <p:spPr>
            <a:xfrm>
              <a:off x="1221840" y="3348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ZoneTexte 16"/>
            <p:cNvSpPr/>
            <p:nvPr/>
          </p:nvSpPr>
          <p:spPr>
            <a:xfrm>
              <a:off x="7469280" y="3348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" name="PlaceHolder 1"/>
          <p:cNvSpPr>
            <a:spLocks noGrp="1"/>
          </p:cNvSpPr>
          <p:nvPr>
            <p:ph type="dt" idx="1"/>
          </p:nvPr>
        </p:nvSpPr>
        <p:spPr>
          <a:xfrm>
            <a:off x="3505320" y="63093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fr-FR" sz="1100" spc="-1" strike="noStrike">
                <a:solidFill>
                  <a:srgbClr val="8b8b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fr-FR" sz="1100" spc="-1" strike="noStrike">
                <a:solidFill>
                  <a:srgbClr val="8b8b8b"/>
                </a:solidFill>
                <a:latin typeface="Calibri"/>
                <a:ea typeface="Arial"/>
              </a:rPr>
              <a:t>&lt;fecha/hora&gt;</a:t>
            </a:r>
            <a:endParaRPr b="0" lang="ca-ES-valencia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2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483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4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485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486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487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488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489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490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491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492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3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4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6" name="PlaceHolder 1"/>
          <p:cNvSpPr>
            <a:spLocks noGrp="1"/>
          </p:cNvSpPr>
          <p:nvPr>
            <p:ph type="dt" idx="2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ftr" idx="2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A0AEF4-4244-4996-89E5-DBA08C883749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8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539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40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541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542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543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544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545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546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547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548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49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50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1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2" name="PlaceHolder 1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ftr" idx="2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25F6F0-911C-434A-8035-1541E4595074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4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595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96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597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598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599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600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601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602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603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604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05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06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7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8" name="PlaceHolder 1"/>
          <p:cNvSpPr>
            <a:spLocks noGrp="1"/>
          </p:cNvSpPr>
          <p:nvPr>
            <p:ph type="dt" idx="2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ftr" idx="3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3B2631-B593-4733-9A01-04A1BDBE08B9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0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651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52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653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654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655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656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657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658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659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660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61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62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3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4" name="PlaceHolder 1"/>
          <p:cNvSpPr>
            <a:spLocks noGrp="1"/>
          </p:cNvSpPr>
          <p:nvPr>
            <p:ph type="dt" idx="3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ftr" idx="3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583B59-F9F4-4331-9983-CE455259A640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8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6" name="Groupe 5"/>
          <p:cNvGrpSpPr/>
          <p:nvPr/>
        </p:nvGrpSpPr>
        <p:grpSpPr>
          <a:xfrm>
            <a:off x="309960" y="2515680"/>
            <a:ext cx="8524080" cy="1801440"/>
            <a:chOff x="309960" y="2515680"/>
            <a:chExt cx="8524080" cy="1801440"/>
          </a:xfrm>
        </p:grpSpPr>
        <p:sp>
          <p:nvSpPr>
            <p:cNvPr id="707" name="Rectangle 9"/>
            <p:cNvSpPr/>
            <p:nvPr/>
          </p:nvSpPr>
          <p:spPr>
            <a:xfrm>
              <a:off x="309960" y="2890800"/>
              <a:ext cx="1714320" cy="1426320"/>
            </a:xfrm>
            <a:custGeom>
              <a:avLst/>
              <a:gdLst>
                <a:gd name="textAreaLeft" fmla="*/ 0 w 1714320"/>
                <a:gd name="textAreaRight" fmla="*/ 1714680 w 1714320"/>
                <a:gd name="textAreaTop" fmla="*/ 0 h 1426320"/>
                <a:gd name="textAreaBottom" fmla="*/ 1426680 h 14263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8" name="Rectangle 9"/>
            <p:cNvSpPr/>
            <p:nvPr/>
          </p:nvSpPr>
          <p:spPr>
            <a:xfrm>
              <a:off x="714240" y="3094920"/>
              <a:ext cx="1265040" cy="101880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0 h 1018800"/>
                <a:gd name="textAreaBottom" fmla="*/ 1019160 h 101880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9" name="Rectangle 9"/>
            <p:cNvSpPr/>
            <p:nvPr/>
          </p:nvSpPr>
          <p:spPr>
            <a:xfrm flipV="1" rot="10800000">
              <a:off x="7119720" y="2890800"/>
              <a:ext cx="1714320" cy="1425960"/>
            </a:xfrm>
            <a:custGeom>
              <a:avLst/>
              <a:gdLst>
                <a:gd name="textAreaLeft" fmla="*/ 0 w 1714320"/>
                <a:gd name="textAreaRight" fmla="*/ 1714680 w 1714320"/>
                <a:gd name="textAreaTop" fmla="*/ -360 h 1425960"/>
                <a:gd name="textAreaBottom" fmla="*/ 1425960 h 142596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0" name="Rectangle 9"/>
            <p:cNvSpPr/>
            <p:nvPr/>
          </p:nvSpPr>
          <p:spPr>
            <a:xfrm flipV="1" rot="10800000">
              <a:off x="7164720" y="3094560"/>
              <a:ext cx="1265040" cy="101844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-360 h 1018440"/>
                <a:gd name="textAreaBottom" fmla="*/ 1018440 h 10184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1" name="Rectangle 23"/>
            <p:cNvSpPr/>
            <p:nvPr/>
          </p:nvSpPr>
          <p:spPr>
            <a:xfrm>
              <a:off x="1661040" y="2515680"/>
              <a:ext cx="5832360" cy="1426320"/>
            </a:xfrm>
            <a:prstGeom prst="rect">
              <a:avLst/>
            </a:pr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712" name="Connecteur droit 24"/>
            <p:cNvCxnSpPr/>
            <p:nvPr/>
          </p:nvCxnSpPr>
          <p:spPr>
            <a:xfrm>
              <a:off x="1661040" y="2687040"/>
              <a:ext cx="5832720" cy="36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cxnSp>
          <p:nvCxnSpPr>
            <p:cNvPr id="713" name="Connecteur droit 25"/>
            <p:cNvCxnSpPr/>
            <p:nvPr/>
          </p:nvCxnSpPr>
          <p:spPr>
            <a:xfrm>
              <a:off x="1661040" y="3807720"/>
              <a:ext cx="5832720" cy="36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sp>
          <p:nvSpPr>
            <p:cNvPr id="714" name="Rectangle 13"/>
            <p:cNvSpPr/>
            <p:nvPr/>
          </p:nvSpPr>
          <p:spPr>
            <a:xfrm>
              <a:off x="1673280" y="3942360"/>
              <a:ext cx="351000" cy="374760"/>
            </a:xfrm>
            <a:custGeom>
              <a:avLst/>
              <a:gdLst>
                <a:gd name="textAreaLeft" fmla="*/ 0 w 351000"/>
                <a:gd name="textAreaRight" fmla="*/ 351360 w 35100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5" name="Rectangle 13"/>
            <p:cNvSpPr/>
            <p:nvPr/>
          </p:nvSpPr>
          <p:spPr>
            <a:xfrm flipH="1">
              <a:off x="7118640" y="3942360"/>
              <a:ext cx="374040" cy="37476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6" name="ZoneTexte 15"/>
            <p:cNvSpPr/>
            <p:nvPr/>
          </p:nvSpPr>
          <p:spPr>
            <a:xfrm>
              <a:off x="1221840" y="3348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7" name="ZoneTexte 16"/>
            <p:cNvSpPr/>
            <p:nvPr/>
          </p:nvSpPr>
          <p:spPr>
            <a:xfrm>
              <a:off x="7469280" y="3348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8" name="PlaceHolder 1"/>
          <p:cNvSpPr>
            <a:spLocks noGrp="1"/>
          </p:cNvSpPr>
          <p:nvPr>
            <p:ph type="dt" idx="35"/>
          </p:nvPr>
        </p:nvSpPr>
        <p:spPr>
          <a:xfrm>
            <a:off x="3505320" y="63093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fr-FR" sz="1100" spc="-1" strike="noStrike">
                <a:solidFill>
                  <a:srgbClr val="8b8b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fr-FR" sz="1100" spc="-1" strike="noStrike">
                <a:solidFill>
                  <a:srgbClr val="8b8b8b"/>
                </a:solidFill>
                <a:latin typeface="Calibri"/>
                <a:ea typeface="Arial"/>
              </a:rPr>
              <a:t>&lt;fecha/hora&gt;</a:t>
            </a:r>
            <a:endParaRPr b="0" lang="ca-ES-valencia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8" name="Groupe 5"/>
          <p:cNvGrpSpPr/>
          <p:nvPr/>
        </p:nvGrpSpPr>
        <p:grpSpPr>
          <a:xfrm>
            <a:off x="309960" y="2515680"/>
            <a:ext cx="8524080" cy="1801440"/>
            <a:chOff x="309960" y="2515680"/>
            <a:chExt cx="8524080" cy="1801440"/>
          </a:xfrm>
        </p:grpSpPr>
        <p:sp>
          <p:nvSpPr>
            <p:cNvPr id="759" name="Rectangle 9"/>
            <p:cNvSpPr/>
            <p:nvPr/>
          </p:nvSpPr>
          <p:spPr>
            <a:xfrm>
              <a:off x="309960" y="2890800"/>
              <a:ext cx="1714320" cy="1426320"/>
            </a:xfrm>
            <a:custGeom>
              <a:avLst/>
              <a:gdLst>
                <a:gd name="textAreaLeft" fmla="*/ 0 w 1714320"/>
                <a:gd name="textAreaRight" fmla="*/ 1714680 w 1714320"/>
                <a:gd name="textAreaTop" fmla="*/ 0 h 1426320"/>
                <a:gd name="textAreaBottom" fmla="*/ 1426680 h 14263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0" name="Rectangle 9"/>
            <p:cNvSpPr/>
            <p:nvPr/>
          </p:nvSpPr>
          <p:spPr>
            <a:xfrm>
              <a:off x="714240" y="3094920"/>
              <a:ext cx="1265040" cy="101880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0 h 1018800"/>
                <a:gd name="textAreaBottom" fmla="*/ 1019160 h 101880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1" name="Rectangle 9"/>
            <p:cNvSpPr/>
            <p:nvPr/>
          </p:nvSpPr>
          <p:spPr>
            <a:xfrm flipV="1" rot="10800000">
              <a:off x="7119720" y="2890800"/>
              <a:ext cx="1714320" cy="1425960"/>
            </a:xfrm>
            <a:custGeom>
              <a:avLst/>
              <a:gdLst>
                <a:gd name="textAreaLeft" fmla="*/ 0 w 1714320"/>
                <a:gd name="textAreaRight" fmla="*/ 1714680 w 1714320"/>
                <a:gd name="textAreaTop" fmla="*/ -360 h 1425960"/>
                <a:gd name="textAreaBottom" fmla="*/ 1425960 h 142596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2" name="Rectangle 9"/>
            <p:cNvSpPr/>
            <p:nvPr/>
          </p:nvSpPr>
          <p:spPr>
            <a:xfrm flipV="1" rot="10800000">
              <a:off x="7164720" y="3094560"/>
              <a:ext cx="1265040" cy="1018440"/>
            </a:xfrm>
            <a:custGeom>
              <a:avLst/>
              <a:gdLst>
                <a:gd name="textAreaLeft" fmla="*/ 0 w 1265040"/>
                <a:gd name="textAreaRight" fmla="*/ 1265400 w 1265040"/>
                <a:gd name="textAreaTop" fmla="*/ -360 h 1018440"/>
                <a:gd name="textAreaBottom" fmla="*/ 1018440 h 10184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3" name="Rectangle 23"/>
            <p:cNvSpPr/>
            <p:nvPr/>
          </p:nvSpPr>
          <p:spPr>
            <a:xfrm>
              <a:off x="1661040" y="2515680"/>
              <a:ext cx="5832360" cy="1426320"/>
            </a:xfrm>
            <a:prstGeom prst="rect">
              <a:avLst/>
            </a:pr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764" name="Connecteur droit 24"/>
            <p:cNvCxnSpPr/>
            <p:nvPr/>
          </p:nvCxnSpPr>
          <p:spPr>
            <a:xfrm>
              <a:off x="1661040" y="2687040"/>
              <a:ext cx="5832720" cy="36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cxnSp>
          <p:nvCxnSpPr>
            <p:cNvPr id="765" name="Connecteur droit 25"/>
            <p:cNvCxnSpPr/>
            <p:nvPr/>
          </p:nvCxnSpPr>
          <p:spPr>
            <a:xfrm>
              <a:off x="1661040" y="3807720"/>
              <a:ext cx="5832720" cy="36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sp>
          <p:nvSpPr>
            <p:cNvPr id="766" name="Rectangle 13"/>
            <p:cNvSpPr/>
            <p:nvPr/>
          </p:nvSpPr>
          <p:spPr>
            <a:xfrm>
              <a:off x="1673280" y="3942360"/>
              <a:ext cx="351000" cy="374760"/>
            </a:xfrm>
            <a:custGeom>
              <a:avLst/>
              <a:gdLst>
                <a:gd name="textAreaLeft" fmla="*/ 0 w 351000"/>
                <a:gd name="textAreaRight" fmla="*/ 351360 w 35100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7" name="Rectangle 13"/>
            <p:cNvSpPr/>
            <p:nvPr/>
          </p:nvSpPr>
          <p:spPr>
            <a:xfrm flipH="1">
              <a:off x="7118640" y="3942360"/>
              <a:ext cx="374040" cy="37476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374760"/>
                <a:gd name="textAreaBottom" fmla="*/ 375120 h 37476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8" name="ZoneTexte 15"/>
            <p:cNvSpPr/>
            <p:nvPr/>
          </p:nvSpPr>
          <p:spPr>
            <a:xfrm>
              <a:off x="1221840" y="3348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9" name="ZoneTexte 16"/>
            <p:cNvSpPr/>
            <p:nvPr/>
          </p:nvSpPr>
          <p:spPr>
            <a:xfrm>
              <a:off x="7469280" y="3348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70" name="PlaceHolder 1"/>
          <p:cNvSpPr>
            <a:spLocks noGrp="1"/>
          </p:cNvSpPr>
          <p:nvPr>
            <p:ph type="dt" idx="36"/>
          </p:nvPr>
        </p:nvSpPr>
        <p:spPr>
          <a:xfrm>
            <a:off x="3505320" y="63093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fr-FR" sz="1100" spc="-1" strike="noStrike">
                <a:solidFill>
                  <a:srgbClr val="8b8b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fr-FR" sz="1100" spc="-1" strike="noStrike">
                <a:solidFill>
                  <a:srgbClr val="8b8b8b"/>
                </a:solidFill>
                <a:latin typeface="Calibri"/>
                <a:ea typeface="Arial"/>
              </a:rPr>
              <a:t>&lt;fecha/hora&gt;</a:t>
            </a:r>
            <a:endParaRPr b="0" lang="ca-ES-valencia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0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811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12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813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814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815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816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817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818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819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820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21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22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3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4" name="PlaceHolder 1"/>
          <p:cNvSpPr>
            <a:spLocks noGrp="1"/>
          </p:cNvSpPr>
          <p:nvPr>
            <p:ph type="dt" idx="3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ftr" idx="3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3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C7E2B9-DC83-47BD-B640-3DEDC16068D8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8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6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867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68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869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870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871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872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873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874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875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876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77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78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9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80" name="PlaceHolder 1"/>
          <p:cNvSpPr>
            <a:spLocks noGrp="1"/>
          </p:cNvSpPr>
          <p:nvPr>
            <p:ph type="dt" idx="4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ftr" idx="4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4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1037EA-2F79-4CD5-98B0-534302E23D62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54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5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56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57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58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59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60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61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62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63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4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5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dt" idx="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3DED06-92E8-4374-83F0-087FE1C44216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147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8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149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150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51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52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153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154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155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156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7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8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" name="PlaceHolder 1"/>
          <p:cNvSpPr>
            <a:spLocks noGrp="1"/>
          </p:cNvSpPr>
          <p:nvPr>
            <p:ph type="dt" idx="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DA313B-AD15-4E9F-822C-F7630F212466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2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203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4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205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206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07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208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209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210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211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212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3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4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dt" idx="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ftr" idx="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CF4E50-F11D-429B-A7B1-BADA5CBE5084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8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259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0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261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262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263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264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265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266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267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268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9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0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2" name="PlaceHolder 1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380479-2EB7-4F9D-AC29-E2228BE255D3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4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315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6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317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318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319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320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321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322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323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324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5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6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8" name="PlaceHolder 1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ftr" idx="1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94C8C6-2D6A-4832-8976-566735BFA83D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0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371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72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373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374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375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376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377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378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379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380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81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82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3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4" name="PlaceHolder 1"/>
          <p:cNvSpPr>
            <a:spLocks noGrp="1"/>
          </p:cNvSpPr>
          <p:nvPr>
            <p:ph type="dt" idx="1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ftr" idx="1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39A136-0E45-49A9-A2B2-C294BA0340C2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6"/>
          <p:cNvSpPr/>
          <p:nvPr/>
        </p:nvSpPr>
        <p:spPr>
          <a:xfrm rot="5400000">
            <a:off x="8409240" y="5801760"/>
            <a:ext cx="1819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6" name="Groupe 1"/>
          <p:cNvGrpSpPr/>
          <p:nvPr/>
        </p:nvGrpSpPr>
        <p:grpSpPr>
          <a:xfrm>
            <a:off x="309960" y="211680"/>
            <a:ext cx="8524080" cy="1272600"/>
            <a:chOff x="309960" y="211680"/>
            <a:chExt cx="8524080" cy="1272600"/>
          </a:xfrm>
        </p:grpSpPr>
        <p:sp>
          <p:nvSpPr>
            <p:cNvPr id="427" name="Rectangle 9"/>
            <p:cNvSpPr/>
            <p:nvPr/>
          </p:nvSpPr>
          <p:spPr>
            <a:xfrm>
              <a:off x="309960" y="476640"/>
              <a:ext cx="1735560" cy="1007640"/>
            </a:xfrm>
            <a:custGeom>
              <a:avLst/>
              <a:gdLst>
                <a:gd name="textAreaLeft" fmla="*/ 0 w 1735560"/>
                <a:gd name="textAreaRight" fmla="*/ 1735920 w 1735560"/>
                <a:gd name="textAreaTop" fmla="*/ 0 h 1007640"/>
                <a:gd name="textAreaBottom" fmla="*/ 1008000 h 1007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28" name="Rectangle 9"/>
            <p:cNvSpPr/>
            <p:nvPr/>
          </p:nvSpPr>
          <p:spPr>
            <a:xfrm>
              <a:off x="714240" y="620640"/>
              <a:ext cx="1310040" cy="719640"/>
            </a:xfrm>
            <a:custGeom>
              <a:avLst/>
              <a:gdLst>
                <a:gd name="textAreaLeft" fmla="*/ 0 w 1310040"/>
                <a:gd name="textAreaRight" fmla="*/ 1310400 w 1310040"/>
                <a:gd name="textAreaTop" fmla="*/ 0 h 719640"/>
                <a:gd name="textAreaBottom" fmla="*/ 720000 h 7196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429" name="Groupe 12"/>
            <p:cNvGrpSpPr/>
            <p:nvPr/>
          </p:nvGrpSpPr>
          <p:grpSpPr>
            <a:xfrm>
              <a:off x="7119720" y="476640"/>
              <a:ext cx="1714320" cy="1007640"/>
              <a:chOff x="7119720" y="476640"/>
              <a:chExt cx="1714320" cy="1007640"/>
            </a:xfrm>
          </p:grpSpPr>
          <p:sp>
            <p:nvSpPr>
              <p:cNvPr id="430" name="Rectangle 9"/>
              <p:cNvSpPr/>
              <p:nvPr/>
            </p:nvSpPr>
            <p:spPr>
              <a:xfrm flipV="1" rot="10800000">
                <a:off x="7119720" y="476280"/>
                <a:ext cx="1714320" cy="1007640"/>
              </a:xfrm>
              <a:custGeom>
                <a:avLst/>
                <a:gdLst>
                  <a:gd name="textAreaLeft" fmla="*/ 0 w 1714320"/>
                  <a:gd name="textAreaRight" fmla="*/ 1714680 w 1714320"/>
                  <a:gd name="textAreaTop" fmla="*/ -360 h 1007640"/>
                  <a:gd name="textAreaBottom" fmla="*/ 1007640 h 1007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431" name="Rectangle 9"/>
              <p:cNvSpPr/>
              <p:nvPr/>
            </p:nvSpPr>
            <p:spPr>
              <a:xfrm flipV="1" rot="10800000">
                <a:off x="7164720" y="620280"/>
                <a:ext cx="1265040" cy="719640"/>
              </a:xfrm>
              <a:custGeom>
                <a:avLst/>
                <a:gdLst>
                  <a:gd name="textAreaLeft" fmla="*/ 0 w 1265040"/>
                  <a:gd name="textAreaRight" fmla="*/ 1265400 w 1265040"/>
                  <a:gd name="textAreaTop" fmla="*/ -360 h 719640"/>
                  <a:gd name="textAreaBottom" fmla="*/ 719640 h 71964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432" name="Groupe 14"/>
            <p:cNvGrpSpPr/>
            <p:nvPr/>
          </p:nvGrpSpPr>
          <p:grpSpPr>
            <a:xfrm>
              <a:off x="1661040" y="211680"/>
              <a:ext cx="5832360" cy="1007640"/>
              <a:chOff x="1661040" y="211680"/>
              <a:chExt cx="5832360" cy="1007640"/>
            </a:xfrm>
          </p:grpSpPr>
          <p:sp>
            <p:nvSpPr>
              <p:cNvPr id="433" name="Rectangle 17"/>
              <p:cNvSpPr/>
              <p:nvPr/>
            </p:nvSpPr>
            <p:spPr>
              <a:xfrm>
                <a:off x="1661040" y="211680"/>
                <a:ext cx="5832360" cy="100764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cxnSp>
            <p:nvCxnSpPr>
              <p:cNvPr id="434" name="Connecteur droit 21"/>
              <p:cNvCxnSpPr/>
              <p:nvPr/>
            </p:nvCxnSpPr>
            <p:spPr>
              <a:xfrm>
                <a:off x="1661040" y="332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435" name="Connecteur droit 22"/>
              <p:cNvCxnSpPr/>
              <p:nvPr/>
            </p:nvCxnSpPr>
            <p:spPr>
              <a:xfrm>
                <a:off x="1661040" y="1124640"/>
                <a:ext cx="5832720" cy="36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436" name="Rectangle 13"/>
            <p:cNvSpPr/>
            <p:nvPr/>
          </p:nvSpPr>
          <p:spPr>
            <a:xfrm>
              <a:off x="1673280" y="1219680"/>
              <a:ext cx="372600" cy="2646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7" name="Rectangle 13"/>
            <p:cNvSpPr/>
            <p:nvPr/>
          </p:nvSpPr>
          <p:spPr>
            <a:xfrm flipH="1">
              <a:off x="7118640" y="1219680"/>
              <a:ext cx="374040" cy="264600"/>
            </a:xfrm>
            <a:custGeom>
              <a:avLst/>
              <a:gdLst>
                <a:gd name="textAreaLeft" fmla="*/ -360 w 374040"/>
                <a:gd name="textAreaRight" fmla="*/ 374040 w 374040"/>
                <a:gd name="textAreaTop" fmla="*/ 0 h 264600"/>
                <a:gd name="textAreaBottom" fmla="*/ 264960 h 26460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38" name="ZoneTexte 8"/>
            <p:cNvSpPr/>
            <p:nvPr/>
          </p:nvSpPr>
          <p:spPr>
            <a:xfrm>
              <a:off x="122184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9" name="ZoneTexte 31"/>
            <p:cNvSpPr/>
            <p:nvPr/>
          </p:nvSpPr>
          <p:spPr>
            <a:xfrm>
              <a:off x="7469280" y="720000"/>
              <a:ext cx="4600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0" name="PlaceHolder 1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&lt;fecha/hora&gt;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ftr" idx="2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817A5C-EB6F-4922-88F6-2A20790B2454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e1306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9e1306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9e130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e1306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9e1306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9e1306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200" spc="-1" strike="noStrike" cap="small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8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9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/>
          </p:nvPr>
        </p:nvSpPr>
        <p:spPr>
          <a:xfrm>
            <a:off x="5580000" y="5040000"/>
            <a:ext cx="3060000" cy="144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 algn="r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000" spc="-1" strike="noStrike">
                <a:solidFill>
                  <a:srgbClr val="9e1306"/>
                </a:solidFill>
                <a:latin typeface="Calibri"/>
              </a:rPr>
              <a:t>Enrique Gómez Gascón</a:t>
            </a:r>
            <a:br>
              <a:rPr sz="2000"/>
            </a:br>
            <a:r>
              <a:rPr b="0" lang="ca-ES-valencia" sz="2000" spc="-1" strike="noStrike">
                <a:solidFill>
                  <a:srgbClr val="9e1306"/>
                </a:solidFill>
                <a:latin typeface="Calibri"/>
              </a:rPr>
              <a:t>2n de DAM</a:t>
            </a:r>
            <a:br>
              <a:rPr sz="2000"/>
            </a:br>
            <a:r>
              <a:rPr b="0" lang="ca-ES-valencia" sz="2000" spc="-1" strike="noStrike">
                <a:solidFill>
                  <a:srgbClr val="9e1306"/>
                </a:solidFill>
                <a:latin typeface="Calibri"/>
              </a:rPr>
              <a:t>Projecte Final de Cicle</a:t>
            </a:r>
            <a:endParaRPr b="0" lang="ca-ES-valencia" sz="20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lnSpc>
                <a:spcPct val="100000"/>
              </a:lnSpc>
              <a:spcBef>
                <a:spcPts val="561"/>
              </a:spcBef>
              <a:buNone/>
            </a:pPr>
            <a:endParaRPr b="0" lang="ca-ES-valencia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HOOPSARCHIVE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3" name="" descr=""/>
          <p:cNvPicPr/>
          <p:nvPr/>
        </p:nvPicPr>
        <p:blipFill>
          <a:blip r:embed="rId1"/>
          <a:srcRect l="0" t="0" r="3" b="7878"/>
          <a:stretch/>
        </p:blipFill>
        <p:spPr>
          <a:xfrm>
            <a:off x="2700000" y="1259280"/>
            <a:ext cx="3664440" cy="360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6843AE-30EC-4D6C-9DC1-BB777750124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dt" idx="4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2" name="" descr=""/>
          <p:cNvPicPr/>
          <p:nvPr/>
        </p:nvPicPr>
        <p:blipFill>
          <a:blip r:embed="rId1"/>
          <a:stretch/>
        </p:blipFill>
        <p:spPr>
          <a:xfrm>
            <a:off x="2340000" y="1265760"/>
            <a:ext cx="4500000" cy="5582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F2D125C2-E6B0-43B7-B0E4-FCA0F9F953B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dt" idx="4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2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Ara podem pasar al front on comencem definint les crides a la API que utilitzarem.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Exemple: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6" name="" descr=""/>
          <p:cNvPicPr/>
          <p:nvPr/>
        </p:nvPicPr>
        <p:blipFill>
          <a:blip r:embed="rId1"/>
          <a:stretch/>
        </p:blipFill>
        <p:spPr>
          <a:xfrm>
            <a:off x="1080000" y="3323880"/>
            <a:ext cx="7275240" cy="2976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C8F3759-F457-499D-A63A-DAEA7D0D164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2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El següent es la pagina de selecció de temporada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la qual esta formada per una llista amb les disponibles.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0" name="" descr=""/>
          <p:cNvPicPr/>
          <p:nvPr/>
        </p:nvPicPr>
        <p:blipFill>
          <a:blip r:embed="rId1"/>
          <a:stretch/>
        </p:blipFill>
        <p:spPr>
          <a:xfrm>
            <a:off x="180000" y="3175920"/>
            <a:ext cx="3512520" cy="3124080"/>
          </a:xfrm>
          <a:prstGeom prst="rect">
            <a:avLst/>
          </a:prstGeom>
          <a:ln w="0">
            <a:noFill/>
          </a:ln>
        </p:spPr>
      </p:pic>
      <p:pic>
        <p:nvPicPr>
          <p:cNvPr id="961" name="" descr=""/>
          <p:cNvPicPr/>
          <p:nvPr/>
        </p:nvPicPr>
        <p:blipFill>
          <a:blip r:embed="rId2"/>
          <a:srcRect l="14728" t="0" r="0" b="0"/>
          <a:stretch/>
        </p:blipFill>
        <p:spPr>
          <a:xfrm>
            <a:off x="4140000" y="3240000"/>
            <a:ext cx="4860000" cy="3161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1C5C0294-9A13-4081-8021-41278D78DBD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dt" idx="4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2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Amb açò ens movem a la pantalla principal amb les 3 pestanyes amb 3 llistes diferents: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Classificació, Equips i Líders.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5" name="" descr=""/>
          <p:cNvPicPr/>
          <p:nvPr/>
        </p:nvPicPr>
        <p:blipFill>
          <a:blip r:embed="rId1"/>
          <a:stretch/>
        </p:blipFill>
        <p:spPr>
          <a:xfrm>
            <a:off x="1468080" y="3283560"/>
            <a:ext cx="6631920" cy="2836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E4AACF8-A1F6-4D01-BEBD-A5789D5D5CD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dt" idx="4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2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Després des de la pestanya d’equips podrem entrar a la informació dels jugadors de cadascun.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9" name="" descr=""/>
          <p:cNvPicPr/>
          <p:nvPr/>
        </p:nvPicPr>
        <p:blipFill>
          <a:blip r:embed="rId1"/>
          <a:srcRect l="0" t="5548" r="3986" b="0"/>
          <a:stretch/>
        </p:blipFill>
        <p:spPr>
          <a:xfrm>
            <a:off x="5825160" y="3060000"/>
            <a:ext cx="2274480" cy="3059280"/>
          </a:xfrm>
          <a:prstGeom prst="rect">
            <a:avLst/>
          </a:prstGeom>
          <a:ln w="0">
            <a:noFill/>
          </a:ln>
        </p:spPr>
      </p:pic>
      <p:pic>
        <p:nvPicPr>
          <p:cNvPr id="970" name="" descr=""/>
          <p:cNvPicPr/>
          <p:nvPr/>
        </p:nvPicPr>
        <p:blipFill>
          <a:blip r:embed="rId2"/>
          <a:srcRect l="0" t="0" r="4497" b="0"/>
          <a:stretch/>
        </p:blipFill>
        <p:spPr>
          <a:xfrm>
            <a:off x="900000" y="3147840"/>
            <a:ext cx="2159640" cy="2972160"/>
          </a:xfrm>
          <a:prstGeom prst="rect">
            <a:avLst/>
          </a:prstGeom>
          <a:ln w="0">
            <a:noFill/>
          </a:ln>
        </p:spPr>
      </p:pic>
      <p:sp>
        <p:nvSpPr>
          <p:cNvPr id="971" name=""/>
          <p:cNvSpPr/>
          <p:nvPr/>
        </p:nvSpPr>
        <p:spPr>
          <a:xfrm>
            <a:off x="3780000" y="4140000"/>
            <a:ext cx="1440000" cy="360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ca-ES-valenci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36E2800-71E5-4EB8-B880-1FEC58267908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27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Una volta en els jugadors per a mostrar tota la informació farem click sobre el que vulguem.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5" name="" descr=""/>
          <p:cNvPicPr/>
          <p:nvPr/>
        </p:nvPicPr>
        <p:blipFill>
          <a:blip r:embed="rId1"/>
          <a:stretch/>
        </p:blipFill>
        <p:spPr>
          <a:xfrm>
            <a:off x="1072440" y="2512080"/>
            <a:ext cx="6980760" cy="41328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908E0ED-B20B-4DDB-9670-1E1FCDF8D2D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PROVA</a:t>
            </a:r>
            <a:endParaRPr b="0" lang="ca-ES-valencia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/>
          </p:nvPr>
        </p:nvSpPr>
        <p:spPr>
          <a:xfrm>
            <a:off x="457200" y="1440000"/>
            <a:ext cx="8229240" cy="39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Consultes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Tractament de diferents tipus de dades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Instal·lació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dIFICULTATS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160107E-903D-4D60-ADA6-090B764DC50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CONCLUSIONS</a:t>
            </a:r>
            <a:endParaRPr b="0" lang="ca-ES-valencia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/>
          </p:nvPr>
        </p:nvSpPr>
        <p:spPr>
          <a:xfrm>
            <a:off x="457200" y="2340000"/>
            <a:ext cx="8229240" cy="378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HoopsArchive és una aplicació en la que es poden consultar registres de classificacions i estadístiques de diferents temporades històriques de la NBA.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Que és hoopsArchive?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79100B-F559-4A62-A6C1-DD9B6FBBE49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/>
          </p:nvPr>
        </p:nvSpPr>
        <p:spPr>
          <a:xfrm>
            <a:off x="457200" y="2520000"/>
            <a:ext cx="8229240" cy="360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Açò naix de mi com a fanàtic de la basquet i la NBA doncs sempre em pareix tindre aquest tipus d’informació a l’abast de la mà i no tindre que rebuscar informació per diferents llocs.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D’on sorgeix?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E9604FD-5DD4-42A1-BF2F-60EECAD5C6B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Tecnologies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9" name="" descr=""/>
          <p:cNvPicPr/>
          <p:nvPr/>
        </p:nvPicPr>
        <p:blipFill>
          <a:blip r:embed="rId1"/>
          <a:stretch/>
        </p:blipFill>
        <p:spPr>
          <a:xfrm>
            <a:off x="4860000" y="4320000"/>
            <a:ext cx="2125080" cy="567000"/>
          </a:xfrm>
          <a:prstGeom prst="rect">
            <a:avLst/>
          </a:prstGeom>
          <a:ln w="0">
            <a:noFill/>
          </a:ln>
        </p:spPr>
      </p:pic>
      <p:pic>
        <p:nvPicPr>
          <p:cNvPr id="930" name="" descr=""/>
          <p:cNvPicPr/>
          <p:nvPr/>
        </p:nvPicPr>
        <p:blipFill>
          <a:blip r:embed="rId2"/>
          <a:stretch/>
        </p:blipFill>
        <p:spPr>
          <a:xfrm>
            <a:off x="1382040" y="1742040"/>
            <a:ext cx="1677960" cy="1677960"/>
          </a:xfrm>
          <a:prstGeom prst="rect">
            <a:avLst/>
          </a:prstGeom>
          <a:ln w="0">
            <a:noFill/>
          </a:ln>
        </p:spPr>
      </p:pic>
      <p:pic>
        <p:nvPicPr>
          <p:cNvPr id="931" name="" descr=""/>
          <p:cNvPicPr/>
          <p:nvPr/>
        </p:nvPicPr>
        <p:blipFill>
          <a:blip r:embed="rId3"/>
          <a:stretch/>
        </p:blipFill>
        <p:spPr>
          <a:xfrm>
            <a:off x="3780000" y="1980000"/>
            <a:ext cx="1117080" cy="1260000"/>
          </a:xfrm>
          <a:prstGeom prst="rect">
            <a:avLst/>
          </a:prstGeom>
          <a:ln w="0">
            <a:noFill/>
          </a:ln>
        </p:spPr>
      </p:pic>
      <p:pic>
        <p:nvPicPr>
          <p:cNvPr id="932" name="" descr=""/>
          <p:cNvPicPr/>
          <p:nvPr/>
        </p:nvPicPr>
        <p:blipFill>
          <a:blip r:embed="rId4"/>
          <a:stretch/>
        </p:blipFill>
        <p:spPr>
          <a:xfrm>
            <a:off x="5610240" y="1980000"/>
            <a:ext cx="1683000" cy="1440000"/>
          </a:xfrm>
          <a:prstGeom prst="rect">
            <a:avLst/>
          </a:prstGeom>
          <a:ln w="0">
            <a:noFill/>
          </a:ln>
        </p:spPr>
      </p:pic>
      <p:pic>
        <p:nvPicPr>
          <p:cNvPr id="933" name="" descr=""/>
          <p:cNvPicPr/>
          <p:nvPr/>
        </p:nvPicPr>
        <p:blipFill>
          <a:blip r:embed="rId5"/>
          <a:stretch/>
        </p:blipFill>
        <p:spPr>
          <a:xfrm>
            <a:off x="1800000" y="4140000"/>
            <a:ext cx="2575800" cy="734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4AE7B7E-5CA5-4FD0-9C77-42683814253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6" name="Espace réservé du contenu 6"/>
          <p:cNvSpPr txBox="1"/>
          <p:nvPr/>
        </p:nvSpPr>
        <p:spPr>
          <a:xfrm>
            <a:off x="457560" y="1600560"/>
            <a:ext cx="8229240" cy="145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L’API està dissenyada en NodeJS amb connexió a MongoDB per a extraure les dades a mostrar en la app.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7" name="" descr=""/>
          <p:cNvPicPr/>
          <p:nvPr/>
        </p:nvPicPr>
        <p:blipFill>
          <a:blip r:embed="rId1"/>
          <a:stretch/>
        </p:blipFill>
        <p:spPr>
          <a:xfrm>
            <a:off x="900000" y="4802040"/>
            <a:ext cx="1677960" cy="1677960"/>
          </a:xfrm>
          <a:prstGeom prst="rect">
            <a:avLst/>
          </a:prstGeom>
          <a:ln w="0">
            <a:noFill/>
          </a:ln>
        </p:spPr>
      </p:pic>
      <p:pic>
        <p:nvPicPr>
          <p:cNvPr id="938" name="" descr=""/>
          <p:cNvPicPr/>
          <p:nvPr/>
        </p:nvPicPr>
        <p:blipFill>
          <a:blip r:embed="rId2"/>
          <a:stretch/>
        </p:blipFill>
        <p:spPr>
          <a:xfrm>
            <a:off x="7020000" y="5040000"/>
            <a:ext cx="1117080" cy="1260000"/>
          </a:xfrm>
          <a:prstGeom prst="rect">
            <a:avLst/>
          </a:prstGeom>
          <a:ln w="0">
            <a:noFill/>
          </a:ln>
        </p:spPr>
      </p:pic>
      <p:pic>
        <p:nvPicPr>
          <p:cNvPr id="939" name="" descr=""/>
          <p:cNvPicPr/>
          <p:nvPr/>
        </p:nvPicPr>
        <p:blipFill>
          <a:blip r:embed="rId3"/>
          <a:stretch/>
        </p:blipFill>
        <p:spPr>
          <a:xfrm>
            <a:off x="720000" y="3060000"/>
            <a:ext cx="8238960" cy="1670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D9FFE0C-79D3-4E36-8762-3C5AE32D432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45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Després tenim les rutes definides per a accedir als diferents mètodes i recuperar les dades</a:t>
            </a:r>
            <a:endParaRPr b="0" lang="ca-ES-valencia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2" name="" descr=""/>
          <p:cNvPicPr/>
          <p:nvPr/>
        </p:nvPicPr>
        <p:blipFill>
          <a:blip r:embed="rId1"/>
          <a:stretch/>
        </p:blipFill>
        <p:spPr>
          <a:xfrm>
            <a:off x="1195560" y="2700000"/>
            <a:ext cx="6819840" cy="3131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E7A77112-BCB6-452F-88B2-55BE3ECD8E8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099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400" spc="-1" strike="noStrike">
                <a:solidFill>
                  <a:srgbClr val="9e1306"/>
                </a:solidFill>
                <a:latin typeface="Calibri"/>
              </a:rPr>
              <a:t>Per últim estes rutes criden als controladors.</a:t>
            </a:r>
            <a:endParaRPr b="0" lang="ca-ES-valencia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</a:pPr>
            <a:r>
              <a:rPr b="0" lang="ca-ES-valencia" sz="2400" spc="-1" strike="noStrike">
                <a:solidFill>
                  <a:srgbClr val="9e1306"/>
                </a:solidFill>
                <a:latin typeface="Calibri"/>
              </a:rPr>
              <a:t>Exemple:</a:t>
            </a:r>
            <a:endParaRPr b="0" lang="ca-ES-valencia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5" name="" descr=""/>
          <p:cNvPicPr/>
          <p:nvPr/>
        </p:nvPicPr>
        <p:blipFill>
          <a:blip r:embed="rId1"/>
          <a:stretch/>
        </p:blipFill>
        <p:spPr>
          <a:xfrm>
            <a:off x="2240280" y="2340000"/>
            <a:ext cx="6759720" cy="3927600"/>
          </a:xfrm>
          <a:prstGeom prst="rect">
            <a:avLst/>
          </a:prstGeom>
          <a:ln w="0">
            <a:noFill/>
          </a:ln>
        </p:spPr>
      </p:pic>
      <p:sp>
        <p:nvSpPr>
          <p:cNvPr id="946" name="Espace réservé du contenu 1"/>
          <p:cNvSpPr txBox="1"/>
          <p:nvPr/>
        </p:nvSpPr>
        <p:spPr>
          <a:xfrm>
            <a:off x="360000" y="6300000"/>
            <a:ext cx="6480000" cy="54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400" spc="-1" strike="noStrike">
                <a:solidFill>
                  <a:srgbClr val="9e1306"/>
                </a:solidFill>
                <a:latin typeface="Calibri"/>
              </a:rPr>
              <a:t>I aquestes criden a la consulta pertinent.</a:t>
            </a:r>
            <a:endParaRPr b="0" lang="ca-ES-valencia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56FD27B-FE1D-4A42-A529-B729C2A0BFD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8" name="" descr=""/>
          <p:cNvPicPr/>
          <p:nvPr/>
        </p:nvPicPr>
        <p:blipFill>
          <a:blip r:embed="rId1"/>
          <a:stretch/>
        </p:blipFill>
        <p:spPr>
          <a:xfrm>
            <a:off x="3184200" y="2865960"/>
            <a:ext cx="2575800" cy="734040"/>
          </a:xfrm>
          <a:prstGeom prst="rect">
            <a:avLst/>
          </a:prstGeom>
          <a:ln w="0">
            <a:noFill/>
          </a:ln>
        </p:spPr>
      </p:pic>
      <p:pic>
        <p:nvPicPr>
          <p:cNvPr id="949" name="" descr=""/>
          <p:cNvPicPr/>
          <p:nvPr/>
        </p:nvPicPr>
        <p:blipFill>
          <a:blip r:embed="rId2"/>
          <a:stretch/>
        </p:blipFill>
        <p:spPr>
          <a:xfrm>
            <a:off x="3814920" y="3960000"/>
            <a:ext cx="1405080" cy="37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ld Style [Showeet.com]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ld Style [Showeet.com]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ld Style [Showeet.com]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Application>LibreOffice/7.5.3.2$Windows_X86_64 LibreOffice_project/9f56dff12ba03b9acd7730a5a481eea045e468f3</Application>
  <AppVersion>15.0000</AppVersion>
  <Words>205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Templates</cp:category>
  <dcterms:created xsi:type="dcterms:W3CDTF">2012-01-16T12:17:13Z</dcterms:created>
  <dc:creator>showeet.com</dc:creator>
  <dc:description/>
  <dc:language>ca-ES-valencia</dc:language>
  <cp:lastModifiedBy/>
  <dcterms:modified xsi:type="dcterms:W3CDTF">2023-06-08T16:51:33Z</dcterms:modified>
  <cp:revision>5</cp:revision>
  <dc:subject/>
  <dc:title>Template - Old Style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(4:3)</vt:lpwstr>
  </property>
  <property fmtid="{D5CDD505-2E9C-101B-9397-08002B2CF9AE}" pid="4" name="Slides">
    <vt:i4>3</vt:i4>
  </property>
</Properties>
</file>