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02.xml.rels" ContentType="application/vnd.openxmlformats-package.relationships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FEDCDF-1FE1-45DC-8D08-38D01F7FB7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22A1BD-508E-476E-B219-4E001A75A1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D6B06E65-FE8C-4D4C-AA9F-31880BD967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31D77-CCA0-4DF3-8825-7FD1CAAD7A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DBC51D2-1EED-4F6D-86BB-B31C4560A0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34B4DD9-F414-46FB-862D-32C9B6C57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DA0B87C-C910-4061-A825-0B3DC4546D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CF266BC2-9AC4-4349-B89E-0F8ABF1B93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6422469-E5CD-4463-98ED-11481F6BC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CD8B719C-B669-4E52-899E-1DE7327B18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FBBE0E3A-9FF5-43CF-89FA-A1F2B9C4C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6A4B8BAA-8C49-4900-9886-98F5DDE23D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88D15957-2504-4AA2-A711-5556D2167B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C9B0B746-37E9-48FE-9D4A-DF2BFDBD8D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2F9B9-19FE-48B2-8903-986E5B2B88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43C92D82-EE40-44B7-80BE-E67A315778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432F3421-FE06-44FB-B46A-303F6B850C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A5F0FA3-E5F2-4F56-9E54-7656C13E7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E0C8AD7-6F6A-4F06-82BC-8BEED9235E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F308393-7E19-4D2D-BB51-E99D6541D9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B3813FC1-E121-429D-B964-AFDE53C643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BA9F540-57E2-45B3-8AB7-DA95EAA12A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2BEF6E7E-1FF4-4758-A3EA-3C12A6534F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91BA858-6C99-4E3F-A896-EE5F1552BC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B26E03A-348B-4281-AC74-BBE8BBD323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AC1924-77C3-460B-BCBF-900F450C8F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651447FB-5908-48F3-833A-15A301F38F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2C42A993-C7C1-4950-AD8E-E01B3FE3B9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484EE97F-8783-4A09-97EB-000757ADB5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3D151B26-481A-4C09-9FD0-E2EEA830DC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E5ADD32C-73A2-499E-B65F-2221E360EB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95A2F0D2-B812-4CC5-AC78-3124089005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F6FE87D8-B110-40E6-A713-CA6A7FEC2E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563BF5B0-9309-494F-B268-46C0F2B445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850F4FE1-8A89-4980-BA04-5F3DD4DD8E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8CF3F796-191D-4D88-9FA3-69E2FE8FFD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225983-D588-4FA8-8FC4-CC9650721C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F06FD04-238E-4B46-84E7-0326EF00C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5B435589-681D-490F-B261-826887A24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43B3AAAC-336C-4B1D-BF64-DA14FCF6C9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089BCF42-7441-4FAA-B062-66513F2C06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D576D12-EE86-406A-89A2-FC38F4FE21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68D9F79D-EB68-4107-BD23-B9D1E9DFA4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78B8A7D-D8DA-44B4-91A3-A0DD89EF7D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E6B65CA-1F40-4E3B-A9F5-FC8A890D6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35DEF53C-CCEF-4091-A795-05A6A3B43B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FD4D1E4E-ADCD-4635-945C-503D6A444F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403F36-CB18-44FA-BFA3-A7C8E06D23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D8A7814C-0749-4C31-BD6C-164394075C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23A8AB49-EB75-411B-AC50-213FA1A329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F4263004-484A-4D19-9555-B788B63AC2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0CF4EB39-0BF0-4E32-AC9F-EE697CC1A0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2FFE51F7-5323-4931-8154-1191E4B376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F7BBD073-8B24-4223-AE6F-04804A321F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7F9F8EB-D262-4597-B654-8DEF0F74CB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F6C1A90E-2153-458A-96CD-1A8E503A72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B2BBEE37-DBD4-47EC-B676-86948F9B01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C0731C80-80FA-4FD2-A104-2637CCC6A2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08B7EE-3921-467A-B0AD-26FBD8FC70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6A59F2A6-8624-40D4-B1F3-47A9B9B847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48C2A197-7273-4064-8671-53F41FF5F8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FE5510CF-14B0-4606-A9AC-8C071DF5E0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5668A91D-4CCE-41C3-A388-34FFFE75DC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FDCC79C9-8E96-455F-A098-B9BA0AF826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FE7DE868-FF47-4F22-9ADF-449FA8E333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57CA7ADE-421C-458C-86C0-D8B84B5F7C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AFF875F8-F631-4BAB-8C5F-6B2DC71AAE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EF07BF0E-64F8-47C4-B260-7AE891C219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AE8922C9-90AC-4415-854B-9870370278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B4188C-3008-41B6-BA1B-E2E727479E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C419BDEC-E0C4-45EE-8488-E302841E45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4328265A-D03C-4CF9-8259-B91F54F0B5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E789BCB6-FEC5-4E40-951B-B40EDC8A1A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25B296A1-E2E9-4004-A94D-3098D026E5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306E6E30-5307-427C-A3C7-AB39A78CB1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2F9A25AD-4F0F-4426-AD03-03E1A76962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C954ADAB-C14A-4D7C-AF6E-418BFA9440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DB124CA8-3DB7-4433-8D1A-DFA9C24AD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79D6FF70-423B-48E5-A9DA-9159FFEF36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43068E5D-A30D-433E-A38D-3FA27EF668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852637-0805-412D-AEFC-49CDB1B48F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A5F8FA69-7B6C-4D43-BECB-7FE58268DC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8F3D2E-0897-4FB4-A61E-F1D5F52DFD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514DED7-C35C-4594-A585-C262C99A37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B5FFADD4-A799-4D0A-B686-BA8210AA14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2DE89A2-CC90-4D64-87E5-51A9DAED3E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1DD2B4C-1301-4A9A-935B-7BF5E7F944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4E1BF9B8-98AD-4B21-B75D-B9FB4B686B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AF941221-9774-4986-BA1A-D29C7553B5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3E3C5604-BD2B-4659-B0CC-B270BAFED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CB12F-C241-4CED-A725-7BAC625694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B97E7D-46E4-4376-9A01-E8F149F16A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DDF1085-5E77-4379-B1FF-1B64CC611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811C76C-F6C8-4133-A228-D46E46E3FA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5198892-AEF5-4C23-A2F7-7625FCC1DD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3289F31A-F6A5-4A6C-93F8-301139AF7B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A29A8D4D-7B0F-4720-A156-8742AD813D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B1B4A4-3351-4FD6-942C-1436E276FD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EA6C2A-3F88-41E5-8F13-1234067752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5B5896-063B-466C-9AC9-1B57B4E24C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2C1649-77E3-4746-8BA5-C2244714BE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EC449B-D576-43D5-BDBE-38D4EAB006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9DEDEC-CB10-4E68-8A25-5E11259465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60AA98-48B5-45EC-8DA6-5CADD7234A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9B16CA-5C29-4781-88D9-1E68763903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F02ACC-395A-4C6D-90DE-862750078D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946E9A-4E1C-41AE-B1D3-837ADDE9E7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285164-734A-44D8-9C64-40A33AE7B9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6CDE8F-E17E-401F-8AA3-7F2C3AA3A6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A85FDB-14C2-4128-B312-484086349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71A8CC-1470-4918-9785-1184D68A60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973666-0223-4C36-B713-2ED4A06922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99D1DC-86AF-48E8-9A24-B045041E57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8D9779-B589-42D8-BBAA-563D1224B9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659CB2-73D4-43DB-9C2C-50592CA69E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B1622C-1436-4B78-88B4-3D04EB0A3C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462C1DE-A4A0-4BBE-B846-AE7AFABA7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15CE66-D916-4D57-AD35-A77EE4C9C6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5474A3D-E53C-483A-ABAA-DE82C4EB5B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2F3624E-D25C-49B5-9EE0-ECA09A0733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8183E5-6029-4421-84C6-976EE5186B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25201C-DF69-4FCA-97AC-CA6091A4DC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97911B-74A3-4F60-B4BA-4D5827C551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0B2D29-B0CB-4BC2-AE9C-A28AEC35DD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EB77CC-1518-4334-BD8F-BEB2C94E23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C4DDBA-7670-4550-992C-CE7D2D999A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E880A7-3E39-4A15-BEE3-A7B22B3D65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B8832E-52F6-448B-8CF7-6B00F2027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CCA8D-BDBF-4832-9503-E133756ACE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CAF1998-6148-424D-8489-292CA7C59F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DB41F0C-162F-4A60-9962-43BA89A952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351105D-BE5F-452F-8980-B0FDC76609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A20F49B-6576-4CEA-A6E9-B5EA8A0725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4DD157E-70F8-4AC8-BDAC-38A48F00AB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39CDF7C-9323-45E7-BBA5-7BD3204853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B5EB847-AEF1-4937-B960-715EB5EB13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DF622A-AA83-4949-88E4-6BAC8064CC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5ED1B39-E630-4B69-84B3-C689D36732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3E8905-173D-42FB-92C0-430D55AD17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A223E8F-20B2-4DF9-AF01-248FBC6995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2EF0C02-1FA9-4938-A803-FC351D3713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74E4AB5-65B6-4E8A-B4BA-2F6194BD6D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8A49BBE-B45D-4919-9462-998D4E7C7B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9EFA608-B92A-47A8-B353-D6B5225FE1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BFA818B-C6E6-41AD-ACDA-73A652049F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05B63B3-5C2B-44CD-B338-BA0E2F0071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BA1AC46-BC63-4948-A621-80E872E59D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A50D04C-D5B1-4167-B752-7A1AAE1D29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B816F74-91AF-40C9-BD8F-7A87051BA9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D680F-80EC-40A5-9E54-4B8C26708D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3F54370-A2EF-4DCC-88BD-FDCD17BE53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ED83D7-7AA5-438C-8917-ECA10BAE19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5F1110C-A17B-428B-B7C8-17D0BE2CC7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83733C5-A409-4BCD-AC67-66654DBFB0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9ACCE9B-4208-45FA-8460-8C89BFBA1C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8056ECF-CA45-4186-AFD8-94524ECDA9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7721CCE-F7F7-4307-A2EB-08A01CB67D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D8F8CA3-2D9C-4148-96E9-C5C8CF4190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B3BB51C-FCAC-494B-BC9F-AC7F90DB4E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38B224B-D522-4351-994E-73FAC7A419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A70BAB-1646-44F6-9150-FE33E45FB6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3939F34-3D08-4750-8691-936C037169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622A142-FFBB-4C21-B1BD-AE541D0E48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704BE04-8D7D-4469-9DB1-87455CE213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6E0F150-95BD-4350-9F24-B80A7BAD2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3F8D3B6-38E9-4179-93D2-CDB80F539C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111122A-5871-49C2-9034-642F31AAC8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70B665C-08D2-43A1-95C3-84D62B24F7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ca-ES-valenci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2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4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5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6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7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8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9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10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11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3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B331C9-01CF-4627-888A-DB6C52556356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7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498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99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500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501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502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503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504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505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506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507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508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509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0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1" name="PlaceHolder 1"/>
          <p:cNvSpPr>
            <a:spLocks noGrp="1"/>
          </p:cNvSpPr>
          <p:nvPr>
            <p:ph type="ftr" idx="2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EF4679-FB1A-4434-899D-46435F82656A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dt" idx="2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3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554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555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556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557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558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559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560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561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562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563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564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565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6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7" name="PlaceHolder 1"/>
          <p:cNvSpPr>
            <a:spLocks noGrp="1"/>
          </p:cNvSpPr>
          <p:nvPr>
            <p:ph type="ftr" idx="2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4E2B5B-6493-4839-B0FE-1A577919B082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dt" idx="2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9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610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11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612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613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614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615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616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617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618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619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20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21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2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3" name="PlaceHolder 1"/>
          <p:cNvSpPr>
            <a:spLocks noGrp="1"/>
          </p:cNvSpPr>
          <p:nvPr>
            <p:ph type="ftr" idx="3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E44262-341C-41B1-97DE-5C0738D3ED7A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dt" idx="3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5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666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67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668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669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670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671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672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673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674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675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76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77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8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9" name="PlaceHolder 1"/>
          <p:cNvSpPr>
            <a:spLocks noGrp="1"/>
          </p:cNvSpPr>
          <p:nvPr>
            <p:ph type="ftr" idx="3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3826D0-822B-4348-9941-EFFD4A80B354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dt" idx="3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1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722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723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724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725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726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727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728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729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730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731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732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733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4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35" name="PlaceHolder 1"/>
          <p:cNvSpPr>
            <a:spLocks noGrp="1"/>
          </p:cNvSpPr>
          <p:nvPr>
            <p:ph type="ftr" idx="3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ldNum" idx="3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845911-4562-4258-A764-07BBDEE5FAFD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dt" idx="3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7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778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779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780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781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782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783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784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785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786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787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788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789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91" name="PlaceHolder 1"/>
          <p:cNvSpPr>
            <a:spLocks noGrp="1"/>
          </p:cNvSpPr>
          <p:nvPr>
            <p:ph type="ftr" idx="3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ldNum" idx="4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699120-9128-4A42-923C-DADE3E1A734F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dt" idx="4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3" name="Groupe 5"/>
          <p:cNvGrpSpPr/>
          <p:nvPr/>
        </p:nvGrpSpPr>
        <p:grpSpPr>
          <a:xfrm>
            <a:off x="309960" y="2515680"/>
            <a:ext cx="8524080" cy="1800720"/>
            <a:chOff x="309960" y="2515680"/>
            <a:chExt cx="8524080" cy="1800720"/>
          </a:xfrm>
        </p:grpSpPr>
        <p:sp>
          <p:nvSpPr>
            <p:cNvPr id="834" name="Rectangle 9"/>
            <p:cNvSpPr/>
            <p:nvPr/>
          </p:nvSpPr>
          <p:spPr>
            <a:xfrm>
              <a:off x="309960" y="2890800"/>
              <a:ext cx="1713600" cy="1425600"/>
            </a:xfrm>
            <a:custGeom>
              <a:avLst/>
              <a:gdLst>
                <a:gd name="textAreaLeft" fmla="*/ 0 w 1713600"/>
                <a:gd name="textAreaRight" fmla="*/ 1714680 w 1713600"/>
                <a:gd name="textAreaTop" fmla="*/ 0 h 1425600"/>
                <a:gd name="textAreaBottom" fmla="*/ 1426680 h 142560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35" name="Rectangle 9"/>
            <p:cNvSpPr/>
            <p:nvPr/>
          </p:nvSpPr>
          <p:spPr>
            <a:xfrm>
              <a:off x="714240" y="3094920"/>
              <a:ext cx="1264320" cy="1018080"/>
            </a:xfrm>
            <a:custGeom>
              <a:avLst/>
              <a:gdLst>
                <a:gd name="textAreaLeft" fmla="*/ 0 w 1264320"/>
                <a:gd name="textAreaRight" fmla="*/ 1265400 w 1264320"/>
                <a:gd name="textAreaTop" fmla="*/ 0 h 1018080"/>
                <a:gd name="textAreaBottom" fmla="*/ 1019160 h 101808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36" name="Rectangle 9"/>
            <p:cNvSpPr/>
            <p:nvPr/>
          </p:nvSpPr>
          <p:spPr>
            <a:xfrm flipV="1" rot="10800000">
              <a:off x="7120440" y="2890800"/>
              <a:ext cx="1713600" cy="1425240"/>
            </a:xfrm>
            <a:custGeom>
              <a:avLst/>
              <a:gdLst>
                <a:gd name="textAreaLeft" fmla="*/ 0 w 1713600"/>
                <a:gd name="textAreaRight" fmla="*/ 1714680 w 1713600"/>
                <a:gd name="textAreaTop" fmla="*/ -72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37" name="Rectangle 9"/>
            <p:cNvSpPr/>
            <p:nvPr/>
          </p:nvSpPr>
          <p:spPr>
            <a:xfrm flipV="1" rot="10800000">
              <a:off x="7165440" y="3094560"/>
              <a:ext cx="1264320" cy="1017720"/>
            </a:xfrm>
            <a:custGeom>
              <a:avLst/>
              <a:gdLst>
                <a:gd name="textAreaLeft" fmla="*/ 0 w 1264320"/>
                <a:gd name="textAreaRight" fmla="*/ 1265400 w 1264320"/>
                <a:gd name="textAreaTop" fmla="*/ -720 h 1017720"/>
                <a:gd name="textAreaBottom" fmla="*/ 1018080 h 10177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38" name="Rectangle 23"/>
            <p:cNvSpPr/>
            <p:nvPr/>
          </p:nvSpPr>
          <p:spPr>
            <a:xfrm>
              <a:off x="1661040" y="2515680"/>
              <a:ext cx="5831640" cy="1425600"/>
            </a:xfrm>
            <a:prstGeom prst="rect">
              <a:avLst/>
            </a:pr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cxnSp>
          <p:nvCxnSpPr>
            <p:cNvPr id="839" name="Connecteur droit 24"/>
            <p:cNvCxnSpPr/>
            <p:nvPr/>
          </p:nvCxnSpPr>
          <p:spPr>
            <a:xfrm>
              <a:off x="1661040" y="2687040"/>
              <a:ext cx="5833440" cy="108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cxnSp>
          <p:nvCxnSpPr>
            <p:cNvPr id="840" name="Connecteur droit 25"/>
            <p:cNvCxnSpPr/>
            <p:nvPr/>
          </p:nvCxnSpPr>
          <p:spPr>
            <a:xfrm>
              <a:off x="1661040" y="3807720"/>
              <a:ext cx="5833440" cy="108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sp>
          <p:nvSpPr>
            <p:cNvPr id="841" name="Rectangle 13"/>
            <p:cNvSpPr/>
            <p:nvPr/>
          </p:nvSpPr>
          <p:spPr>
            <a:xfrm>
              <a:off x="1673280" y="3942360"/>
              <a:ext cx="350280" cy="374040"/>
            </a:xfrm>
            <a:custGeom>
              <a:avLst/>
              <a:gdLst>
                <a:gd name="textAreaLeft" fmla="*/ 0 w 350280"/>
                <a:gd name="textAreaRight" fmla="*/ 351360 w 350280"/>
                <a:gd name="textAreaTop" fmla="*/ 0 h 374040"/>
                <a:gd name="textAreaBottom" fmla="*/ 375120 h 37404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42" name="Rectangle 13"/>
            <p:cNvSpPr/>
            <p:nvPr/>
          </p:nvSpPr>
          <p:spPr>
            <a:xfrm flipH="1">
              <a:off x="7117920" y="3942360"/>
              <a:ext cx="373320" cy="37404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374040"/>
                <a:gd name="textAreaBottom" fmla="*/ 375120 h 37404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43" name="ZoneTexte 15"/>
            <p:cNvSpPr/>
            <p:nvPr/>
          </p:nvSpPr>
          <p:spPr>
            <a:xfrm>
              <a:off x="1221840" y="3348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4" name="ZoneTexte 16"/>
            <p:cNvSpPr/>
            <p:nvPr/>
          </p:nvSpPr>
          <p:spPr>
            <a:xfrm>
              <a:off x="7469280" y="3348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5" name="PlaceHolder 1"/>
          <p:cNvSpPr>
            <a:spLocks noGrp="1"/>
          </p:cNvSpPr>
          <p:nvPr>
            <p:ph type="dt" idx="42"/>
          </p:nvPr>
        </p:nvSpPr>
        <p:spPr>
          <a:xfrm>
            <a:off x="3505320" y="630936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5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886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87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888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889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890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891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892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893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894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895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96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897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8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99" name="PlaceHolder 1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E2DC7E-DCE8-4C4E-825E-8ABB37377B5B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58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59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60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61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62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63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64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65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66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67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8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69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DCCAA0-9FBB-4402-8AA6-7250656852C7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3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114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116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117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18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119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120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121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122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123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24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25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24C3C6-B45B-4CB7-AA72-67469BDC4AEC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9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170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71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172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173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74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175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176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177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178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179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80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81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3" name="PlaceHolder 1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E2F3A5-70BF-4293-ABC4-7B3914DB5C0B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Groupe 5"/>
          <p:cNvGrpSpPr/>
          <p:nvPr/>
        </p:nvGrpSpPr>
        <p:grpSpPr>
          <a:xfrm>
            <a:off x="309960" y="2515680"/>
            <a:ext cx="8524080" cy="1800720"/>
            <a:chOff x="309960" y="2515680"/>
            <a:chExt cx="8524080" cy="1800720"/>
          </a:xfrm>
        </p:grpSpPr>
        <p:sp>
          <p:nvSpPr>
            <p:cNvPr id="226" name="Rectangle 9"/>
            <p:cNvSpPr/>
            <p:nvPr/>
          </p:nvSpPr>
          <p:spPr>
            <a:xfrm>
              <a:off x="309960" y="2890800"/>
              <a:ext cx="1713600" cy="1425600"/>
            </a:xfrm>
            <a:custGeom>
              <a:avLst/>
              <a:gdLst>
                <a:gd name="textAreaLeft" fmla="*/ 0 w 1713600"/>
                <a:gd name="textAreaRight" fmla="*/ 1714680 w 1713600"/>
                <a:gd name="textAreaTop" fmla="*/ 0 h 1425600"/>
                <a:gd name="textAreaBottom" fmla="*/ 1426680 h 142560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27" name="Rectangle 9"/>
            <p:cNvSpPr/>
            <p:nvPr/>
          </p:nvSpPr>
          <p:spPr>
            <a:xfrm>
              <a:off x="714240" y="3094920"/>
              <a:ext cx="1264320" cy="1018080"/>
            </a:xfrm>
            <a:custGeom>
              <a:avLst/>
              <a:gdLst>
                <a:gd name="textAreaLeft" fmla="*/ 0 w 1264320"/>
                <a:gd name="textAreaRight" fmla="*/ 1265400 w 1264320"/>
                <a:gd name="textAreaTop" fmla="*/ 0 h 1018080"/>
                <a:gd name="textAreaBottom" fmla="*/ 1019160 h 101808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28" name="Rectangle 9"/>
            <p:cNvSpPr/>
            <p:nvPr/>
          </p:nvSpPr>
          <p:spPr>
            <a:xfrm flipV="1" rot="10800000">
              <a:off x="7120440" y="2890800"/>
              <a:ext cx="1713600" cy="1425240"/>
            </a:xfrm>
            <a:custGeom>
              <a:avLst/>
              <a:gdLst>
                <a:gd name="textAreaLeft" fmla="*/ 0 w 1713600"/>
                <a:gd name="textAreaRight" fmla="*/ 1714680 w 1713600"/>
                <a:gd name="textAreaTop" fmla="*/ -72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29" name="Rectangle 9"/>
            <p:cNvSpPr/>
            <p:nvPr/>
          </p:nvSpPr>
          <p:spPr>
            <a:xfrm flipV="1" rot="10800000">
              <a:off x="7165440" y="3094560"/>
              <a:ext cx="1264320" cy="1017720"/>
            </a:xfrm>
            <a:custGeom>
              <a:avLst/>
              <a:gdLst>
                <a:gd name="textAreaLeft" fmla="*/ 0 w 1264320"/>
                <a:gd name="textAreaRight" fmla="*/ 1265400 w 1264320"/>
                <a:gd name="textAreaTop" fmla="*/ -720 h 1017720"/>
                <a:gd name="textAreaBottom" fmla="*/ 1018080 h 10177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30" name="Rectangle 23"/>
            <p:cNvSpPr/>
            <p:nvPr/>
          </p:nvSpPr>
          <p:spPr>
            <a:xfrm>
              <a:off x="1661040" y="2515680"/>
              <a:ext cx="5831640" cy="1425600"/>
            </a:xfrm>
            <a:prstGeom prst="rect">
              <a:avLst/>
            </a:pr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cxnSp>
          <p:nvCxnSpPr>
            <p:cNvPr id="231" name="Connecteur droit 24"/>
            <p:cNvCxnSpPr/>
            <p:nvPr/>
          </p:nvCxnSpPr>
          <p:spPr>
            <a:xfrm>
              <a:off x="1661040" y="2687040"/>
              <a:ext cx="5833440" cy="108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cxnSp>
          <p:nvCxnSpPr>
            <p:cNvPr id="232" name="Connecteur droit 25"/>
            <p:cNvCxnSpPr/>
            <p:nvPr/>
          </p:nvCxnSpPr>
          <p:spPr>
            <a:xfrm>
              <a:off x="1661040" y="3807720"/>
              <a:ext cx="5833440" cy="108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sp>
          <p:nvSpPr>
            <p:cNvPr id="233" name="Rectangle 13"/>
            <p:cNvSpPr/>
            <p:nvPr/>
          </p:nvSpPr>
          <p:spPr>
            <a:xfrm>
              <a:off x="1673280" y="3942360"/>
              <a:ext cx="350280" cy="374040"/>
            </a:xfrm>
            <a:custGeom>
              <a:avLst/>
              <a:gdLst>
                <a:gd name="textAreaLeft" fmla="*/ 0 w 350280"/>
                <a:gd name="textAreaRight" fmla="*/ 351360 w 350280"/>
                <a:gd name="textAreaTop" fmla="*/ 0 h 374040"/>
                <a:gd name="textAreaBottom" fmla="*/ 375120 h 37404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34" name="Rectangle 13"/>
            <p:cNvSpPr/>
            <p:nvPr/>
          </p:nvSpPr>
          <p:spPr>
            <a:xfrm flipH="1">
              <a:off x="7117920" y="3942360"/>
              <a:ext cx="373320" cy="37404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374040"/>
                <a:gd name="textAreaBottom" fmla="*/ 375120 h 37404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35" name="ZoneTexte 15"/>
            <p:cNvSpPr/>
            <p:nvPr/>
          </p:nvSpPr>
          <p:spPr>
            <a:xfrm>
              <a:off x="1221840" y="3348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ZoneTexte 16"/>
            <p:cNvSpPr/>
            <p:nvPr/>
          </p:nvSpPr>
          <p:spPr>
            <a:xfrm>
              <a:off x="7469280" y="3348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7" name="PlaceHolder 1"/>
          <p:cNvSpPr>
            <a:spLocks noGrp="1"/>
          </p:cNvSpPr>
          <p:nvPr>
            <p:ph type="dt" idx="13"/>
          </p:nvPr>
        </p:nvSpPr>
        <p:spPr>
          <a:xfrm>
            <a:off x="3505320" y="630936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7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278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79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280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281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82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283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284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285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286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287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88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289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1" name="PlaceHolder 1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E547F1-F625-4AE4-8406-355F7192BACE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3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334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335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336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337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338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339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340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341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342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343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344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345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7" name="PlaceHolder 1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5F2B09-D4F0-43A5-8A3E-D32BDC6730A6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9" name="Groupe 1"/>
          <p:cNvGrpSpPr/>
          <p:nvPr/>
        </p:nvGrpSpPr>
        <p:grpSpPr>
          <a:xfrm>
            <a:off x="309960" y="211680"/>
            <a:ext cx="8524080" cy="1271880"/>
            <a:chOff x="309960" y="211680"/>
            <a:chExt cx="8524080" cy="1271880"/>
          </a:xfrm>
        </p:grpSpPr>
        <p:sp>
          <p:nvSpPr>
            <p:cNvPr id="390" name="Rectangle 9"/>
            <p:cNvSpPr/>
            <p:nvPr/>
          </p:nvSpPr>
          <p:spPr>
            <a:xfrm>
              <a:off x="309960" y="476640"/>
              <a:ext cx="1734840" cy="1006920"/>
            </a:xfrm>
            <a:custGeom>
              <a:avLst/>
              <a:gdLst>
                <a:gd name="textAreaLeft" fmla="*/ 0 w 1734840"/>
                <a:gd name="textAreaRight" fmla="*/ 1735920 w 1734840"/>
                <a:gd name="textAreaTop" fmla="*/ 0 h 1006920"/>
                <a:gd name="textAreaBottom" fmla="*/ 1008000 h 1006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391" name="Rectangle 9"/>
            <p:cNvSpPr/>
            <p:nvPr/>
          </p:nvSpPr>
          <p:spPr>
            <a:xfrm>
              <a:off x="714240" y="620640"/>
              <a:ext cx="1309320" cy="718920"/>
            </a:xfrm>
            <a:custGeom>
              <a:avLst/>
              <a:gdLst>
                <a:gd name="textAreaLeft" fmla="*/ 0 w 1309320"/>
                <a:gd name="textAreaRight" fmla="*/ 1310400 w 1309320"/>
                <a:gd name="textAreaTop" fmla="*/ 0 h 718920"/>
                <a:gd name="textAreaBottom" fmla="*/ 720000 h 7189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392" name="Groupe 12"/>
            <p:cNvGrpSpPr/>
            <p:nvPr/>
          </p:nvGrpSpPr>
          <p:grpSpPr>
            <a:xfrm>
              <a:off x="7120440" y="476640"/>
              <a:ext cx="1713600" cy="1006920"/>
              <a:chOff x="7120440" y="476640"/>
              <a:chExt cx="1713600" cy="1006920"/>
            </a:xfrm>
          </p:grpSpPr>
          <p:sp>
            <p:nvSpPr>
              <p:cNvPr id="393" name="Rectangle 9"/>
              <p:cNvSpPr/>
              <p:nvPr/>
            </p:nvSpPr>
            <p:spPr>
              <a:xfrm flipV="1" rot="10800000">
                <a:off x="7120440" y="476280"/>
                <a:ext cx="1713600" cy="1006920"/>
              </a:xfrm>
              <a:custGeom>
                <a:avLst/>
                <a:gdLst>
                  <a:gd name="textAreaLeft" fmla="*/ 0 w 1713600"/>
                  <a:gd name="textAreaRight" fmla="*/ 1714680 w 1713600"/>
                  <a:gd name="textAreaTop" fmla="*/ -720 h 1006920"/>
                  <a:gd name="textAreaBottom" fmla="*/ 1007280 h 1006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394" name="Rectangle 9"/>
              <p:cNvSpPr/>
              <p:nvPr/>
            </p:nvSpPr>
            <p:spPr>
              <a:xfrm flipV="1" rot="10800000">
                <a:off x="7165440" y="620280"/>
                <a:ext cx="1264320" cy="718920"/>
              </a:xfrm>
              <a:custGeom>
                <a:avLst/>
                <a:gdLst>
                  <a:gd name="textAreaLeft" fmla="*/ 0 w 1264320"/>
                  <a:gd name="textAreaRight" fmla="*/ 1265400 w 1264320"/>
                  <a:gd name="textAreaTop" fmla="*/ -720 h 718920"/>
                  <a:gd name="textAreaBottom" fmla="*/ 719280 h 718920"/>
                </a:gdLst>
                <a:ahLst/>
                <a:rect l="textAreaLeft" t="textAreaTop" r="textAreaRight" b="textAreaBottom"/>
                <a:pathLst>
                  <a:path w="1375150" h="1008112">
                    <a:moveTo>
                      <a:pt x="0" y="0"/>
                    </a:moveTo>
                    <a:lnTo>
                      <a:pt x="1375150" y="0"/>
                    </a:lnTo>
                    <a:lnTo>
                      <a:pt x="1375150" y="1008112"/>
                    </a:lnTo>
                    <a:lnTo>
                      <a:pt x="0" y="1008112"/>
                    </a:lnTo>
                    <a:cubicBezTo>
                      <a:pt x="341483" y="528809"/>
                      <a:pt x="-2835" y="1009627"/>
                      <a:pt x="353888" y="515084"/>
                    </a:cubicBezTo>
                    <a:cubicBezTo>
                      <a:pt x="-10455" y="-12211"/>
                      <a:pt x="349103" y="504435"/>
                      <a:pt x="0" y="0"/>
                    </a:cubicBezTo>
                    <a:close/>
                  </a:path>
                </a:pathLst>
              </a:custGeom>
              <a:solidFill>
                <a:srgbClr val="9e100e"/>
              </a:solidFill>
              <a:ln w="38100">
                <a:solidFill>
                  <a:srgbClr val="c6aea2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  <p:grpSp>
          <p:nvGrpSpPr>
            <p:cNvPr id="395" name="Groupe 14"/>
            <p:cNvGrpSpPr/>
            <p:nvPr/>
          </p:nvGrpSpPr>
          <p:grpSpPr>
            <a:xfrm>
              <a:off x="1661040" y="211680"/>
              <a:ext cx="5833080" cy="1006920"/>
              <a:chOff x="1661040" y="211680"/>
              <a:chExt cx="5833080" cy="1006920"/>
            </a:xfrm>
          </p:grpSpPr>
          <p:sp>
            <p:nvSpPr>
              <p:cNvPr id="396" name="Rectangle 17"/>
              <p:cNvSpPr/>
              <p:nvPr/>
            </p:nvSpPr>
            <p:spPr>
              <a:xfrm>
                <a:off x="1661040" y="211680"/>
                <a:ext cx="5831640" cy="1006920"/>
              </a:xfrm>
              <a:prstGeom prst="rect">
                <a:avLst/>
              </a:prstGeom>
              <a:solidFill>
                <a:srgbClr val="9e10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cxnSp>
            <p:nvCxnSpPr>
              <p:cNvPr id="397" name="Connecteur droit 21"/>
              <p:cNvCxnSpPr/>
              <p:nvPr/>
            </p:nvCxnSpPr>
            <p:spPr>
              <a:xfrm>
                <a:off x="1661040" y="332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  <p:cxnSp>
            <p:nvCxnSpPr>
              <p:cNvPr id="398" name="Connecteur droit 22"/>
              <p:cNvCxnSpPr/>
              <p:nvPr/>
            </p:nvCxnSpPr>
            <p:spPr>
              <a:xfrm>
                <a:off x="1661040" y="1124640"/>
                <a:ext cx="5833440" cy="1080"/>
              </a:xfrm>
              <a:prstGeom prst="straightConnector1">
                <a:avLst/>
              </a:prstGeom>
              <a:ln w="38100">
                <a:solidFill>
                  <a:srgbClr val="c6aea2"/>
                </a:solidFill>
                <a:round/>
              </a:ln>
            </p:spPr>
          </p:cxnSp>
        </p:grpSp>
        <p:sp>
          <p:nvSpPr>
            <p:cNvPr id="399" name="Rectangle 13"/>
            <p:cNvSpPr/>
            <p:nvPr/>
          </p:nvSpPr>
          <p:spPr>
            <a:xfrm>
              <a:off x="1673280" y="1219680"/>
              <a:ext cx="371880" cy="263880"/>
            </a:xfrm>
            <a:custGeom>
              <a:avLst/>
              <a:gdLst>
                <a:gd name="textAreaLeft" fmla="*/ 0 w 371880"/>
                <a:gd name="textAreaRight" fmla="*/ 372960 w 37188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00" name="Rectangle 13"/>
            <p:cNvSpPr/>
            <p:nvPr/>
          </p:nvSpPr>
          <p:spPr>
            <a:xfrm flipH="1">
              <a:off x="7117920" y="1219680"/>
              <a:ext cx="373320" cy="26388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263880"/>
                <a:gd name="textAreaBottom" fmla="*/ 264960 h 26388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01" name="ZoneTexte 8"/>
            <p:cNvSpPr/>
            <p:nvPr/>
          </p:nvSpPr>
          <p:spPr>
            <a:xfrm>
              <a:off x="122184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ZoneTexte 31"/>
            <p:cNvSpPr/>
            <p:nvPr/>
          </p:nvSpPr>
          <p:spPr>
            <a:xfrm>
              <a:off x="7469280" y="720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3" name="PlaceHolder 1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bc8c8b"/>
                </a:solidFill>
                <a:latin typeface="Calibri"/>
                <a:ea typeface="Arial"/>
              </a:rPr>
              <a:t>&lt;pie de página&gt;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B0E582-03C0-4202-A513-E63071649483}" type="slidenum">
              <a:rPr b="0" lang="fr-FR" sz="1200" spc="-1" strike="noStrike">
                <a:solidFill>
                  <a:srgbClr val="bc8c8b"/>
                </a:solidFill>
                <a:latin typeface="Calibri"/>
                <a:ea typeface="Arial"/>
              </a:rPr>
              <a:t>&lt;número&gt;</a:t>
            </a:fld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Rectangle 6"/>
          <p:cNvSpPr/>
          <p:nvPr/>
        </p:nvSpPr>
        <p:spPr>
          <a:xfrm rot="5400000">
            <a:off x="8409600" y="5801400"/>
            <a:ext cx="1818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© Copyright Showeet.com</a:t>
            </a:r>
            <a:endParaRPr b="0" lang="ca-ES-valencia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5" name="Groupe 5"/>
          <p:cNvGrpSpPr/>
          <p:nvPr/>
        </p:nvGrpSpPr>
        <p:grpSpPr>
          <a:xfrm>
            <a:off x="309960" y="2515680"/>
            <a:ext cx="8524080" cy="1800720"/>
            <a:chOff x="309960" y="2515680"/>
            <a:chExt cx="8524080" cy="1800720"/>
          </a:xfrm>
        </p:grpSpPr>
        <p:sp>
          <p:nvSpPr>
            <p:cNvPr id="446" name="Rectangle 9"/>
            <p:cNvSpPr/>
            <p:nvPr/>
          </p:nvSpPr>
          <p:spPr>
            <a:xfrm>
              <a:off x="309960" y="2890800"/>
              <a:ext cx="1713600" cy="1425600"/>
            </a:xfrm>
            <a:custGeom>
              <a:avLst/>
              <a:gdLst>
                <a:gd name="textAreaLeft" fmla="*/ 0 w 1713600"/>
                <a:gd name="textAreaRight" fmla="*/ 1714680 w 1713600"/>
                <a:gd name="textAreaTop" fmla="*/ 0 h 1425600"/>
                <a:gd name="textAreaBottom" fmla="*/ 1426680 h 142560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47" name="Rectangle 9"/>
            <p:cNvSpPr/>
            <p:nvPr/>
          </p:nvSpPr>
          <p:spPr>
            <a:xfrm>
              <a:off x="714240" y="3094920"/>
              <a:ext cx="1264320" cy="1018080"/>
            </a:xfrm>
            <a:custGeom>
              <a:avLst/>
              <a:gdLst>
                <a:gd name="textAreaLeft" fmla="*/ 0 w 1264320"/>
                <a:gd name="textAreaRight" fmla="*/ 1265400 w 1264320"/>
                <a:gd name="textAreaTop" fmla="*/ 0 h 1018080"/>
                <a:gd name="textAreaBottom" fmla="*/ 1019160 h 101808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48" name="Rectangle 9"/>
            <p:cNvSpPr/>
            <p:nvPr/>
          </p:nvSpPr>
          <p:spPr>
            <a:xfrm flipV="1" rot="10800000">
              <a:off x="7120440" y="2890800"/>
              <a:ext cx="1713600" cy="1425240"/>
            </a:xfrm>
            <a:custGeom>
              <a:avLst/>
              <a:gdLst>
                <a:gd name="textAreaLeft" fmla="*/ 0 w 1713600"/>
                <a:gd name="textAreaRight" fmla="*/ 1714680 w 1713600"/>
                <a:gd name="textAreaTop" fmla="*/ -72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49" name="Rectangle 9"/>
            <p:cNvSpPr/>
            <p:nvPr/>
          </p:nvSpPr>
          <p:spPr>
            <a:xfrm flipV="1" rot="10800000">
              <a:off x="7165440" y="3094560"/>
              <a:ext cx="1264320" cy="1017720"/>
            </a:xfrm>
            <a:custGeom>
              <a:avLst/>
              <a:gdLst>
                <a:gd name="textAreaLeft" fmla="*/ 0 w 1264320"/>
                <a:gd name="textAreaRight" fmla="*/ 1265400 w 1264320"/>
                <a:gd name="textAreaTop" fmla="*/ -720 h 1017720"/>
                <a:gd name="textAreaBottom" fmla="*/ 1018080 h 1017720"/>
              </a:gdLst>
              <a:ahLst/>
              <a:rect l="textAreaLeft" t="textAreaTop" r="textAreaRight" b="textAreaBottom"/>
              <a:pathLst>
                <a:path w="1375150" h="1008112">
                  <a:moveTo>
                    <a:pt x="0" y="0"/>
                  </a:moveTo>
                  <a:lnTo>
                    <a:pt x="1375150" y="0"/>
                  </a:lnTo>
                  <a:lnTo>
                    <a:pt x="1375150" y="1008112"/>
                  </a:lnTo>
                  <a:lnTo>
                    <a:pt x="0" y="1008112"/>
                  </a:lnTo>
                  <a:cubicBezTo>
                    <a:pt x="341483" y="528809"/>
                    <a:pt x="-2835" y="1009627"/>
                    <a:pt x="353888" y="515084"/>
                  </a:cubicBezTo>
                  <a:cubicBezTo>
                    <a:pt x="-10455" y="-12211"/>
                    <a:pt x="349103" y="504435"/>
                    <a:pt x="0" y="0"/>
                  </a:cubicBezTo>
                  <a:close/>
                </a:path>
              </a:pathLst>
            </a:custGeom>
            <a:solidFill>
              <a:srgbClr val="9e100e"/>
            </a:solidFill>
            <a:ln w="38100">
              <a:solidFill>
                <a:srgbClr val="c6aea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50" name="Rectangle 23"/>
            <p:cNvSpPr/>
            <p:nvPr/>
          </p:nvSpPr>
          <p:spPr>
            <a:xfrm>
              <a:off x="1661040" y="2515680"/>
              <a:ext cx="5831640" cy="1425600"/>
            </a:xfrm>
            <a:prstGeom prst="rect">
              <a:avLst/>
            </a:prstGeom>
            <a:solidFill>
              <a:srgbClr val="9e1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cxnSp>
          <p:nvCxnSpPr>
            <p:cNvPr id="451" name="Connecteur droit 24"/>
            <p:cNvCxnSpPr/>
            <p:nvPr/>
          </p:nvCxnSpPr>
          <p:spPr>
            <a:xfrm>
              <a:off x="1661040" y="2687040"/>
              <a:ext cx="5833440" cy="108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cxnSp>
          <p:nvCxnSpPr>
            <p:cNvPr id="452" name="Connecteur droit 25"/>
            <p:cNvCxnSpPr/>
            <p:nvPr/>
          </p:nvCxnSpPr>
          <p:spPr>
            <a:xfrm>
              <a:off x="1661040" y="3807720"/>
              <a:ext cx="5833440" cy="1080"/>
            </a:xfrm>
            <a:prstGeom prst="straightConnector1">
              <a:avLst/>
            </a:prstGeom>
            <a:ln w="38100">
              <a:solidFill>
                <a:srgbClr val="c6aea2"/>
              </a:solidFill>
              <a:round/>
            </a:ln>
          </p:spPr>
        </p:cxnSp>
        <p:sp>
          <p:nvSpPr>
            <p:cNvPr id="453" name="Rectangle 13"/>
            <p:cNvSpPr/>
            <p:nvPr/>
          </p:nvSpPr>
          <p:spPr>
            <a:xfrm>
              <a:off x="1673280" y="3942360"/>
              <a:ext cx="350280" cy="374040"/>
            </a:xfrm>
            <a:custGeom>
              <a:avLst/>
              <a:gdLst>
                <a:gd name="textAreaLeft" fmla="*/ 0 w 350280"/>
                <a:gd name="textAreaRight" fmla="*/ 351360 w 350280"/>
                <a:gd name="textAreaTop" fmla="*/ 0 h 374040"/>
                <a:gd name="textAreaBottom" fmla="*/ 375120 h 37404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54" name="Rectangle 13"/>
            <p:cNvSpPr/>
            <p:nvPr/>
          </p:nvSpPr>
          <p:spPr>
            <a:xfrm flipH="1">
              <a:off x="7117920" y="3942360"/>
              <a:ext cx="373320" cy="374040"/>
            </a:xfrm>
            <a:custGeom>
              <a:avLst/>
              <a:gdLst>
                <a:gd name="textAreaLeft" fmla="*/ -720 w 373320"/>
                <a:gd name="textAreaRight" fmla="*/ 373680 w 373320"/>
                <a:gd name="textAreaTop" fmla="*/ 0 h 374040"/>
                <a:gd name="textAreaBottom" fmla="*/ 375120 h 374040"/>
              </a:gdLst>
              <a:ahLst/>
              <a:rect l="textAreaLeft" t="textAreaTop" r="textAreaRight" b="textAreaBottom"/>
              <a:pathLst>
                <a:path w="385137" h="265112">
                  <a:moveTo>
                    <a:pt x="0" y="0"/>
                  </a:moveTo>
                  <a:lnTo>
                    <a:pt x="385137" y="0"/>
                  </a:lnTo>
                  <a:lnTo>
                    <a:pt x="385137" y="26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14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455" name="ZoneTexte 15"/>
            <p:cNvSpPr/>
            <p:nvPr/>
          </p:nvSpPr>
          <p:spPr>
            <a:xfrm>
              <a:off x="1221840" y="3348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6" name="ZoneTexte 16"/>
            <p:cNvSpPr/>
            <p:nvPr/>
          </p:nvSpPr>
          <p:spPr>
            <a:xfrm>
              <a:off x="7469280" y="3348000"/>
              <a:ext cx="4593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4400" spc="-1" strike="noStrike">
                  <a:solidFill>
                    <a:srgbClr val="c6aea2"/>
                  </a:solidFill>
                  <a:latin typeface="Calibri"/>
                  <a:ea typeface="DejaVu Sans"/>
                </a:rPr>
                <a:t>*</a:t>
              </a:r>
              <a:endParaRPr b="0" lang="ca-ES-valencia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7" name="PlaceHolder 1"/>
          <p:cNvSpPr>
            <a:spLocks noGrp="1"/>
          </p:cNvSpPr>
          <p:nvPr>
            <p:ph type="dt" idx="23"/>
          </p:nvPr>
        </p:nvSpPr>
        <p:spPr>
          <a:xfrm>
            <a:off x="3505320" y="630936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ca-ES-valenci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ca-ES-valencia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ca-ES-valenci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ca-ES-valencia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ca-ES-valenci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0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9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/>
          </p:nvPr>
        </p:nvSpPr>
        <p:spPr>
          <a:xfrm>
            <a:off x="5580000" y="5040000"/>
            <a:ext cx="3059280" cy="14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000" spc="-1" strike="noStrike">
                <a:solidFill>
                  <a:srgbClr val="9e1306"/>
                </a:solidFill>
                <a:latin typeface="Calibri"/>
              </a:rPr>
              <a:t>Enrique Gómez Gascón</a:t>
            </a:r>
            <a:br>
              <a:rPr sz="2000"/>
            </a:br>
            <a:r>
              <a:rPr b="0" lang="ca-ES-valencia" sz="2000" spc="-1" strike="noStrike">
                <a:solidFill>
                  <a:srgbClr val="9e1306"/>
                </a:solidFill>
                <a:latin typeface="Calibri"/>
              </a:rPr>
              <a:t>2n de DAM</a:t>
            </a:r>
            <a:br>
              <a:rPr sz="2000"/>
            </a:br>
            <a:r>
              <a:rPr b="0" lang="ca-ES-valencia" sz="2000" spc="-1" strike="noStrike">
                <a:solidFill>
                  <a:srgbClr val="9e1306"/>
                </a:solidFill>
                <a:latin typeface="Calibri"/>
              </a:rPr>
              <a:t>Projecte Final de Cicle</a:t>
            </a:r>
            <a:endParaRPr b="0" lang="ca-ES-valencia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algn="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ca-ES-valenci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HOOPSARCHIVE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2" name="" descr=""/>
          <p:cNvPicPr/>
          <p:nvPr/>
        </p:nvPicPr>
        <p:blipFill>
          <a:blip r:embed="rId1"/>
          <a:srcRect l="0" t="0" r="3" b="7878"/>
          <a:stretch/>
        </p:blipFill>
        <p:spPr>
          <a:xfrm>
            <a:off x="2700000" y="1259280"/>
            <a:ext cx="3663720" cy="360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60912B-BB59-44F2-84DF-511053B140E4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09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400" spc="-1" strike="noStrike">
                <a:solidFill>
                  <a:srgbClr val="9e1306"/>
                </a:solidFill>
                <a:latin typeface="Calibri"/>
              </a:rPr>
              <a:t>Per últim estes rutes criden als controladors.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400" spc="-1" strike="noStrike">
                <a:solidFill>
                  <a:srgbClr val="9e1306"/>
                </a:solidFill>
                <a:latin typeface="Calibri"/>
              </a:rPr>
              <a:t>Exemple: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9" name="" descr=""/>
          <p:cNvPicPr/>
          <p:nvPr/>
        </p:nvPicPr>
        <p:blipFill>
          <a:blip r:embed="rId1"/>
          <a:stretch/>
        </p:blipFill>
        <p:spPr>
          <a:xfrm>
            <a:off x="2240280" y="2340000"/>
            <a:ext cx="6759000" cy="3926880"/>
          </a:xfrm>
          <a:prstGeom prst="rect">
            <a:avLst/>
          </a:prstGeom>
          <a:ln w="0">
            <a:noFill/>
          </a:ln>
        </p:spPr>
      </p:pic>
      <p:sp>
        <p:nvSpPr>
          <p:cNvPr id="970" name="Espace réservé du contenu 1"/>
          <p:cNvSpPr/>
          <p:nvPr/>
        </p:nvSpPr>
        <p:spPr>
          <a:xfrm>
            <a:off x="360000" y="6300000"/>
            <a:ext cx="647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400" spc="-1" strike="noStrike">
                <a:solidFill>
                  <a:srgbClr val="9e1306"/>
                </a:solidFill>
                <a:latin typeface="Calibri"/>
                <a:ea typeface="DejaVu Sans"/>
              </a:rPr>
              <a:t>I aquestes criden a la consulta pertinent.</a:t>
            </a:r>
            <a:endParaRPr b="0" lang="ca-ES-valenci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E84191B-5D16-4238-A784-A8896485C44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1640" cy="146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ca-ES-valenci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2" name="" descr=""/>
          <p:cNvPicPr/>
          <p:nvPr/>
        </p:nvPicPr>
        <p:blipFill>
          <a:blip r:embed="rId1"/>
          <a:stretch/>
        </p:blipFill>
        <p:spPr>
          <a:xfrm>
            <a:off x="3184200" y="2865960"/>
            <a:ext cx="2575080" cy="733320"/>
          </a:xfrm>
          <a:prstGeom prst="rect">
            <a:avLst/>
          </a:prstGeom>
          <a:ln w="0">
            <a:noFill/>
          </a:ln>
        </p:spPr>
      </p:pic>
      <p:pic>
        <p:nvPicPr>
          <p:cNvPr id="973" name="" descr=""/>
          <p:cNvPicPr/>
          <p:nvPr/>
        </p:nvPicPr>
        <p:blipFill>
          <a:blip r:embed="rId2"/>
          <a:stretch/>
        </p:blipFill>
        <p:spPr>
          <a:xfrm>
            <a:off x="3814920" y="3960000"/>
            <a:ext cx="1404360" cy="3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dt" idx="4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6" name="" descr=""/>
          <p:cNvPicPr/>
          <p:nvPr/>
        </p:nvPicPr>
        <p:blipFill>
          <a:blip r:embed="rId1"/>
          <a:stretch/>
        </p:blipFill>
        <p:spPr>
          <a:xfrm>
            <a:off x="2243880" y="1238400"/>
            <a:ext cx="4235760" cy="561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08AD7DD-3522-476B-80D2-C1D658886E0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dt" idx="4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27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Ara podem passar al front on comencem definint les crides a la API que utilitzarem.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Exemple: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0" name="" descr=""/>
          <p:cNvPicPr/>
          <p:nvPr/>
        </p:nvPicPr>
        <p:blipFill>
          <a:blip r:embed="rId1"/>
          <a:stretch/>
        </p:blipFill>
        <p:spPr>
          <a:xfrm>
            <a:off x="1080000" y="3323880"/>
            <a:ext cx="7274520" cy="29754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89D0B2D-2878-4219-B2C2-85EC9D8A316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27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El següent es la pagina de selecció de temporada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la qual esta formada per una llista amb les disponibles.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4" name="" descr=""/>
          <p:cNvPicPr/>
          <p:nvPr/>
        </p:nvPicPr>
        <p:blipFill>
          <a:blip r:embed="rId1"/>
          <a:stretch/>
        </p:blipFill>
        <p:spPr>
          <a:xfrm>
            <a:off x="180000" y="3175920"/>
            <a:ext cx="3511800" cy="3123360"/>
          </a:xfrm>
          <a:prstGeom prst="rect">
            <a:avLst/>
          </a:prstGeom>
          <a:ln w="0">
            <a:noFill/>
          </a:ln>
        </p:spPr>
      </p:pic>
      <p:pic>
        <p:nvPicPr>
          <p:cNvPr id="985" name="" descr=""/>
          <p:cNvPicPr/>
          <p:nvPr/>
        </p:nvPicPr>
        <p:blipFill>
          <a:blip r:embed="rId2"/>
          <a:srcRect l="14728" t="0" r="0" b="0"/>
          <a:stretch/>
        </p:blipFill>
        <p:spPr>
          <a:xfrm>
            <a:off x="4140000" y="3240000"/>
            <a:ext cx="4859280" cy="3161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C1AF20E9-5394-4F21-9D79-69854A444BF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dt" idx="4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27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Amb açò ens movem a la pantalla principal amb les 3 pestanyes amb 3 llistes diferents: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Classificació, Equips i Líders.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9" name="" descr=""/>
          <p:cNvPicPr/>
          <p:nvPr/>
        </p:nvPicPr>
        <p:blipFill>
          <a:blip r:embed="rId1"/>
          <a:stretch/>
        </p:blipFill>
        <p:spPr>
          <a:xfrm>
            <a:off x="900000" y="3078360"/>
            <a:ext cx="7366680" cy="32778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C0D1802F-5DCD-4998-830F-D60F0C884B7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dt" idx="5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27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Després des de la pestanya d’equips podrem entrar a la informació dels jugadors de cadascun.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"/>
          <p:cNvSpPr/>
          <p:nvPr/>
        </p:nvSpPr>
        <p:spPr>
          <a:xfrm>
            <a:off x="3780000" y="4140000"/>
            <a:ext cx="1439280" cy="35928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ca-ES-valenci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94" name="" descr=""/>
          <p:cNvPicPr/>
          <p:nvPr/>
        </p:nvPicPr>
        <p:blipFill>
          <a:blip r:embed="rId1"/>
          <a:stretch/>
        </p:blipFill>
        <p:spPr>
          <a:xfrm>
            <a:off x="900000" y="2520000"/>
            <a:ext cx="2582640" cy="4053240"/>
          </a:xfrm>
          <a:prstGeom prst="rect">
            <a:avLst/>
          </a:prstGeom>
          <a:ln w="0">
            <a:noFill/>
          </a:ln>
        </p:spPr>
      </p:pic>
      <p:pic>
        <p:nvPicPr>
          <p:cNvPr id="995" name="" descr=""/>
          <p:cNvPicPr/>
          <p:nvPr/>
        </p:nvPicPr>
        <p:blipFill>
          <a:blip r:embed="rId2"/>
          <a:stretch/>
        </p:blipFill>
        <p:spPr>
          <a:xfrm>
            <a:off x="5697000" y="2662560"/>
            <a:ext cx="2582640" cy="3817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3A346CA1-42FF-45CA-A63B-9C2A557F3D6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1200" spc="-1" strike="noStrike">
                <a:solidFill>
                  <a:srgbClr val="bc8c8b"/>
                </a:solidFill>
                <a:latin typeface="Calibri"/>
                <a:ea typeface="Arial"/>
              </a:rPr>
              <a:t>Date</a:t>
            </a:r>
            <a:endParaRPr b="0" lang="ca-ES-valenci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27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Una volta en els jugadors per a mostrar tota la informació farem click sobre el que vulguem.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FLutter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9" name="" descr=""/>
          <p:cNvPicPr/>
          <p:nvPr/>
        </p:nvPicPr>
        <p:blipFill>
          <a:blip r:embed="rId1"/>
          <a:stretch/>
        </p:blipFill>
        <p:spPr>
          <a:xfrm>
            <a:off x="1072440" y="2512080"/>
            <a:ext cx="6980040" cy="4132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3173B91F-6889-4303-B399-0BB16B6AC17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1640" cy="146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600" spc="-1" strike="noStrike">
                <a:solidFill>
                  <a:srgbClr val="ffffff"/>
                </a:solidFill>
                <a:latin typeface="Calibri"/>
              </a:rPr>
              <a:t>PROVA</a:t>
            </a:r>
            <a:endParaRPr b="0" lang="ca-ES-valencia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/>
          </p:nvPr>
        </p:nvSpPr>
        <p:spPr>
          <a:xfrm>
            <a:off x="457200" y="1440000"/>
            <a:ext cx="8228520" cy="39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Consultes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Tractament de diferents tipus de dades.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Instal·lació en dispositiu mòbil.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dIFICULTATS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6B426F-72E6-41C7-B69B-585618839BCD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/>
          </p:nvPr>
        </p:nvSpPr>
        <p:spPr>
          <a:xfrm>
            <a:off x="457200" y="2340000"/>
            <a:ext cx="8228520" cy="378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HoopsArchive és una aplicació en la que es poden consultar registres de classificacions i estadístiques de diferents temporades històriques de la NBA.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4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Que és hoopsArchive?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4C2F3A-5474-4446-864A-D597583E1A4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1640" cy="146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600" spc="-1" strike="noStrike">
                <a:solidFill>
                  <a:srgbClr val="ffffff"/>
                </a:solidFill>
                <a:latin typeface="Calibri"/>
              </a:rPr>
              <a:t>TREBALLS FUTURS</a:t>
            </a:r>
            <a:endParaRPr b="0" lang="ca-ES-valencia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/>
          </p:nvPr>
        </p:nvSpPr>
        <p:spPr>
          <a:xfrm>
            <a:off x="457200" y="2520000"/>
            <a:ext cx="8228520" cy="360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Açò naix de mi com a fanàtic de la basquet i la NBA doncs sempre em pareix tindre aquest tipus d’informació a l’abast de la mà i no tindre que rebuscar informació per diferents llocs.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D’on sorgeix?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0E0328-1A30-42B9-B866-C91308E7000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Tecnologies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8" name="" descr=""/>
          <p:cNvPicPr/>
          <p:nvPr/>
        </p:nvPicPr>
        <p:blipFill>
          <a:blip r:embed="rId1"/>
          <a:stretch/>
        </p:blipFill>
        <p:spPr>
          <a:xfrm>
            <a:off x="4860000" y="4320000"/>
            <a:ext cx="2124360" cy="566280"/>
          </a:xfrm>
          <a:prstGeom prst="rect">
            <a:avLst/>
          </a:prstGeom>
          <a:ln w="0">
            <a:noFill/>
          </a:ln>
        </p:spPr>
      </p:pic>
      <p:pic>
        <p:nvPicPr>
          <p:cNvPr id="949" name="" descr=""/>
          <p:cNvPicPr/>
          <p:nvPr/>
        </p:nvPicPr>
        <p:blipFill>
          <a:blip r:embed="rId2"/>
          <a:stretch/>
        </p:blipFill>
        <p:spPr>
          <a:xfrm>
            <a:off x="1382040" y="1742040"/>
            <a:ext cx="1677240" cy="1677240"/>
          </a:xfrm>
          <a:prstGeom prst="rect">
            <a:avLst/>
          </a:prstGeom>
          <a:ln w="0">
            <a:noFill/>
          </a:ln>
        </p:spPr>
      </p:pic>
      <p:pic>
        <p:nvPicPr>
          <p:cNvPr id="950" name="" descr=""/>
          <p:cNvPicPr/>
          <p:nvPr/>
        </p:nvPicPr>
        <p:blipFill>
          <a:blip r:embed="rId3"/>
          <a:stretch/>
        </p:blipFill>
        <p:spPr>
          <a:xfrm>
            <a:off x="3780000" y="1980000"/>
            <a:ext cx="1116360" cy="1259280"/>
          </a:xfrm>
          <a:prstGeom prst="rect">
            <a:avLst/>
          </a:prstGeom>
          <a:ln w="0">
            <a:noFill/>
          </a:ln>
        </p:spPr>
      </p:pic>
      <p:pic>
        <p:nvPicPr>
          <p:cNvPr id="951" name="" descr=""/>
          <p:cNvPicPr/>
          <p:nvPr/>
        </p:nvPicPr>
        <p:blipFill>
          <a:blip r:embed="rId4"/>
          <a:stretch/>
        </p:blipFill>
        <p:spPr>
          <a:xfrm>
            <a:off x="5610240" y="1980000"/>
            <a:ext cx="1682280" cy="1439280"/>
          </a:xfrm>
          <a:prstGeom prst="rect">
            <a:avLst/>
          </a:prstGeom>
          <a:ln w="0">
            <a:noFill/>
          </a:ln>
        </p:spPr>
      </p:pic>
      <p:pic>
        <p:nvPicPr>
          <p:cNvPr id="952" name="" descr=""/>
          <p:cNvPicPr/>
          <p:nvPr/>
        </p:nvPicPr>
        <p:blipFill>
          <a:blip r:embed="rId5"/>
          <a:stretch/>
        </p:blipFill>
        <p:spPr>
          <a:xfrm>
            <a:off x="1800000" y="4140000"/>
            <a:ext cx="2575080" cy="73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F02E9E-B8DF-4F72-BF72-EAAABB524E0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1640" cy="146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600" spc="-1" strike="noStrike">
                <a:solidFill>
                  <a:srgbClr val="ffffff"/>
                </a:solidFill>
                <a:latin typeface="Calibri"/>
              </a:rPr>
              <a:t>BASE DE DADES</a:t>
            </a:r>
            <a:endParaRPr b="0" lang="ca-ES-valencia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BASE dE DADES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Espace réservé du contenu 2"/>
          <p:cNvSpPr/>
          <p:nvPr/>
        </p:nvSpPr>
        <p:spPr>
          <a:xfrm>
            <a:off x="457560" y="1600560"/>
            <a:ext cx="8228520" cy="14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  <a:ea typeface="DejaVu Sans"/>
              </a:rPr>
              <a:t>Ací tenim exemples de documents de 2 de les col·leccions utilitzades.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6" name="" descr=""/>
          <p:cNvPicPr/>
          <p:nvPr/>
        </p:nvPicPr>
        <p:blipFill>
          <a:blip r:embed="rId1"/>
          <a:stretch/>
        </p:blipFill>
        <p:spPr>
          <a:xfrm>
            <a:off x="5040000" y="2880000"/>
            <a:ext cx="3385080" cy="3240000"/>
          </a:xfrm>
          <a:prstGeom prst="rect">
            <a:avLst/>
          </a:prstGeom>
          <a:ln w="0">
            <a:noFill/>
          </a:ln>
        </p:spPr>
      </p:pic>
      <p:pic>
        <p:nvPicPr>
          <p:cNvPr id="957" name="" descr=""/>
          <p:cNvPicPr/>
          <p:nvPr/>
        </p:nvPicPr>
        <p:blipFill>
          <a:blip r:embed="rId2"/>
          <a:stretch/>
        </p:blipFill>
        <p:spPr>
          <a:xfrm>
            <a:off x="793080" y="3240000"/>
            <a:ext cx="3526920" cy="270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8F6B430-AE61-4C3A-A8A2-BD8CD13B34B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61040" y="2493000"/>
            <a:ext cx="5831640" cy="146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600" spc="-1" strike="noStrike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Espace réservé du contenu 6"/>
          <p:cNvSpPr/>
          <p:nvPr/>
        </p:nvSpPr>
        <p:spPr>
          <a:xfrm>
            <a:off x="457560" y="1600560"/>
            <a:ext cx="8228520" cy="14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e1306"/>
              </a:buClr>
              <a:buFont typeface="Arial"/>
              <a:buChar char="•"/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  <a:ea typeface="DejaVu Sans"/>
              </a:rPr>
              <a:t>L’API està dissenyada en NodeJS amb connexió a MongoDB per a extraure les dades a mostrar en la app.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1" name="" descr=""/>
          <p:cNvPicPr/>
          <p:nvPr/>
        </p:nvPicPr>
        <p:blipFill>
          <a:blip r:embed="rId1"/>
          <a:stretch/>
        </p:blipFill>
        <p:spPr>
          <a:xfrm>
            <a:off x="900000" y="4802040"/>
            <a:ext cx="1677240" cy="1677240"/>
          </a:xfrm>
          <a:prstGeom prst="rect">
            <a:avLst/>
          </a:prstGeom>
          <a:ln w="0">
            <a:noFill/>
          </a:ln>
        </p:spPr>
      </p:pic>
      <p:pic>
        <p:nvPicPr>
          <p:cNvPr id="962" name="" descr=""/>
          <p:cNvPicPr/>
          <p:nvPr/>
        </p:nvPicPr>
        <p:blipFill>
          <a:blip r:embed="rId2"/>
          <a:stretch/>
        </p:blipFill>
        <p:spPr>
          <a:xfrm>
            <a:off x="7020000" y="5040000"/>
            <a:ext cx="1116360" cy="1259280"/>
          </a:xfrm>
          <a:prstGeom prst="rect">
            <a:avLst/>
          </a:prstGeom>
          <a:ln w="0">
            <a:noFill/>
          </a:ln>
        </p:spPr>
      </p:pic>
      <p:pic>
        <p:nvPicPr>
          <p:cNvPr id="963" name="" descr=""/>
          <p:cNvPicPr/>
          <p:nvPr/>
        </p:nvPicPr>
        <p:blipFill>
          <a:blip r:embed="rId3"/>
          <a:stretch/>
        </p:blipFill>
        <p:spPr>
          <a:xfrm>
            <a:off x="33480" y="3084480"/>
            <a:ext cx="9143280" cy="1775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F097EB-6372-4F9C-9704-14AD43ECD7A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45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ca-ES-valencia" sz="2800" spc="-1" strike="noStrike">
                <a:solidFill>
                  <a:srgbClr val="9e1306"/>
                </a:solidFill>
                <a:latin typeface="Calibri"/>
              </a:rPr>
              <a:t>Després tenim les rutes definides per a accedir als diferents mètodes i recuperar les dades</a:t>
            </a:r>
            <a:endParaRPr b="0" lang="ca-ES-valenci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 type="title"/>
          </p:nvPr>
        </p:nvSpPr>
        <p:spPr>
          <a:xfrm>
            <a:off x="457200" y="116640"/>
            <a:ext cx="821808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ca-ES-valencia" sz="3200" spc="-1" strike="noStrike" cap="small">
                <a:solidFill>
                  <a:srgbClr val="ffffff"/>
                </a:solidFill>
                <a:latin typeface="Calibri"/>
              </a:rPr>
              <a:t>aPI</a:t>
            </a:r>
            <a:endParaRPr b="0" lang="ca-ES-valenci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6" name="" descr=""/>
          <p:cNvPicPr/>
          <p:nvPr/>
        </p:nvPicPr>
        <p:blipFill>
          <a:blip r:embed="rId1"/>
          <a:stretch/>
        </p:blipFill>
        <p:spPr>
          <a:xfrm>
            <a:off x="1195560" y="2700000"/>
            <a:ext cx="6819120" cy="3130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3233CBA-BEFD-4FEA-9624-D4B393990F0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ld Style [Showeet.com]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ld Style [Showeet.com]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</TotalTime>
  <Application>LibreOffice/7.5.3.2$Windows_X86_64 LibreOffice_project/9f56dff12ba03b9acd7730a5a481eea045e468f3</Application>
  <AppVersion>15.0000</AppVersion>
  <Words>205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Templates</cp:category>
  <dcterms:created xsi:type="dcterms:W3CDTF">2012-01-16T12:17:13Z</dcterms:created>
  <dc:creator>showeet.com</dc:creator>
  <dc:description/>
  <dc:language>ca-ES-valencia</dc:language>
  <cp:lastModifiedBy/>
  <dcterms:modified xsi:type="dcterms:W3CDTF">2023-06-12T10:25:15Z</dcterms:modified>
  <cp:revision>7</cp:revision>
  <dc:subject/>
  <dc:title>Template - Old Style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(4:3)</vt:lpwstr>
  </property>
  <property fmtid="{D5CDD505-2E9C-101B-9397-08002B2CF9AE}" pid="4" name="Slides">
    <vt:i4>3</vt:i4>
  </property>
</Properties>
</file>