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5"/>
  </p:notesMasterIdLst>
  <p:sldIdLst>
    <p:sldId id="256" r:id="rId2"/>
    <p:sldId id="257" r:id="rId3"/>
    <p:sldId id="306" r:id="rId4"/>
    <p:sldId id="259" r:id="rId5"/>
    <p:sldId id="307" r:id="rId6"/>
    <p:sldId id="308" r:id="rId7"/>
    <p:sldId id="258" r:id="rId8"/>
    <p:sldId id="310" r:id="rId9"/>
    <p:sldId id="312" r:id="rId10"/>
    <p:sldId id="313" r:id="rId11"/>
    <p:sldId id="314" r:id="rId12"/>
    <p:sldId id="315" r:id="rId13"/>
    <p:sldId id="277" r:id="rId14"/>
    <p:sldId id="318" r:id="rId15"/>
    <p:sldId id="320" r:id="rId16"/>
    <p:sldId id="261" r:id="rId17"/>
    <p:sldId id="322" r:id="rId18"/>
    <p:sldId id="323" r:id="rId19"/>
    <p:sldId id="324" r:id="rId20"/>
    <p:sldId id="330" r:id="rId21"/>
    <p:sldId id="329" r:id="rId22"/>
    <p:sldId id="327" r:id="rId23"/>
    <p:sldId id="328" r:id="rId24"/>
  </p:sldIdLst>
  <p:sldSz cx="9144000" cy="5143500" type="screen16x9"/>
  <p:notesSz cx="6858000" cy="9144000"/>
  <p:embeddedFontLst>
    <p:embeddedFont>
      <p:font typeface="Didact Gothic" panose="00000500000000000000" pitchFamily="2" charset="0"/>
      <p:regular r:id="rId26"/>
    </p:embeddedFont>
    <p:embeddedFont>
      <p:font typeface="Julius Sans One" panose="020B0604020202020204" charset="0"/>
      <p:regular r:id="rId27"/>
    </p:embeddedFont>
    <p:embeddedFont>
      <p:font typeface="Montserrat" panose="00000500000000000000" pitchFamily="2" charset="0"/>
      <p:regular r:id="rId28"/>
      <p:bold r:id="rId29"/>
      <p:italic r:id="rId30"/>
      <p:boldItalic r:id="rId31"/>
    </p:embeddedFont>
    <p:embeddedFont>
      <p:font typeface="Questrial" pitchFamily="2"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B8225-6D1C-40CD-8AF2-01AD4C9CF8C4}" v="3" dt="2022-07-05T02:53:41.626"/>
    <p1510:client id="{53980B6C-DD4D-42D1-82C3-08A636392551}" v="205" dt="2022-07-04T21:15:20.933"/>
  </p1510:revLst>
</p1510:revInfo>
</file>

<file path=ppt/tableStyles.xml><?xml version="1.0" encoding="utf-8"?>
<a:tblStyleLst xmlns:a="http://schemas.openxmlformats.org/drawingml/2006/main" def="{F98FC287-2C23-4992-89A8-1683551C8EB7}">
  <a:tblStyle styleId="{F98FC287-2C23-4992-89A8-1683551C8E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2" autoAdjust="0"/>
    <p:restoredTop sz="77584" autoAdjust="0"/>
  </p:normalViewPr>
  <p:slideViewPr>
    <p:cSldViewPr snapToGrid="0">
      <p:cViewPr varScale="1">
        <p:scale>
          <a:sx n="118" d="100"/>
          <a:sy n="118" d="100"/>
        </p:scale>
        <p:origin x="1428" y="108"/>
      </p:cViewPr>
      <p:guideLst>
        <p:guide pos="4464"/>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que Ruiz" userId="090779f9f64a1567" providerId="LiveId" clId="{219B8225-6D1C-40CD-8AF2-01AD4C9CF8C4}"/>
    <pc:docChg chg="undo custSel modSld">
      <pc:chgData name="Enrique Ruiz" userId="090779f9f64a1567" providerId="LiveId" clId="{219B8225-6D1C-40CD-8AF2-01AD4C9CF8C4}" dt="2022-07-05T02:53:28.810" v="78" actId="1076"/>
      <pc:docMkLst>
        <pc:docMk/>
      </pc:docMkLst>
      <pc:sldChg chg="modSp mod">
        <pc:chgData name="Enrique Ruiz" userId="090779f9f64a1567" providerId="LiveId" clId="{219B8225-6D1C-40CD-8AF2-01AD4C9CF8C4}" dt="2022-07-05T02:49:47.684" v="28" actId="20577"/>
        <pc:sldMkLst>
          <pc:docMk/>
          <pc:sldMk cId="0" sldId="261"/>
        </pc:sldMkLst>
        <pc:spChg chg="mod">
          <ac:chgData name="Enrique Ruiz" userId="090779f9f64a1567" providerId="LiveId" clId="{219B8225-6D1C-40CD-8AF2-01AD4C9CF8C4}" dt="2022-07-05T02:49:47.684" v="28" actId="20577"/>
          <ac:spMkLst>
            <pc:docMk/>
            <pc:sldMk cId="0" sldId="261"/>
            <ac:spMk id="283" creationId="{00000000-0000-0000-0000-000000000000}"/>
          </ac:spMkLst>
        </pc:spChg>
      </pc:sldChg>
      <pc:sldChg chg="addSp delSp modSp mod">
        <pc:chgData name="Enrique Ruiz" userId="090779f9f64a1567" providerId="LiveId" clId="{219B8225-6D1C-40CD-8AF2-01AD4C9CF8C4}" dt="2022-07-05T02:53:28.810" v="78" actId="1076"/>
        <pc:sldMkLst>
          <pc:docMk/>
          <pc:sldMk cId="254226752" sldId="320"/>
        </pc:sldMkLst>
        <pc:spChg chg="add mod">
          <ac:chgData name="Enrique Ruiz" userId="090779f9f64a1567" providerId="LiveId" clId="{219B8225-6D1C-40CD-8AF2-01AD4C9CF8C4}" dt="2022-07-05T02:53:28.810" v="78" actId="1076"/>
          <ac:spMkLst>
            <pc:docMk/>
            <pc:sldMk cId="254226752" sldId="320"/>
            <ac:spMk id="8" creationId="{48030AF9-3F6D-5336-6956-2FE02C182B30}"/>
          </ac:spMkLst>
        </pc:spChg>
        <pc:spChg chg="mod">
          <ac:chgData name="Enrique Ruiz" userId="090779f9f64a1567" providerId="LiveId" clId="{219B8225-6D1C-40CD-8AF2-01AD4C9CF8C4}" dt="2022-07-05T02:51:28.831" v="50" actId="1076"/>
          <ac:spMkLst>
            <pc:docMk/>
            <pc:sldMk cId="254226752" sldId="320"/>
            <ac:spMk id="308" creationId="{00000000-0000-0000-0000-000000000000}"/>
          </ac:spMkLst>
        </pc:spChg>
        <pc:spChg chg="mod">
          <ac:chgData name="Enrique Ruiz" userId="090779f9f64a1567" providerId="LiveId" clId="{219B8225-6D1C-40CD-8AF2-01AD4C9CF8C4}" dt="2022-07-05T02:53:11.589" v="73" actId="1076"/>
          <ac:spMkLst>
            <pc:docMk/>
            <pc:sldMk cId="254226752" sldId="320"/>
            <ac:spMk id="309" creationId="{00000000-0000-0000-0000-000000000000}"/>
          </ac:spMkLst>
        </pc:spChg>
        <pc:picChg chg="add mod modCrop">
          <ac:chgData name="Enrique Ruiz" userId="090779f9f64a1567" providerId="LiveId" clId="{219B8225-6D1C-40CD-8AF2-01AD4C9CF8C4}" dt="2022-07-05T02:53:22.546" v="77" actId="1076"/>
          <ac:picMkLst>
            <pc:docMk/>
            <pc:sldMk cId="254226752" sldId="320"/>
            <ac:picMk id="3" creationId="{47A3C022-AC2E-FEEC-5AD4-BCE96877DD34}"/>
          </ac:picMkLst>
        </pc:picChg>
        <pc:picChg chg="del mod">
          <ac:chgData name="Enrique Ruiz" userId="090779f9f64a1567" providerId="LiveId" clId="{219B8225-6D1C-40CD-8AF2-01AD4C9CF8C4}" dt="2022-07-05T02:50:41.845" v="36" actId="478"/>
          <ac:picMkLst>
            <pc:docMk/>
            <pc:sldMk cId="254226752" sldId="320"/>
            <ac:picMk id="7" creationId="{F8D65791-294D-22A1-0F8A-E9FD90256298}"/>
          </ac:picMkLst>
        </pc:picChg>
        <pc:cxnChg chg="mod">
          <ac:chgData name="Enrique Ruiz" userId="090779f9f64a1567" providerId="LiveId" clId="{219B8225-6D1C-40CD-8AF2-01AD4C9CF8C4}" dt="2022-07-05T02:51:30.677" v="51" actId="1076"/>
          <ac:cxnSpMkLst>
            <pc:docMk/>
            <pc:sldMk cId="254226752" sldId="320"/>
            <ac:cxnSpMk id="310" creationId="{00000000-0000-0000-0000-000000000000}"/>
          </ac:cxnSpMkLst>
        </pc:cxnChg>
      </pc:sldChg>
      <pc:sldChg chg="modSp mod">
        <pc:chgData name="Enrique Ruiz" userId="090779f9f64a1567" providerId="LiveId" clId="{219B8225-6D1C-40CD-8AF2-01AD4C9CF8C4}" dt="2022-07-05T02:49:53.437" v="30" actId="20577"/>
        <pc:sldMkLst>
          <pc:docMk/>
          <pc:sldMk cId="440769521" sldId="322"/>
        </pc:sldMkLst>
        <pc:spChg chg="mod">
          <ac:chgData name="Enrique Ruiz" userId="090779f9f64a1567" providerId="LiveId" clId="{219B8225-6D1C-40CD-8AF2-01AD4C9CF8C4}" dt="2022-07-05T02:49:53.437" v="30" actId="20577"/>
          <ac:spMkLst>
            <pc:docMk/>
            <pc:sldMk cId="440769521" sldId="322"/>
            <ac:spMk id="275" creationId="{00000000-0000-0000-0000-000000000000}"/>
          </ac:spMkLst>
        </pc:spChg>
      </pc:sldChg>
      <pc:sldChg chg="modSp mod">
        <pc:chgData name="Enrique Ruiz" userId="090779f9f64a1567" providerId="LiveId" clId="{219B8225-6D1C-40CD-8AF2-01AD4C9CF8C4}" dt="2022-07-05T02:49:59.202" v="31" actId="14100"/>
        <pc:sldMkLst>
          <pc:docMk/>
          <pc:sldMk cId="97923386" sldId="323"/>
        </pc:sldMkLst>
        <pc:spChg chg="mod">
          <ac:chgData name="Enrique Ruiz" userId="090779f9f64a1567" providerId="LiveId" clId="{219B8225-6D1C-40CD-8AF2-01AD4C9CF8C4}" dt="2022-07-05T02:49:59.202" v="31" actId="14100"/>
          <ac:spMkLst>
            <pc:docMk/>
            <pc:sldMk cId="97923386" sldId="323"/>
            <ac:spMk id="383" creationId="{00000000-0000-0000-0000-000000000000}"/>
          </ac:spMkLst>
        </pc:spChg>
      </pc:sldChg>
      <pc:sldChg chg="modSp mod">
        <pc:chgData name="Enrique Ruiz" userId="090779f9f64a1567" providerId="LiveId" clId="{219B8225-6D1C-40CD-8AF2-01AD4C9CF8C4}" dt="2022-07-05T02:50:05.661" v="32" actId="14100"/>
        <pc:sldMkLst>
          <pc:docMk/>
          <pc:sldMk cId="1437368635" sldId="324"/>
        </pc:sldMkLst>
        <pc:spChg chg="mod">
          <ac:chgData name="Enrique Ruiz" userId="090779f9f64a1567" providerId="LiveId" clId="{219B8225-6D1C-40CD-8AF2-01AD4C9CF8C4}" dt="2022-07-05T02:50:05.661" v="32" actId="14100"/>
          <ac:spMkLst>
            <pc:docMk/>
            <pc:sldMk cId="1437368635" sldId="324"/>
            <ac:spMk id="383" creationId="{00000000-0000-0000-0000-000000000000}"/>
          </ac:spMkLst>
        </pc:spChg>
      </pc:sldChg>
    </pc:docChg>
  </pc:docChgLst>
  <pc:docChgLst>
    <pc:chgData name="Enrique Ruiz" userId="090779f9f64a1567" providerId="LiveId" clId="{53980B6C-DD4D-42D1-82C3-08A636392551}"/>
    <pc:docChg chg="undo redo custSel addSld delSld modSld sldOrd">
      <pc:chgData name="Enrique Ruiz" userId="090779f9f64a1567" providerId="LiveId" clId="{53980B6C-DD4D-42D1-82C3-08A636392551}" dt="2022-07-04T21:16:35.507" v="6121" actId="47"/>
      <pc:docMkLst>
        <pc:docMk/>
      </pc:docMkLst>
      <pc:sldChg chg="addSp delSp modSp mod">
        <pc:chgData name="Enrique Ruiz" userId="090779f9f64a1567" providerId="LiveId" clId="{53980B6C-DD4D-42D1-82C3-08A636392551}" dt="2022-07-03T20:11:43.526" v="874" actId="1076"/>
        <pc:sldMkLst>
          <pc:docMk/>
          <pc:sldMk cId="0" sldId="256"/>
        </pc:sldMkLst>
        <pc:spChg chg="add del mod">
          <ac:chgData name="Enrique Ruiz" userId="090779f9f64a1567" providerId="LiveId" clId="{53980B6C-DD4D-42D1-82C3-08A636392551}" dt="2022-07-03T20:04:28.601" v="852" actId="478"/>
          <ac:spMkLst>
            <pc:docMk/>
            <pc:sldMk cId="0" sldId="256"/>
            <ac:spMk id="6" creationId="{1F9FBC61-9E4F-6A98-DFC0-0C14F5F54B0E}"/>
          </ac:spMkLst>
        </pc:spChg>
        <pc:spChg chg="add del mod">
          <ac:chgData name="Enrique Ruiz" userId="090779f9f64a1567" providerId="LiveId" clId="{53980B6C-DD4D-42D1-82C3-08A636392551}" dt="2022-07-03T20:10:26.202" v="859" actId="478"/>
          <ac:spMkLst>
            <pc:docMk/>
            <pc:sldMk cId="0" sldId="256"/>
            <ac:spMk id="9" creationId="{4F9F2814-5019-8852-BED4-2FB4F8A9A779}"/>
          </ac:spMkLst>
        </pc:spChg>
        <pc:spChg chg="add del mod">
          <ac:chgData name="Enrique Ruiz" userId="090779f9f64a1567" providerId="LiveId" clId="{53980B6C-DD4D-42D1-82C3-08A636392551}" dt="2022-07-03T20:10:47.140" v="863" actId="478"/>
          <ac:spMkLst>
            <pc:docMk/>
            <pc:sldMk cId="0" sldId="256"/>
            <ac:spMk id="10" creationId="{E7E0D0BF-D234-09BE-B80B-42A2D208DCF2}"/>
          </ac:spMkLst>
        </pc:spChg>
        <pc:spChg chg="mod">
          <ac:chgData name="Enrique Ruiz" userId="090779f9f64a1567" providerId="LiveId" clId="{53980B6C-DD4D-42D1-82C3-08A636392551}" dt="2022-07-03T20:11:38.696" v="871" actId="1076"/>
          <ac:spMkLst>
            <pc:docMk/>
            <pc:sldMk cId="0" sldId="256"/>
            <ac:spMk id="232" creationId="{00000000-0000-0000-0000-000000000000}"/>
          </ac:spMkLst>
        </pc:spChg>
        <pc:spChg chg="mod">
          <ac:chgData name="Enrique Ruiz" userId="090779f9f64a1567" providerId="LiveId" clId="{53980B6C-DD4D-42D1-82C3-08A636392551}" dt="2022-07-03T20:11:32.011" v="869" actId="1076"/>
          <ac:spMkLst>
            <pc:docMk/>
            <pc:sldMk cId="0" sldId="256"/>
            <ac:spMk id="233" creationId="{00000000-0000-0000-0000-000000000000}"/>
          </ac:spMkLst>
        </pc:spChg>
        <pc:picChg chg="add mod">
          <ac:chgData name="Enrique Ruiz" userId="090779f9f64a1567" providerId="LiveId" clId="{53980B6C-DD4D-42D1-82C3-08A636392551}" dt="2022-07-03T20:11:43.526" v="874" actId="1076"/>
          <ac:picMkLst>
            <pc:docMk/>
            <pc:sldMk cId="0" sldId="256"/>
            <ac:picMk id="3" creationId="{D01CA760-787D-9776-1616-F021DACEC579}"/>
          </ac:picMkLst>
        </pc:picChg>
        <pc:picChg chg="add del mod">
          <ac:chgData name="Enrique Ruiz" userId="090779f9f64a1567" providerId="LiveId" clId="{53980B6C-DD4D-42D1-82C3-08A636392551}" dt="2022-07-03T20:04:00.029" v="839" actId="478"/>
          <ac:picMkLst>
            <pc:docMk/>
            <pc:sldMk cId="0" sldId="256"/>
            <ac:picMk id="5" creationId="{2762C56E-AD3F-C8C7-FF9C-A5C4FFC9EAC9}"/>
          </ac:picMkLst>
        </pc:picChg>
        <pc:cxnChg chg="mod">
          <ac:chgData name="Enrique Ruiz" userId="090779f9f64a1567" providerId="LiveId" clId="{53980B6C-DD4D-42D1-82C3-08A636392551}" dt="2022-07-03T20:11:35.417" v="870" actId="1076"/>
          <ac:cxnSpMkLst>
            <pc:docMk/>
            <pc:sldMk cId="0" sldId="256"/>
            <ac:cxnSpMk id="234" creationId="{00000000-0000-0000-0000-000000000000}"/>
          </ac:cxnSpMkLst>
        </pc:cxnChg>
      </pc:sldChg>
      <pc:sldChg chg="modSp mod ord">
        <pc:chgData name="Enrique Ruiz" userId="090779f9f64a1567" providerId="LiveId" clId="{53980B6C-DD4D-42D1-82C3-08A636392551}" dt="2022-07-04T20:21:15.270" v="5938" actId="20577"/>
        <pc:sldMkLst>
          <pc:docMk/>
          <pc:sldMk cId="0" sldId="257"/>
        </pc:sldMkLst>
        <pc:spChg chg="mod">
          <ac:chgData name="Enrique Ruiz" userId="090779f9f64a1567" providerId="LiveId" clId="{53980B6C-DD4D-42D1-82C3-08A636392551}" dt="2022-07-03T17:41:14.432" v="99" actId="20577"/>
          <ac:spMkLst>
            <pc:docMk/>
            <pc:sldMk cId="0" sldId="257"/>
            <ac:spMk id="239" creationId="{00000000-0000-0000-0000-000000000000}"/>
          </ac:spMkLst>
        </pc:spChg>
        <pc:spChg chg="mod">
          <ac:chgData name="Enrique Ruiz" userId="090779f9f64a1567" providerId="LiveId" clId="{53980B6C-DD4D-42D1-82C3-08A636392551}" dt="2022-07-04T20:21:15.270" v="5938" actId="20577"/>
          <ac:spMkLst>
            <pc:docMk/>
            <pc:sldMk cId="0" sldId="257"/>
            <ac:spMk id="240" creationId="{00000000-0000-0000-0000-000000000000}"/>
          </ac:spMkLst>
        </pc:spChg>
      </pc:sldChg>
      <pc:sldChg chg="addSp modSp mod ord modNotes modNotesTx">
        <pc:chgData name="Enrique Ruiz" userId="090779f9f64a1567" providerId="LiveId" clId="{53980B6C-DD4D-42D1-82C3-08A636392551}" dt="2022-07-04T01:50:07.294" v="2367"/>
        <pc:sldMkLst>
          <pc:docMk/>
          <pc:sldMk cId="0" sldId="258"/>
        </pc:sldMkLst>
        <pc:spChg chg="add mod">
          <ac:chgData name="Enrique Ruiz" userId="090779f9f64a1567" providerId="LiveId" clId="{53980B6C-DD4D-42D1-82C3-08A636392551}" dt="2022-07-04T01:25:36.046" v="2030" actId="20577"/>
          <ac:spMkLst>
            <pc:docMk/>
            <pc:sldMk cId="0" sldId="258"/>
            <ac:spMk id="16" creationId="{CAD2D1FD-6E57-08D5-16AF-B89A6F129329}"/>
          </ac:spMkLst>
        </pc:spChg>
        <pc:spChg chg="add mod">
          <ac:chgData name="Enrique Ruiz" userId="090779f9f64a1567" providerId="LiveId" clId="{53980B6C-DD4D-42D1-82C3-08A636392551}" dt="2022-07-04T01:25:54.669" v="2032"/>
          <ac:spMkLst>
            <pc:docMk/>
            <pc:sldMk cId="0" sldId="258"/>
            <ac:spMk id="17" creationId="{0C4D949A-B2FA-9906-AC1F-73746680F1FE}"/>
          </ac:spMkLst>
        </pc:spChg>
        <pc:spChg chg="add mod">
          <ac:chgData name="Enrique Ruiz" userId="090779f9f64a1567" providerId="LiveId" clId="{53980B6C-DD4D-42D1-82C3-08A636392551}" dt="2022-07-04T01:20:55.633" v="1994" actId="20577"/>
          <ac:spMkLst>
            <pc:docMk/>
            <pc:sldMk cId="0" sldId="258"/>
            <ac:spMk id="18" creationId="{C667A6FE-C3DD-5D6B-33F7-66CFFA7BD870}"/>
          </ac:spMkLst>
        </pc:spChg>
        <pc:spChg chg="mod">
          <ac:chgData name="Enrique Ruiz" userId="090779f9f64a1567" providerId="LiveId" clId="{53980B6C-DD4D-42D1-82C3-08A636392551}" dt="2022-07-04T01:20:17.703" v="1989" actId="20577"/>
          <ac:spMkLst>
            <pc:docMk/>
            <pc:sldMk cId="0" sldId="258"/>
            <ac:spMk id="246" creationId="{00000000-0000-0000-0000-000000000000}"/>
          </ac:spMkLst>
        </pc:spChg>
        <pc:spChg chg="mod">
          <ac:chgData name="Enrique Ruiz" userId="090779f9f64a1567" providerId="LiveId" clId="{53980B6C-DD4D-42D1-82C3-08A636392551}" dt="2022-07-04T01:22:13.812" v="2008"/>
          <ac:spMkLst>
            <pc:docMk/>
            <pc:sldMk cId="0" sldId="258"/>
            <ac:spMk id="247" creationId="{00000000-0000-0000-0000-000000000000}"/>
          </ac:spMkLst>
        </pc:spChg>
        <pc:spChg chg="mod">
          <ac:chgData name="Enrique Ruiz" userId="090779f9f64a1567" providerId="LiveId" clId="{53980B6C-DD4D-42D1-82C3-08A636392551}" dt="2022-07-04T01:22:09.931" v="2007" actId="20577"/>
          <ac:spMkLst>
            <pc:docMk/>
            <pc:sldMk cId="0" sldId="258"/>
            <ac:spMk id="248" creationId="{00000000-0000-0000-0000-000000000000}"/>
          </ac:spMkLst>
        </pc:spChg>
        <pc:spChg chg="mod">
          <ac:chgData name="Enrique Ruiz" userId="090779f9f64a1567" providerId="LiveId" clId="{53980B6C-DD4D-42D1-82C3-08A636392551}" dt="2022-07-04T01:23:12.021" v="2012"/>
          <ac:spMkLst>
            <pc:docMk/>
            <pc:sldMk cId="0" sldId="258"/>
            <ac:spMk id="249" creationId="{00000000-0000-0000-0000-000000000000}"/>
          </ac:spMkLst>
        </pc:spChg>
        <pc:spChg chg="mod">
          <ac:chgData name="Enrique Ruiz" userId="090779f9f64a1567" providerId="LiveId" clId="{53980B6C-DD4D-42D1-82C3-08A636392551}" dt="2022-07-04T01:23:15.231" v="2013" actId="14100"/>
          <ac:spMkLst>
            <pc:docMk/>
            <pc:sldMk cId="0" sldId="258"/>
            <ac:spMk id="250" creationId="{00000000-0000-0000-0000-000000000000}"/>
          </ac:spMkLst>
        </pc:spChg>
        <pc:spChg chg="mod">
          <ac:chgData name="Enrique Ruiz" userId="090779f9f64a1567" providerId="LiveId" clId="{53980B6C-DD4D-42D1-82C3-08A636392551}" dt="2022-07-04T01:20:45.828" v="1990" actId="1076"/>
          <ac:spMkLst>
            <pc:docMk/>
            <pc:sldMk cId="0" sldId="258"/>
            <ac:spMk id="251" creationId="{00000000-0000-0000-0000-000000000000}"/>
          </ac:spMkLst>
        </pc:spChg>
        <pc:spChg chg="mod">
          <ac:chgData name="Enrique Ruiz" userId="090779f9f64a1567" providerId="LiveId" clId="{53980B6C-DD4D-42D1-82C3-08A636392551}" dt="2022-07-04T01:20:45.828" v="1990" actId="1076"/>
          <ac:spMkLst>
            <pc:docMk/>
            <pc:sldMk cId="0" sldId="258"/>
            <ac:spMk id="252" creationId="{00000000-0000-0000-0000-000000000000}"/>
          </ac:spMkLst>
        </pc:spChg>
        <pc:spChg chg="mod">
          <ac:chgData name="Enrique Ruiz" userId="090779f9f64a1567" providerId="LiveId" clId="{53980B6C-DD4D-42D1-82C3-08A636392551}" dt="2022-07-04T01:23:31.949" v="2015" actId="20577"/>
          <ac:spMkLst>
            <pc:docMk/>
            <pc:sldMk cId="0" sldId="258"/>
            <ac:spMk id="253" creationId="{00000000-0000-0000-0000-000000000000}"/>
          </ac:spMkLst>
        </pc:spChg>
        <pc:spChg chg="mod">
          <ac:chgData name="Enrique Ruiz" userId="090779f9f64a1567" providerId="LiveId" clId="{53980B6C-DD4D-42D1-82C3-08A636392551}" dt="2022-07-04T01:23:58.083" v="2016"/>
          <ac:spMkLst>
            <pc:docMk/>
            <pc:sldMk cId="0" sldId="258"/>
            <ac:spMk id="254" creationId="{00000000-0000-0000-0000-000000000000}"/>
          </ac:spMkLst>
        </pc:spChg>
        <pc:spChg chg="mod">
          <ac:chgData name="Enrique Ruiz" userId="090779f9f64a1567" providerId="LiveId" clId="{53980B6C-DD4D-42D1-82C3-08A636392551}" dt="2022-07-04T01:25:25.514" v="2025"/>
          <ac:spMkLst>
            <pc:docMk/>
            <pc:sldMk cId="0" sldId="258"/>
            <ac:spMk id="255" creationId="{00000000-0000-0000-0000-000000000000}"/>
          </ac:spMkLst>
        </pc:spChg>
        <pc:spChg chg="mod">
          <ac:chgData name="Enrique Ruiz" userId="090779f9f64a1567" providerId="LiveId" clId="{53980B6C-DD4D-42D1-82C3-08A636392551}" dt="2022-07-04T01:27:16.934" v="2081"/>
          <ac:spMkLst>
            <pc:docMk/>
            <pc:sldMk cId="0" sldId="258"/>
            <ac:spMk id="256" creationId="{00000000-0000-0000-0000-000000000000}"/>
          </ac:spMkLst>
        </pc:spChg>
        <pc:spChg chg="mod">
          <ac:chgData name="Enrique Ruiz" userId="090779f9f64a1567" providerId="LiveId" clId="{53980B6C-DD4D-42D1-82C3-08A636392551}" dt="2022-07-04T01:20:45.828" v="1990" actId="1076"/>
          <ac:spMkLst>
            <pc:docMk/>
            <pc:sldMk cId="0" sldId="258"/>
            <ac:spMk id="257" creationId="{00000000-0000-0000-0000-000000000000}"/>
          </ac:spMkLst>
        </pc:spChg>
        <pc:spChg chg="mod">
          <ac:chgData name="Enrique Ruiz" userId="090779f9f64a1567" providerId="LiveId" clId="{53980B6C-DD4D-42D1-82C3-08A636392551}" dt="2022-07-04T01:20:45.828" v="1990" actId="1076"/>
          <ac:spMkLst>
            <pc:docMk/>
            <pc:sldMk cId="0" sldId="258"/>
            <ac:spMk id="258" creationId="{00000000-0000-0000-0000-000000000000}"/>
          </ac:spMkLst>
        </pc:spChg>
        <pc:picChg chg="add mod">
          <ac:chgData name="Enrique Ruiz" userId="090779f9f64a1567" providerId="LiveId" clId="{53980B6C-DD4D-42D1-82C3-08A636392551}" dt="2022-07-04T01:22:18.894" v="2010" actId="1076"/>
          <ac:picMkLst>
            <pc:docMk/>
            <pc:sldMk cId="0" sldId="258"/>
            <ac:picMk id="3" creationId="{421807A4-82A7-0D90-CEE2-B5F6A35E97AC}"/>
          </ac:picMkLst>
        </pc:picChg>
        <pc:picChg chg="add mod">
          <ac:chgData name="Enrique Ruiz" userId="090779f9f64a1567" providerId="LiveId" clId="{53980B6C-DD4D-42D1-82C3-08A636392551}" dt="2022-07-04T01:34:24.929" v="2100" actId="1076"/>
          <ac:picMkLst>
            <pc:docMk/>
            <pc:sldMk cId="0" sldId="258"/>
            <ac:picMk id="5" creationId="{F32E6B53-104E-B8EE-2A4E-FF34195276D3}"/>
          </ac:picMkLst>
        </pc:picChg>
        <pc:picChg chg="add mod">
          <ac:chgData name="Enrique Ruiz" userId="090779f9f64a1567" providerId="LiveId" clId="{53980B6C-DD4D-42D1-82C3-08A636392551}" dt="2022-07-04T01:34:28.226" v="2101" actId="1076"/>
          <ac:picMkLst>
            <pc:docMk/>
            <pc:sldMk cId="0" sldId="258"/>
            <ac:picMk id="7" creationId="{C80DC3BE-E5CA-C99F-1782-4AC47657A12F}"/>
          </ac:picMkLst>
        </pc:picChg>
      </pc:sldChg>
      <pc:sldChg chg="addSp delSp modSp mod ord">
        <pc:chgData name="Enrique Ruiz" userId="090779f9f64a1567" providerId="LiveId" clId="{53980B6C-DD4D-42D1-82C3-08A636392551}" dt="2022-07-03T20:31:49.035" v="1146" actId="20577"/>
        <pc:sldMkLst>
          <pc:docMk/>
          <pc:sldMk cId="0" sldId="259"/>
        </pc:sldMkLst>
        <pc:spChg chg="mod ord">
          <ac:chgData name="Enrique Ruiz" userId="090779f9f64a1567" providerId="LiveId" clId="{53980B6C-DD4D-42D1-82C3-08A636392551}" dt="2022-07-03T20:28:00.258" v="986" actId="14100"/>
          <ac:spMkLst>
            <pc:docMk/>
            <pc:sldMk cId="0" sldId="259"/>
            <ac:spMk id="265" creationId="{00000000-0000-0000-0000-000000000000}"/>
          </ac:spMkLst>
        </pc:spChg>
        <pc:spChg chg="mod">
          <ac:chgData name="Enrique Ruiz" userId="090779f9f64a1567" providerId="LiveId" clId="{53980B6C-DD4D-42D1-82C3-08A636392551}" dt="2022-07-03T20:31:49.035" v="1146" actId="20577"/>
          <ac:spMkLst>
            <pc:docMk/>
            <pc:sldMk cId="0" sldId="259"/>
            <ac:spMk id="266" creationId="{00000000-0000-0000-0000-000000000000}"/>
          </ac:spMkLst>
        </pc:spChg>
        <pc:spChg chg="mod">
          <ac:chgData name="Enrique Ruiz" userId="090779f9f64a1567" providerId="LiveId" clId="{53980B6C-DD4D-42D1-82C3-08A636392551}" dt="2022-07-03T20:29:09.318" v="1020" actId="20577"/>
          <ac:spMkLst>
            <pc:docMk/>
            <pc:sldMk cId="0" sldId="259"/>
            <ac:spMk id="267" creationId="{00000000-0000-0000-0000-000000000000}"/>
          </ac:spMkLst>
        </pc:spChg>
        <pc:spChg chg="mod">
          <ac:chgData name="Enrique Ruiz" userId="090779f9f64a1567" providerId="LiveId" clId="{53980B6C-DD4D-42D1-82C3-08A636392551}" dt="2022-07-03T20:16:25.868" v="963" actId="20577"/>
          <ac:spMkLst>
            <pc:docMk/>
            <pc:sldMk cId="0" sldId="259"/>
            <ac:spMk id="268" creationId="{00000000-0000-0000-0000-000000000000}"/>
          </ac:spMkLst>
        </pc:spChg>
        <pc:picChg chg="add mod">
          <ac:chgData name="Enrique Ruiz" userId="090779f9f64a1567" providerId="LiveId" clId="{53980B6C-DD4D-42D1-82C3-08A636392551}" dt="2022-07-03T20:27:48.380" v="983" actId="1076"/>
          <ac:picMkLst>
            <pc:docMk/>
            <pc:sldMk cId="0" sldId="259"/>
            <ac:picMk id="3" creationId="{D844CB61-1B5B-D61E-4610-7CC1BECD51EE}"/>
          </ac:picMkLst>
        </pc:picChg>
        <pc:picChg chg="del">
          <ac:chgData name="Enrique Ruiz" userId="090779f9f64a1567" providerId="LiveId" clId="{53980B6C-DD4D-42D1-82C3-08A636392551}" dt="2022-07-03T20:14:46.965" v="915" actId="478"/>
          <ac:picMkLst>
            <pc:docMk/>
            <pc:sldMk cId="0" sldId="259"/>
            <ac:picMk id="264" creationId="{00000000-0000-0000-0000-000000000000}"/>
          </ac:picMkLst>
        </pc:picChg>
      </pc:sldChg>
      <pc:sldChg chg="modSp mod ord modNotes">
        <pc:chgData name="Enrique Ruiz" userId="090779f9f64a1567" providerId="LiveId" clId="{53980B6C-DD4D-42D1-82C3-08A636392551}" dt="2022-07-04T19:19:31.359" v="4457" actId="20577"/>
        <pc:sldMkLst>
          <pc:docMk/>
          <pc:sldMk cId="0" sldId="261"/>
        </pc:sldMkLst>
        <pc:spChg chg="mod">
          <ac:chgData name="Enrique Ruiz" userId="090779f9f64a1567" providerId="LiveId" clId="{53980B6C-DD4D-42D1-82C3-08A636392551}" dt="2022-07-04T19:19:31.359" v="4457" actId="20577"/>
          <ac:spMkLst>
            <pc:docMk/>
            <pc:sldMk cId="0" sldId="261"/>
            <ac:spMk id="283" creationId="{00000000-0000-0000-0000-000000000000}"/>
          </ac:spMkLst>
        </pc:spChg>
        <pc:spChg chg="mod">
          <ac:chgData name="Enrique Ruiz" userId="090779f9f64a1567" providerId="LiveId" clId="{53980B6C-DD4D-42D1-82C3-08A636392551}" dt="2022-07-04T18:24:42.961" v="3860" actId="20577"/>
          <ac:spMkLst>
            <pc:docMk/>
            <pc:sldMk cId="0" sldId="261"/>
            <ac:spMk id="284" creationId="{00000000-0000-0000-0000-000000000000}"/>
          </ac:spMkLst>
        </pc:spChg>
        <pc:cxnChg chg="mod">
          <ac:chgData name="Enrique Ruiz" userId="090779f9f64a1567" providerId="LiveId" clId="{53980B6C-DD4D-42D1-82C3-08A636392551}" dt="2022-07-04T18:24:49.229" v="3861" actId="1076"/>
          <ac:cxnSpMkLst>
            <pc:docMk/>
            <pc:sldMk cId="0" sldId="261"/>
            <ac:cxnSpMk id="285" creationId="{00000000-0000-0000-0000-000000000000}"/>
          </ac:cxnSpMkLst>
        </pc:cxnChg>
      </pc:sldChg>
      <pc:sldChg chg="modSp mod">
        <pc:chgData name="Enrique Ruiz" userId="090779f9f64a1567" providerId="LiveId" clId="{53980B6C-DD4D-42D1-82C3-08A636392551}" dt="2022-07-03T20:12:19.278" v="878" actId="1076"/>
        <pc:sldMkLst>
          <pc:docMk/>
          <pc:sldMk cId="0" sldId="262"/>
        </pc:sldMkLst>
        <pc:spChg chg="mod">
          <ac:chgData name="Enrique Ruiz" userId="090779f9f64a1567" providerId="LiveId" clId="{53980B6C-DD4D-42D1-82C3-08A636392551}" dt="2022-07-03T20:12:19.278" v="878" actId="1076"/>
          <ac:spMkLst>
            <pc:docMk/>
            <pc:sldMk cId="0" sldId="262"/>
            <ac:spMk id="299" creationId="{00000000-0000-0000-0000-000000000000}"/>
          </ac:spMkLst>
        </pc:spChg>
      </pc:sldChg>
      <pc:sldChg chg="modSp mod">
        <pc:chgData name="Enrique Ruiz" userId="090779f9f64a1567" providerId="LiveId" clId="{53980B6C-DD4D-42D1-82C3-08A636392551}" dt="2022-07-04T17:43:42.698" v="3066" actId="1076"/>
        <pc:sldMkLst>
          <pc:docMk/>
          <pc:sldMk cId="0" sldId="269"/>
        </pc:sldMkLst>
        <pc:spChg chg="mod">
          <ac:chgData name="Enrique Ruiz" userId="090779f9f64a1567" providerId="LiveId" clId="{53980B6C-DD4D-42D1-82C3-08A636392551}" dt="2022-07-04T17:43:42.698" v="3066" actId="1076"/>
          <ac:spMkLst>
            <pc:docMk/>
            <pc:sldMk cId="0" sldId="269"/>
            <ac:spMk id="376" creationId="{00000000-0000-0000-0000-000000000000}"/>
          </ac:spMkLst>
        </pc:spChg>
      </pc:sldChg>
      <pc:sldChg chg="addSp delSp modSp mod ord modNotesTx">
        <pc:chgData name="Enrique Ruiz" userId="090779f9f64a1567" providerId="LiveId" clId="{53980B6C-DD4D-42D1-82C3-08A636392551}" dt="2022-07-04T17:59:44.454" v="3318" actId="1076"/>
        <pc:sldMkLst>
          <pc:docMk/>
          <pc:sldMk cId="0" sldId="277"/>
        </pc:sldMkLst>
        <pc:spChg chg="add del mod">
          <ac:chgData name="Enrique Ruiz" userId="090779f9f64a1567" providerId="LiveId" clId="{53980B6C-DD4D-42D1-82C3-08A636392551}" dt="2022-07-04T17:44:04.324" v="3071" actId="478"/>
          <ac:spMkLst>
            <pc:docMk/>
            <pc:sldMk cId="0" sldId="277"/>
            <ac:spMk id="25" creationId="{7AFAD4BE-AE7C-0A33-8A7E-4D13BB0BC094}"/>
          </ac:spMkLst>
        </pc:spChg>
        <pc:spChg chg="add mod">
          <ac:chgData name="Enrique Ruiz" userId="090779f9f64a1567" providerId="LiveId" clId="{53980B6C-DD4D-42D1-82C3-08A636392551}" dt="2022-07-04T17:45:38.541" v="3090" actId="14100"/>
          <ac:spMkLst>
            <pc:docMk/>
            <pc:sldMk cId="0" sldId="277"/>
            <ac:spMk id="28" creationId="{E4343813-6F03-CD7B-BA0B-C2E9AB181806}"/>
          </ac:spMkLst>
        </pc:spChg>
        <pc:spChg chg="add del mod">
          <ac:chgData name="Enrique Ruiz" userId="090779f9f64a1567" providerId="LiveId" clId="{53980B6C-DD4D-42D1-82C3-08A636392551}" dt="2022-07-04T17:46:24.291" v="3117" actId="478"/>
          <ac:spMkLst>
            <pc:docMk/>
            <pc:sldMk cId="0" sldId="277"/>
            <ac:spMk id="29" creationId="{86D772C9-3FF8-CBB0-0F98-32AE9144A08A}"/>
          </ac:spMkLst>
        </pc:spChg>
        <pc:spChg chg="add del mod">
          <ac:chgData name="Enrique Ruiz" userId="090779f9f64a1567" providerId="LiveId" clId="{53980B6C-DD4D-42D1-82C3-08A636392551}" dt="2022-07-04T17:46:24.291" v="3117" actId="478"/>
          <ac:spMkLst>
            <pc:docMk/>
            <pc:sldMk cId="0" sldId="277"/>
            <ac:spMk id="30" creationId="{4FAF3863-4D88-5753-DA35-065BF162EB5A}"/>
          </ac:spMkLst>
        </pc:spChg>
        <pc:spChg chg="add del mod">
          <ac:chgData name="Enrique Ruiz" userId="090779f9f64a1567" providerId="LiveId" clId="{53980B6C-DD4D-42D1-82C3-08A636392551}" dt="2022-07-04T17:46:24.291" v="3117" actId="478"/>
          <ac:spMkLst>
            <pc:docMk/>
            <pc:sldMk cId="0" sldId="277"/>
            <ac:spMk id="31" creationId="{A3E4999D-1B38-4ACE-1C09-389DA4770446}"/>
          </ac:spMkLst>
        </pc:spChg>
        <pc:spChg chg="add del mod">
          <ac:chgData name="Enrique Ruiz" userId="090779f9f64a1567" providerId="LiveId" clId="{53980B6C-DD4D-42D1-82C3-08A636392551}" dt="2022-07-04T17:46:24.291" v="3117" actId="478"/>
          <ac:spMkLst>
            <pc:docMk/>
            <pc:sldMk cId="0" sldId="277"/>
            <ac:spMk id="32" creationId="{664A3D90-C725-FCAA-64F3-900160B2F80C}"/>
          </ac:spMkLst>
        </pc:spChg>
        <pc:spChg chg="add del mod">
          <ac:chgData name="Enrique Ruiz" userId="090779f9f64a1567" providerId="LiveId" clId="{53980B6C-DD4D-42D1-82C3-08A636392551}" dt="2022-07-04T17:46:24.291" v="3117" actId="478"/>
          <ac:spMkLst>
            <pc:docMk/>
            <pc:sldMk cId="0" sldId="277"/>
            <ac:spMk id="33" creationId="{C38E4262-2948-A267-B6E0-AA83DC398832}"/>
          </ac:spMkLst>
        </pc:spChg>
        <pc:spChg chg="add del mod">
          <ac:chgData name="Enrique Ruiz" userId="090779f9f64a1567" providerId="LiveId" clId="{53980B6C-DD4D-42D1-82C3-08A636392551}" dt="2022-07-04T17:46:24.291" v="3117" actId="478"/>
          <ac:spMkLst>
            <pc:docMk/>
            <pc:sldMk cId="0" sldId="277"/>
            <ac:spMk id="34" creationId="{DDD62D64-2AAF-09C4-B55E-1CE3E8CC3F32}"/>
          </ac:spMkLst>
        </pc:spChg>
        <pc:spChg chg="add del mod">
          <ac:chgData name="Enrique Ruiz" userId="090779f9f64a1567" providerId="LiveId" clId="{53980B6C-DD4D-42D1-82C3-08A636392551}" dt="2022-07-04T17:46:24.291" v="3117" actId="478"/>
          <ac:spMkLst>
            <pc:docMk/>
            <pc:sldMk cId="0" sldId="277"/>
            <ac:spMk id="35" creationId="{6F553023-1917-D3AE-0659-C3D8BB42CF3C}"/>
          </ac:spMkLst>
        </pc:spChg>
        <pc:spChg chg="add del mod">
          <ac:chgData name="Enrique Ruiz" userId="090779f9f64a1567" providerId="LiveId" clId="{53980B6C-DD4D-42D1-82C3-08A636392551}" dt="2022-07-04T17:46:24.291" v="3117" actId="478"/>
          <ac:spMkLst>
            <pc:docMk/>
            <pc:sldMk cId="0" sldId="277"/>
            <ac:spMk id="36" creationId="{77CEFC8D-42CF-D304-1F3A-2E808DB545B6}"/>
          </ac:spMkLst>
        </pc:spChg>
        <pc:spChg chg="add del mod">
          <ac:chgData name="Enrique Ruiz" userId="090779f9f64a1567" providerId="LiveId" clId="{53980B6C-DD4D-42D1-82C3-08A636392551}" dt="2022-07-04T17:46:24.291" v="3117" actId="478"/>
          <ac:spMkLst>
            <pc:docMk/>
            <pc:sldMk cId="0" sldId="277"/>
            <ac:spMk id="37" creationId="{240EDE21-3764-2112-3F51-0A3C89A96AC3}"/>
          </ac:spMkLst>
        </pc:spChg>
        <pc:spChg chg="add del mod">
          <ac:chgData name="Enrique Ruiz" userId="090779f9f64a1567" providerId="LiveId" clId="{53980B6C-DD4D-42D1-82C3-08A636392551}" dt="2022-07-04T17:46:24.291" v="3117" actId="478"/>
          <ac:spMkLst>
            <pc:docMk/>
            <pc:sldMk cId="0" sldId="277"/>
            <ac:spMk id="38" creationId="{3D42AB1E-47CD-A0ED-F891-1F4F0C9AD26C}"/>
          </ac:spMkLst>
        </pc:spChg>
        <pc:spChg chg="add mod">
          <ac:chgData name="Enrique Ruiz" userId="090779f9f64a1567" providerId="LiveId" clId="{53980B6C-DD4D-42D1-82C3-08A636392551}" dt="2022-07-04T17:59:44.454" v="3318" actId="1076"/>
          <ac:spMkLst>
            <pc:docMk/>
            <pc:sldMk cId="0" sldId="277"/>
            <ac:spMk id="41" creationId="{799ABB68-9673-6E2B-648C-27777E2CB32E}"/>
          </ac:spMkLst>
        </pc:spChg>
        <pc:spChg chg="mod">
          <ac:chgData name="Enrique Ruiz" userId="090779f9f64a1567" providerId="LiveId" clId="{53980B6C-DD4D-42D1-82C3-08A636392551}" dt="2022-07-04T17:59:44.454" v="3318" actId="1076"/>
          <ac:spMkLst>
            <pc:docMk/>
            <pc:sldMk cId="0" sldId="277"/>
            <ac:spMk id="562" creationId="{00000000-0000-0000-0000-000000000000}"/>
          </ac:spMkLst>
        </pc:spChg>
        <pc:spChg chg="mod">
          <ac:chgData name="Enrique Ruiz" userId="090779f9f64a1567" providerId="LiveId" clId="{53980B6C-DD4D-42D1-82C3-08A636392551}" dt="2022-07-04T17:59:44.454" v="3318" actId="1076"/>
          <ac:spMkLst>
            <pc:docMk/>
            <pc:sldMk cId="0" sldId="277"/>
            <ac:spMk id="563" creationId="{00000000-0000-0000-0000-000000000000}"/>
          </ac:spMkLst>
        </pc:spChg>
        <pc:spChg chg="del">
          <ac:chgData name="Enrique Ruiz" userId="090779f9f64a1567" providerId="LiveId" clId="{53980B6C-DD4D-42D1-82C3-08A636392551}" dt="2022-07-04T17:46:32.003" v="3118" actId="478"/>
          <ac:spMkLst>
            <pc:docMk/>
            <pc:sldMk cId="0" sldId="277"/>
            <ac:spMk id="564" creationId="{00000000-0000-0000-0000-000000000000}"/>
          </ac:spMkLst>
        </pc:spChg>
        <pc:spChg chg="mod">
          <ac:chgData name="Enrique Ruiz" userId="090779f9f64a1567" providerId="LiveId" clId="{53980B6C-DD4D-42D1-82C3-08A636392551}" dt="2022-07-04T17:59:44.454" v="3318" actId="1076"/>
          <ac:spMkLst>
            <pc:docMk/>
            <pc:sldMk cId="0" sldId="277"/>
            <ac:spMk id="565" creationId="{00000000-0000-0000-0000-000000000000}"/>
          </ac:spMkLst>
        </pc:spChg>
        <pc:spChg chg="del">
          <ac:chgData name="Enrique Ruiz" userId="090779f9f64a1567" providerId="LiveId" clId="{53980B6C-DD4D-42D1-82C3-08A636392551}" dt="2022-07-04T17:46:32.003" v="3118" actId="478"/>
          <ac:spMkLst>
            <pc:docMk/>
            <pc:sldMk cId="0" sldId="277"/>
            <ac:spMk id="566" creationId="{00000000-0000-0000-0000-000000000000}"/>
          </ac:spMkLst>
        </pc:spChg>
        <pc:spChg chg="add del">
          <ac:chgData name="Enrique Ruiz" userId="090779f9f64a1567" providerId="LiveId" clId="{53980B6C-DD4D-42D1-82C3-08A636392551}" dt="2022-07-04T17:46:24.291" v="3117" actId="478"/>
          <ac:spMkLst>
            <pc:docMk/>
            <pc:sldMk cId="0" sldId="277"/>
            <ac:spMk id="567" creationId="{00000000-0000-0000-0000-000000000000}"/>
          </ac:spMkLst>
        </pc:spChg>
        <pc:spChg chg="del">
          <ac:chgData name="Enrique Ruiz" userId="090779f9f64a1567" providerId="LiveId" clId="{53980B6C-DD4D-42D1-82C3-08A636392551}" dt="2022-07-04T17:46:32.003" v="3118" actId="478"/>
          <ac:spMkLst>
            <pc:docMk/>
            <pc:sldMk cId="0" sldId="277"/>
            <ac:spMk id="568" creationId="{00000000-0000-0000-0000-000000000000}"/>
          </ac:spMkLst>
        </pc:spChg>
        <pc:spChg chg="add del">
          <ac:chgData name="Enrique Ruiz" userId="090779f9f64a1567" providerId="LiveId" clId="{53980B6C-DD4D-42D1-82C3-08A636392551}" dt="2022-07-04T17:46:24.291" v="3117" actId="478"/>
          <ac:spMkLst>
            <pc:docMk/>
            <pc:sldMk cId="0" sldId="277"/>
            <ac:spMk id="569" creationId="{00000000-0000-0000-0000-000000000000}"/>
          </ac:spMkLst>
        </pc:spChg>
        <pc:spChg chg="del">
          <ac:chgData name="Enrique Ruiz" userId="090779f9f64a1567" providerId="LiveId" clId="{53980B6C-DD4D-42D1-82C3-08A636392551}" dt="2022-07-04T17:46:32.003" v="3118" actId="478"/>
          <ac:spMkLst>
            <pc:docMk/>
            <pc:sldMk cId="0" sldId="277"/>
            <ac:spMk id="570" creationId="{00000000-0000-0000-0000-000000000000}"/>
          </ac:spMkLst>
        </pc:spChg>
        <pc:spChg chg="add del">
          <ac:chgData name="Enrique Ruiz" userId="090779f9f64a1567" providerId="LiveId" clId="{53980B6C-DD4D-42D1-82C3-08A636392551}" dt="2022-07-04T17:46:24.291" v="3117" actId="478"/>
          <ac:spMkLst>
            <pc:docMk/>
            <pc:sldMk cId="0" sldId="277"/>
            <ac:spMk id="571" creationId="{00000000-0000-0000-0000-000000000000}"/>
          </ac:spMkLst>
        </pc:spChg>
        <pc:spChg chg="del">
          <ac:chgData name="Enrique Ruiz" userId="090779f9f64a1567" providerId="LiveId" clId="{53980B6C-DD4D-42D1-82C3-08A636392551}" dt="2022-07-04T17:46:32.003" v="3118" actId="478"/>
          <ac:spMkLst>
            <pc:docMk/>
            <pc:sldMk cId="0" sldId="277"/>
            <ac:spMk id="572" creationId="{00000000-0000-0000-0000-000000000000}"/>
          </ac:spMkLst>
        </pc:spChg>
        <pc:spChg chg="del">
          <ac:chgData name="Enrique Ruiz" userId="090779f9f64a1567" providerId="LiveId" clId="{53980B6C-DD4D-42D1-82C3-08A636392551}" dt="2022-07-04T17:46:32.003" v="3118" actId="478"/>
          <ac:spMkLst>
            <pc:docMk/>
            <pc:sldMk cId="0" sldId="277"/>
            <ac:spMk id="573" creationId="{00000000-0000-0000-0000-000000000000}"/>
          </ac:spMkLst>
        </pc:spChg>
        <pc:spChg chg="del">
          <ac:chgData name="Enrique Ruiz" userId="090779f9f64a1567" providerId="LiveId" clId="{53980B6C-DD4D-42D1-82C3-08A636392551}" dt="2022-07-04T17:46:32.003" v="3118" actId="478"/>
          <ac:spMkLst>
            <pc:docMk/>
            <pc:sldMk cId="0" sldId="277"/>
            <ac:spMk id="574" creationId="{00000000-0000-0000-0000-000000000000}"/>
          </ac:spMkLst>
        </pc:spChg>
        <pc:spChg chg="del">
          <ac:chgData name="Enrique Ruiz" userId="090779f9f64a1567" providerId="LiveId" clId="{53980B6C-DD4D-42D1-82C3-08A636392551}" dt="2022-07-04T17:46:32.003" v="3118" actId="478"/>
          <ac:spMkLst>
            <pc:docMk/>
            <pc:sldMk cId="0" sldId="277"/>
            <ac:spMk id="575" creationId="{00000000-0000-0000-0000-000000000000}"/>
          </ac:spMkLst>
        </pc:spChg>
        <pc:spChg chg="del">
          <ac:chgData name="Enrique Ruiz" userId="090779f9f64a1567" providerId="LiveId" clId="{53980B6C-DD4D-42D1-82C3-08A636392551}" dt="2022-07-04T17:46:32.003" v="3118" actId="478"/>
          <ac:spMkLst>
            <pc:docMk/>
            <pc:sldMk cId="0" sldId="277"/>
            <ac:spMk id="576" creationId="{00000000-0000-0000-0000-000000000000}"/>
          </ac:spMkLst>
        </pc:spChg>
        <pc:grpChg chg="del mod">
          <ac:chgData name="Enrique Ruiz" userId="090779f9f64a1567" providerId="LiveId" clId="{53980B6C-DD4D-42D1-82C3-08A636392551}" dt="2022-07-04T17:42:11.972" v="3056" actId="478"/>
          <ac:grpSpMkLst>
            <pc:docMk/>
            <pc:sldMk cId="0" sldId="277"/>
            <ac:grpSpMk id="577" creationId="{00000000-0000-0000-0000-000000000000}"/>
          </ac:grpSpMkLst>
        </pc:grpChg>
        <pc:picChg chg="add del mod ord modCrop">
          <ac:chgData name="Enrique Ruiz" userId="090779f9f64a1567" providerId="LiveId" clId="{53980B6C-DD4D-42D1-82C3-08A636392551}" dt="2022-07-04T17:44:58.440" v="3075" actId="478"/>
          <ac:picMkLst>
            <pc:docMk/>
            <pc:sldMk cId="0" sldId="277"/>
            <ac:picMk id="3" creationId="{2436BF96-E67A-56C1-0B17-DDDF4DCD9411}"/>
          </ac:picMkLst>
        </pc:picChg>
        <pc:picChg chg="add mod ord modCrop">
          <ac:chgData name="Enrique Ruiz" userId="090779f9f64a1567" providerId="LiveId" clId="{53980B6C-DD4D-42D1-82C3-08A636392551}" dt="2022-07-04T17:45:23.595" v="3086" actId="167"/>
          <ac:picMkLst>
            <pc:docMk/>
            <pc:sldMk cId="0" sldId="277"/>
            <ac:picMk id="5" creationId="{80FB7984-24A3-7BB5-62BF-60EDDF5CFC9E}"/>
          </ac:picMkLst>
        </pc:picChg>
        <pc:picChg chg="add del mod modCrop">
          <ac:chgData name="Enrique Ruiz" userId="090779f9f64a1567" providerId="LiveId" clId="{53980B6C-DD4D-42D1-82C3-08A636392551}" dt="2022-07-04T17:59:44.454" v="3318" actId="1076"/>
          <ac:picMkLst>
            <pc:docMk/>
            <pc:sldMk cId="0" sldId="277"/>
            <ac:picMk id="7" creationId="{1B609D37-FBDB-7D9F-9FDE-044D21838BCD}"/>
          </ac:picMkLst>
        </pc:picChg>
        <pc:picChg chg="add del mod">
          <ac:chgData name="Enrique Ruiz" userId="090779f9f64a1567" providerId="LiveId" clId="{53980B6C-DD4D-42D1-82C3-08A636392551}" dt="2022-07-04T17:59:26.333" v="3314"/>
          <ac:picMkLst>
            <pc:docMk/>
            <pc:sldMk cId="0" sldId="277"/>
            <ac:picMk id="42" creationId="{739D47B0-17FC-E96E-9D32-377845D5F5B4}"/>
          </ac:picMkLst>
        </pc:picChg>
        <pc:cxnChg chg="mod">
          <ac:chgData name="Enrique Ruiz" userId="090779f9f64a1567" providerId="LiveId" clId="{53980B6C-DD4D-42D1-82C3-08A636392551}" dt="2022-07-04T17:59:44.454" v="3318" actId="1076"/>
          <ac:cxnSpMkLst>
            <pc:docMk/>
            <pc:sldMk cId="0" sldId="277"/>
            <ac:cxnSpMk id="580" creationId="{00000000-0000-0000-0000-000000000000}"/>
          </ac:cxnSpMkLst>
        </pc:cxnChg>
      </pc:sldChg>
      <pc:sldChg chg="addSp delSp modSp del mod">
        <pc:chgData name="Enrique Ruiz" userId="090779f9f64a1567" providerId="LiveId" clId="{53980B6C-DD4D-42D1-82C3-08A636392551}" dt="2022-07-04T19:40:20.256" v="5012" actId="2696"/>
        <pc:sldMkLst>
          <pc:docMk/>
          <pc:sldMk cId="0" sldId="284"/>
        </pc:sldMkLst>
        <pc:spChg chg="add del mod">
          <ac:chgData name="Enrique Ruiz" userId="090779f9f64a1567" providerId="LiveId" clId="{53980B6C-DD4D-42D1-82C3-08A636392551}" dt="2022-07-04T19:40:15.050" v="5010" actId="478"/>
          <ac:spMkLst>
            <pc:docMk/>
            <pc:sldMk cId="0" sldId="284"/>
            <ac:spMk id="3" creationId="{204E3E99-1A6C-DB6D-4032-F8E259A1C280}"/>
          </ac:spMkLst>
        </pc:spChg>
        <pc:spChg chg="mod">
          <ac:chgData name="Enrique Ruiz" userId="090779f9f64a1567" providerId="LiveId" clId="{53980B6C-DD4D-42D1-82C3-08A636392551}" dt="2022-07-04T19:37:59.775" v="4885" actId="20577"/>
          <ac:spMkLst>
            <pc:docMk/>
            <pc:sldMk cId="0" sldId="284"/>
            <ac:spMk id="673" creationId="{00000000-0000-0000-0000-000000000000}"/>
          </ac:spMkLst>
        </pc:spChg>
        <pc:spChg chg="mod">
          <ac:chgData name="Enrique Ruiz" userId="090779f9f64a1567" providerId="LiveId" clId="{53980B6C-DD4D-42D1-82C3-08A636392551}" dt="2022-07-04T19:40:14.821" v="5008" actId="21"/>
          <ac:spMkLst>
            <pc:docMk/>
            <pc:sldMk cId="0" sldId="284"/>
            <ac:spMk id="674" creationId="{00000000-0000-0000-0000-000000000000}"/>
          </ac:spMkLst>
        </pc:spChg>
        <pc:spChg chg="mod">
          <ac:chgData name="Enrique Ruiz" userId="090779f9f64a1567" providerId="LiveId" clId="{53980B6C-DD4D-42D1-82C3-08A636392551}" dt="2022-07-04T19:40:12.974" v="4999" actId="14100"/>
          <ac:spMkLst>
            <pc:docMk/>
            <pc:sldMk cId="0" sldId="284"/>
            <ac:spMk id="675" creationId="{00000000-0000-0000-0000-000000000000}"/>
          </ac:spMkLst>
        </pc:spChg>
        <pc:spChg chg="add del">
          <ac:chgData name="Enrique Ruiz" userId="090779f9f64a1567" providerId="LiveId" clId="{53980B6C-DD4D-42D1-82C3-08A636392551}" dt="2022-07-04T19:40:14.933" v="5009" actId="478"/>
          <ac:spMkLst>
            <pc:docMk/>
            <pc:sldMk cId="0" sldId="284"/>
            <ac:spMk id="676" creationId="{00000000-0000-0000-0000-000000000000}"/>
          </ac:spMkLst>
        </pc:spChg>
      </pc:sldChg>
      <pc:sldChg chg="addSp delSp modSp add del mod ord">
        <pc:chgData name="Enrique Ruiz" userId="090779f9f64a1567" providerId="LiveId" clId="{53980B6C-DD4D-42D1-82C3-08A636392551}" dt="2022-07-03T20:14:25.798" v="910" actId="47"/>
        <pc:sldMkLst>
          <pc:docMk/>
          <pc:sldMk cId="2377941606" sldId="305"/>
        </pc:sldMkLst>
        <pc:spChg chg="add del mod">
          <ac:chgData name="Enrique Ruiz" userId="090779f9f64a1567" providerId="LiveId" clId="{53980B6C-DD4D-42D1-82C3-08A636392551}" dt="2022-07-03T20:10:37.746" v="860" actId="21"/>
          <ac:spMkLst>
            <pc:docMk/>
            <pc:sldMk cId="2377941606" sldId="305"/>
            <ac:spMk id="265" creationId="{00000000-0000-0000-0000-000000000000}"/>
          </ac:spMkLst>
        </pc:spChg>
        <pc:picChg chg="add del mod">
          <ac:chgData name="Enrique Ruiz" userId="090779f9f64a1567" providerId="LiveId" clId="{53980B6C-DD4D-42D1-82C3-08A636392551}" dt="2022-07-03T20:02:17.638" v="823" actId="21"/>
          <ac:picMkLst>
            <pc:docMk/>
            <pc:sldMk cId="2377941606" sldId="305"/>
            <ac:picMk id="3" creationId="{C19CB85E-FF9C-C556-6D3F-CFFF8781B878}"/>
          </ac:picMkLst>
        </pc:picChg>
        <pc:picChg chg="add del mod">
          <ac:chgData name="Enrique Ruiz" userId="090779f9f64a1567" providerId="LiveId" clId="{53980B6C-DD4D-42D1-82C3-08A636392551}" dt="2022-07-03T20:03:05.969" v="827" actId="21"/>
          <ac:picMkLst>
            <pc:docMk/>
            <pc:sldMk cId="2377941606" sldId="305"/>
            <ac:picMk id="10" creationId="{738DE351-036B-DA96-156D-E6A259627AA1}"/>
          </ac:picMkLst>
        </pc:picChg>
        <pc:picChg chg="del mod">
          <ac:chgData name="Enrique Ruiz" userId="090779f9f64a1567" providerId="LiveId" clId="{53980B6C-DD4D-42D1-82C3-08A636392551}" dt="2022-07-03T20:01:12.021" v="814" actId="478"/>
          <ac:picMkLst>
            <pc:docMk/>
            <pc:sldMk cId="2377941606" sldId="305"/>
            <ac:picMk id="264" creationId="{00000000-0000-0000-0000-000000000000}"/>
          </ac:picMkLst>
        </pc:picChg>
      </pc:sldChg>
      <pc:sldChg chg="add ord modNotes">
        <pc:chgData name="Enrique Ruiz" userId="090779f9f64a1567" providerId="LiveId" clId="{53980B6C-DD4D-42D1-82C3-08A636392551}" dt="2022-07-03T20:16:03.238" v="927" actId="20578"/>
        <pc:sldMkLst>
          <pc:docMk/>
          <pc:sldMk cId="3087243846" sldId="305"/>
        </pc:sldMkLst>
      </pc:sldChg>
      <pc:sldChg chg="addSp delSp modSp add mod ord">
        <pc:chgData name="Enrique Ruiz" userId="090779f9f64a1567" providerId="LiveId" clId="{53980B6C-DD4D-42D1-82C3-08A636392551}" dt="2022-07-03T21:40:12.471" v="1706" actId="478"/>
        <pc:sldMkLst>
          <pc:docMk/>
          <pc:sldMk cId="2897855855" sldId="306"/>
        </pc:sldMkLst>
        <pc:spChg chg="add del mod ord">
          <ac:chgData name="Enrique Ruiz" userId="090779f9f64a1567" providerId="LiveId" clId="{53980B6C-DD4D-42D1-82C3-08A636392551}" dt="2022-07-03T21:40:12.471" v="1706" actId="478"/>
          <ac:spMkLst>
            <pc:docMk/>
            <pc:sldMk cId="2897855855" sldId="306"/>
            <ac:spMk id="16" creationId="{3ED4DC88-B82D-8BDA-E7C8-3CDFDC5C640E}"/>
          </ac:spMkLst>
        </pc:spChg>
        <pc:spChg chg="mod">
          <ac:chgData name="Enrique Ruiz" userId="090779f9f64a1567" providerId="LiveId" clId="{53980B6C-DD4D-42D1-82C3-08A636392551}" dt="2022-07-03T20:29:22.461" v="1032" actId="20577"/>
          <ac:spMkLst>
            <pc:docMk/>
            <pc:sldMk cId="2897855855" sldId="306"/>
            <ac:spMk id="246" creationId="{00000000-0000-0000-0000-000000000000}"/>
          </ac:spMkLst>
        </pc:spChg>
        <pc:spChg chg="mod">
          <ac:chgData name="Enrique Ruiz" userId="090779f9f64a1567" providerId="LiveId" clId="{53980B6C-DD4D-42D1-82C3-08A636392551}" dt="2022-07-03T20:40:26.835" v="1448" actId="1076"/>
          <ac:spMkLst>
            <pc:docMk/>
            <pc:sldMk cId="2897855855" sldId="306"/>
            <ac:spMk id="247" creationId="{00000000-0000-0000-0000-000000000000}"/>
          </ac:spMkLst>
        </pc:spChg>
        <pc:spChg chg="mod">
          <ac:chgData name="Enrique Ruiz" userId="090779f9f64a1567" providerId="LiveId" clId="{53980B6C-DD4D-42D1-82C3-08A636392551}" dt="2022-07-03T20:40:26.835" v="1448" actId="1076"/>
          <ac:spMkLst>
            <pc:docMk/>
            <pc:sldMk cId="2897855855" sldId="306"/>
            <ac:spMk id="248" creationId="{00000000-0000-0000-0000-000000000000}"/>
          </ac:spMkLst>
        </pc:spChg>
        <pc:spChg chg="mod">
          <ac:chgData name="Enrique Ruiz" userId="090779f9f64a1567" providerId="LiveId" clId="{53980B6C-DD4D-42D1-82C3-08A636392551}" dt="2022-07-03T20:40:26.835" v="1448" actId="1076"/>
          <ac:spMkLst>
            <pc:docMk/>
            <pc:sldMk cId="2897855855" sldId="306"/>
            <ac:spMk id="249" creationId="{00000000-0000-0000-0000-000000000000}"/>
          </ac:spMkLst>
        </pc:spChg>
        <pc:spChg chg="mod">
          <ac:chgData name="Enrique Ruiz" userId="090779f9f64a1567" providerId="LiveId" clId="{53980B6C-DD4D-42D1-82C3-08A636392551}" dt="2022-07-03T20:40:26.835" v="1448" actId="1076"/>
          <ac:spMkLst>
            <pc:docMk/>
            <pc:sldMk cId="2897855855" sldId="306"/>
            <ac:spMk id="250" creationId="{00000000-0000-0000-0000-000000000000}"/>
          </ac:spMkLst>
        </pc:spChg>
        <pc:spChg chg="mod">
          <ac:chgData name="Enrique Ruiz" userId="090779f9f64a1567" providerId="LiveId" clId="{53980B6C-DD4D-42D1-82C3-08A636392551}" dt="2022-07-03T20:40:26.835" v="1448" actId="1076"/>
          <ac:spMkLst>
            <pc:docMk/>
            <pc:sldMk cId="2897855855" sldId="306"/>
            <ac:spMk id="251" creationId="{00000000-0000-0000-0000-000000000000}"/>
          </ac:spMkLst>
        </pc:spChg>
        <pc:spChg chg="mod">
          <ac:chgData name="Enrique Ruiz" userId="090779f9f64a1567" providerId="LiveId" clId="{53980B6C-DD4D-42D1-82C3-08A636392551}" dt="2022-07-03T20:40:26.835" v="1448" actId="1076"/>
          <ac:spMkLst>
            <pc:docMk/>
            <pc:sldMk cId="2897855855" sldId="306"/>
            <ac:spMk id="252" creationId="{00000000-0000-0000-0000-000000000000}"/>
          </ac:spMkLst>
        </pc:spChg>
        <pc:spChg chg="mod">
          <ac:chgData name="Enrique Ruiz" userId="090779f9f64a1567" providerId="LiveId" clId="{53980B6C-DD4D-42D1-82C3-08A636392551}" dt="2022-07-03T20:40:26.835" v="1448" actId="1076"/>
          <ac:spMkLst>
            <pc:docMk/>
            <pc:sldMk cId="2897855855" sldId="306"/>
            <ac:spMk id="253" creationId="{00000000-0000-0000-0000-000000000000}"/>
          </ac:spMkLst>
        </pc:spChg>
        <pc:spChg chg="mod">
          <ac:chgData name="Enrique Ruiz" userId="090779f9f64a1567" providerId="LiveId" clId="{53980B6C-DD4D-42D1-82C3-08A636392551}" dt="2022-07-03T20:40:26.835" v="1448" actId="1076"/>
          <ac:spMkLst>
            <pc:docMk/>
            <pc:sldMk cId="2897855855" sldId="306"/>
            <ac:spMk id="254" creationId="{00000000-0000-0000-0000-000000000000}"/>
          </ac:spMkLst>
        </pc:spChg>
        <pc:spChg chg="mod">
          <ac:chgData name="Enrique Ruiz" userId="090779f9f64a1567" providerId="LiveId" clId="{53980B6C-DD4D-42D1-82C3-08A636392551}" dt="2022-07-03T20:40:26.835" v="1448" actId="1076"/>
          <ac:spMkLst>
            <pc:docMk/>
            <pc:sldMk cId="2897855855" sldId="306"/>
            <ac:spMk id="255" creationId="{00000000-0000-0000-0000-000000000000}"/>
          </ac:spMkLst>
        </pc:spChg>
        <pc:spChg chg="mod">
          <ac:chgData name="Enrique Ruiz" userId="090779f9f64a1567" providerId="LiveId" clId="{53980B6C-DD4D-42D1-82C3-08A636392551}" dt="2022-07-03T20:40:26.835" v="1448" actId="1076"/>
          <ac:spMkLst>
            <pc:docMk/>
            <pc:sldMk cId="2897855855" sldId="306"/>
            <ac:spMk id="256" creationId="{00000000-0000-0000-0000-000000000000}"/>
          </ac:spMkLst>
        </pc:spChg>
        <pc:spChg chg="mod">
          <ac:chgData name="Enrique Ruiz" userId="090779f9f64a1567" providerId="LiveId" clId="{53980B6C-DD4D-42D1-82C3-08A636392551}" dt="2022-07-03T20:40:26.835" v="1448" actId="1076"/>
          <ac:spMkLst>
            <pc:docMk/>
            <pc:sldMk cId="2897855855" sldId="306"/>
            <ac:spMk id="257" creationId="{00000000-0000-0000-0000-000000000000}"/>
          </ac:spMkLst>
        </pc:spChg>
        <pc:spChg chg="mod">
          <ac:chgData name="Enrique Ruiz" userId="090779f9f64a1567" providerId="LiveId" clId="{53980B6C-DD4D-42D1-82C3-08A636392551}" dt="2022-07-03T20:40:26.835" v="1448" actId="1076"/>
          <ac:spMkLst>
            <pc:docMk/>
            <pc:sldMk cId="2897855855" sldId="306"/>
            <ac:spMk id="258" creationId="{00000000-0000-0000-0000-000000000000}"/>
          </ac:spMkLst>
        </pc:spChg>
      </pc:sldChg>
      <pc:sldChg chg="addSp delSp modSp add mod ord setBg modNotes">
        <pc:chgData name="Enrique Ruiz" userId="090779f9f64a1567" providerId="LiveId" clId="{53980B6C-DD4D-42D1-82C3-08A636392551}" dt="2022-07-03T21:34:05.842" v="1689" actId="1076"/>
        <pc:sldMkLst>
          <pc:docMk/>
          <pc:sldMk cId="3102880243" sldId="307"/>
        </pc:sldMkLst>
        <pc:spChg chg="add del mod">
          <ac:chgData name="Enrique Ruiz" userId="090779f9f64a1567" providerId="LiveId" clId="{53980B6C-DD4D-42D1-82C3-08A636392551}" dt="2022-07-03T20:44:17.380" v="1463" actId="478"/>
          <ac:spMkLst>
            <pc:docMk/>
            <pc:sldMk cId="3102880243" sldId="307"/>
            <ac:spMk id="3" creationId="{B20EC4FC-6D57-DA3E-1C1A-9B3E10667443}"/>
          </ac:spMkLst>
        </pc:spChg>
        <pc:spChg chg="add del mod">
          <ac:chgData name="Enrique Ruiz" userId="090779f9f64a1567" providerId="LiveId" clId="{53980B6C-DD4D-42D1-82C3-08A636392551}" dt="2022-07-03T20:44:17.380" v="1463" actId="478"/>
          <ac:spMkLst>
            <pc:docMk/>
            <pc:sldMk cId="3102880243" sldId="307"/>
            <ac:spMk id="5" creationId="{2E2199A1-20AF-5FE6-650E-2B16AA694B2F}"/>
          </ac:spMkLst>
        </pc:spChg>
        <pc:spChg chg="add del mod">
          <ac:chgData name="Enrique Ruiz" userId="090779f9f64a1567" providerId="LiveId" clId="{53980B6C-DD4D-42D1-82C3-08A636392551}" dt="2022-07-03T20:44:17.380" v="1463" actId="478"/>
          <ac:spMkLst>
            <pc:docMk/>
            <pc:sldMk cId="3102880243" sldId="307"/>
            <ac:spMk id="7" creationId="{CC07FE88-1D2B-DA4F-8CB1-B7DB0DD4D5F3}"/>
          </ac:spMkLst>
        </pc:spChg>
        <pc:spChg chg="add del mod">
          <ac:chgData name="Enrique Ruiz" userId="090779f9f64a1567" providerId="LiveId" clId="{53980B6C-DD4D-42D1-82C3-08A636392551}" dt="2022-07-03T20:44:17.380" v="1463" actId="478"/>
          <ac:spMkLst>
            <pc:docMk/>
            <pc:sldMk cId="3102880243" sldId="307"/>
            <ac:spMk id="9" creationId="{04CC4FE3-51AB-7B40-69AB-CEA6FD32735B}"/>
          </ac:spMkLst>
        </pc:spChg>
        <pc:spChg chg="add del mod">
          <ac:chgData name="Enrique Ruiz" userId="090779f9f64a1567" providerId="LiveId" clId="{53980B6C-DD4D-42D1-82C3-08A636392551}" dt="2022-07-03T21:23:41.689" v="1467" actId="478"/>
          <ac:spMkLst>
            <pc:docMk/>
            <pc:sldMk cId="3102880243" sldId="307"/>
            <ac:spMk id="13" creationId="{AEE1CEC4-3E08-4092-6749-46A44131BD8F}"/>
          </ac:spMkLst>
        </pc:spChg>
        <pc:spChg chg="add del mod">
          <ac:chgData name="Enrique Ruiz" userId="090779f9f64a1567" providerId="LiveId" clId="{53980B6C-DD4D-42D1-82C3-08A636392551}" dt="2022-07-03T21:23:41.689" v="1467" actId="478"/>
          <ac:spMkLst>
            <pc:docMk/>
            <pc:sldMk cId="3102880243" sldId="307"/>
            <ac:spMk id="15" creationId="{C839198C-93C9-EA2E-1AA7-15523915E482}"/>
          </ac:spMkLst>
        </pc:spChg>
        <pc:spChg chg="add del mod">
          <ac:chgData name="Enrique Ruiz" userId="090779f9f64a1567" providerId="LiveId" clId="{53980B6C-DD4D-42D1-82C3-08A636392551}" dt="2022-07-03T21:23:41.689" v="1467" actId="478"/>
          <ac:spMkLst>
            <pc:docMk/>
            <pc:sldMk cId="3102880243" sldId="307"/>
            <ac:spMk id="17" creationId="{27A60318-1BB9-CF53-E366-83EA9C80DF7D}"/>
          </ac:spMkLst>
        </pc:spChg>
        <pc:spChg chg="add del mod">
          <ac:chgData name="Enrique Ruiz" userId="090779f9f64a1567" providerId="LiveId" clId="{53980B6C-DD4D-42D1-82C3-08A636392551}" dt="2022-07-03T21:23:41.689" v="1467" actId="478"/>
          <ac:spMkLst>
            <pc:docMk/>
            <pc:sldMk cId="3102880243" sldId="307"/>
            <ac:spMk id="19" creationId="{EEFA9CE4-57AD-53E2-3F3B-B37696AA10D1}"/>
          </ac:spMkLst>
        </pc:spChg>
        <pc:spChg chg="add del mod">
          <ac:chgData name="Enrique Ruiz" userId="090779f9f64a1567" providerId="LiveId" clId="{53980B6C-DD4D-42D1-82C3-08A636392551}" dt="2022-07-03T21:24:46.078" v="1482" actId="478"/>
          <ac:spMkLst>
            <pc:docMk/>
            <pc:sldMk cId="3102880243" sldId="307"/>
            <ac:spMk id="22" creationId="{86E9BCD0-4BC1-5B8F-E8CF-AF399EEA9122}"/>
          </ac:spMkLst>
        </pc:spChg>
        <pc:spChg chg="add del mod">
          <ac:chgData name="Enrique Ruiz" userId="090779f9f64a1567" providerId="LiveId" clId="{53980B6C-DD4D-42D1-82C3-08A636392551}" dt="2022-07-03T21:24:54.984" v="1486" actId="478"/>
          <ac:spMkLst>
            <pc:docMk/>
            <pc:sldMk cId="3102880243" sldId="307"/>
            <ac:spMk id="24" creationId="{407F09C1-0100-9D8A-4413-2533AA4C220F}"/>
          </ac:spMkLst>
        </pc:spChg>
        <pc:spChg chg="add del mod">
          <ac:chgData name="Enrique Ruiz" userId="090779f9f64a1567" providerId="LiveId" clId="{53980B6C-DD4D-42D1-82C3-08A636392551}" dt="2022-07-03T21:25:08.180" v="1488" actId="478"/>
          <ac:spMkLst>
            <pc:docMk/>
            <pc:sldMk cId="3102880243" sldId="307"/>
            <ac:spMk id="26" creationId="{7EE502A8-9AD3-215F-0FED-A63DE48C23F5}"/>
          </ac:spMkLst>
        </pc:spChg>
        <pc:spChg chg="add del mod">
          <ac:chgData name="Enrique Ruiz" userId="090779f9f64a1567" providerId="LiveId" clId="{53980B6C-DD4D-42D1-82C3-08A636392551}" dt="2022-07-03T20:44:15.642" v="1461"/>
          <ac:spMkLst>
            <pc:docMk/>
            <pc:sldMk cId="3102880243" sldId="307"/>
            <ac:spMk id="29" creationId="{3A7B34D9-73E2-8283-1188-69C10E0FE5CA}"/>
          </ac:spMkLst>
        </pc:spChg>
        <pc:spChg chg="add del mod">
          <ac:chgData name="Enrique Ruiz" userId="090779f9f64a1567" providerId="LiveId" clId="{53980B6C-DD4D-42D1-82C3-08A636392551}" dt="2022-07-03T20:44:15.642" v="1461"/>
          <ac:spMkLst>
            <pc:docMk/>
            <pc:sldMk cId="3102880243" sldId="307"/>
            <ac:spMk id="30" creationId="{A20DE7FA-A678-D824-3DD3-89E45B0891DD}"/>
          </ac:spMkLst>
        </pc:spChg>
        <pc:spChg chg="add del mod">
          <ac:chgData name="Enrique Ruiz" userId="090779f9f64a1567" providerId="LiveId" clId="{53980B6C-DD4D-42D1-82C3-08A636392551}" dt="2022-07-03T20:44:15.642" v="1461"/>
          <ac:spMkLst>
            <pc:docMk/>
            <pc:sldMk cId="3102880243" sldId="307"/>
            <ac:spMk id="31" creationId="{5ADED7CB-A12E-E620-391D-C12A8EDC66C8}"/>
          </ac:spMkLst>
        </pc:spChg>
        <pc:spChg chg="add del mod">
          <ac:chgData name="Enrique Ruiz" userId="090779f9f64a1567" providerId="LiveId" clId="{53980B6C-DD4D-42D1-82C3-08A636392551}" dt="2022-07-03T20:44:15.642" v="1461"/>
          <ac:spMkLst>
            <pc:docMk/>
            <pc:sldMk cId="3102880243" sldId="307"/>
            <ac:spMk id="32" creationId="{9B8BA5DE-90BB-8367-12A7-31EF78F9E5F3}"/>
          </ac:spMkLst>
        </pc:spChg>
        <pc:spChg chg="add del mod">
          <ac:chgData name="Enrique Ruiz" userId="090779f9f64a1567" providerId="LiveId" clId="{53980B6C-DD4D-42D1-82C3-08A636392551}" dt="2022-07-03T20:44:15.642" v="1461"/>
          <ac:spMkLst>
            <pc:docMk/>
            <pc:sldMk cId="3102880243" sldId="307"/>
            <ac:spMk id="33" creationId="{C3BCC280-D0C1-8B4B-9891-0A685BF5BA70}"/>
          </ac:spMkLst>
        </pc:spChg>
        <pc:spChg chg="add del mod">
          <ac:chgData name="Enrique Ruiz" userId="090779f9f64a1567" providerId="LiveId" clId="{53980B6C-DD4D-42D1-82C3-08A636392551}" dt="2022-07-03T20:44:15.642" v="1461"/>
          <ac:spMkLst>
            <pc:docMk/>
            <pc:sldMk cId="3102880243" sldId="307"/>
            <ac:spMk id="34" creationId="{AF232F85-03BD-7A8F-4174-DA0C8BD99127}"/>
          </ac:spMkLst>
        </pc:spChg>
        <pc:spChg chg="add del mod">
          <ac:chgData name="Enrique Ruiz" userId="090779f9f64a1567" providerId="LiveId" clId="{53980B6C-DD4D-42D1-82C3-08A636392551}" dt="2022-07-03T21:25:03.518" v="1487" actId="478"/>
          <ac:spMkLst>
            <pc:docMk/>
            <pc:sldMk cId="3102880243" sldId="307"/>
            <ac:spMk id="47" creationId="{EBCA4DCC-A370-E606-E463-D6B158C8E056}"/>
          </ac:spMkLst>
        </pc:spChg>
        <pc:spChg chg="add del mod">
          <ac:chgData name="Enrique Ruiz" userId="090779f9f64a1567" providerId="LiveId" clId="{53980B6C-DD4D-42D1-82C3-08A636392551}" dt="2022-07-03T21:24:04.317" v="1474" actId="478"/>
          <ac:spMkLst>
            <pc:docMk/>
            <pc:sldMk cId="3102880243" sldId="307"/>
            <ac:spMk id="48" creationId="{62EF6A64-32D6-8232-4FAF-1D06536A5033}"/>
          </ac:spMkLst>
        </pc:spChg>
        <pc:spChg chg="add del mod">
          <ac:chgData name="Enrique Ruiz" userId="090779f9f64a1567" providerId="LiveId" clId="{53980B6C-DD4D-42D1-82C3-08A636392551}" dt="2022-07-03T21:24:49.889" v="1484" actId="478"/>
          <ac:spMkLst>
            <pc:docMk/>
            <pc:sldMk cId="3102880243" sldId="307"/>
            <ac:spMk id="49" creationId="{87F102A1-B1D8-A6D4-7896-B470603736E0}"/>
          </ac:spMkLst>
        </pc:spChg>
        <pc:spChg chg="add del mod">
          <ac:chgData name="Enrique Ruiz" userId="090779f9f64a1567" providerId="LiveId" clId="{53980B6C-DD4D-42D1-82C3-08A636392551}" dt="2022-07-03T21:25:03.518" v="1487" actId="478"/>
          <ac:spMkLst>
            <pc:docMk/>
            <pc:sldMk cId="3102880243" sldId="307"/>
            <ac:spMk id="50" creationId="{83A1FC64-019A-A61E-D4B7-ED3B3FD184C6}"/>
          </ac:spMkLst>
        </pc:spChg>
        <pc:spChg chg="add del mod">
          <ac:chgData name="Enrique Ruiz" userId="090779f9f64a1567" providerId="LiveId" clId="{53980B6C-DD4D-42D1-82C3-08A636392551}" dt="2022-07-03T21:25:03.518" v="1487" actId="478"/>
          <ac:spMkLst>
            <pc:docMk/>
            <pc:sldMk cId="3102880243" sldId="307"/>
            <ac:spMk id="51" creationId="{699A2234-1367-E71A-6BC8-540209632DB6}"/>
          </ac:spMkLst>
        </pc:spChg>
        <pc:spChg chg="add del mod">
          <ac:chgData name="Enrique Ruiz" userId="090779f9f64a1567" providerId="LiveId" clId="{53980B6C-DD4D-42D1-82C3-08A636392551}" dt="2022-07-03T21:25:03.518" v="1487" actId="478"/>
          <ac:spMkLst>
            <pc:docMk/>
            <pc:sldMk cId="3102880243" sldId="307"/>
            <ac:spMk id="52" creationId="{321897AB-A8FE-47B0-0529-69FD5A013FE7}"/>
          </ac:spMkLst>
        </pc:spChg>
        <pc:spChg chg="add del mod">
          <ac:chgData name="Enrique Ruiz" userId="090779f9f64a1567" providerId="LiveId" clId="{53980B6C-DD4D-42D1-82C3-08A636392551}" dt="2022-07-03T21:33:22.026" v="1682" actId="1076"/>
          <ac:spMkLst>
            <pc:docMk/>
            <pc:sldMk cId="3102880243" sldId="307"/>
            <ac:spMk id="55" creationId="{6AB81329-9CBC-A33A-211E-C273B42E05AE}"/>
          </ac:spMkLst>
        </pc:spChg>
        <pc:spChg chg="add mod">
          <ac:chgData name="Enrique Ruiz" userId="090779f9f64a1567" providerId="LiveId" clId="{53980B6C-DD4D-42D1-82C3-08A636392551}" dt="2022-07-03T21:33:18.475" v="1681" actId="1076"/>
          <ac:spMkLst>
            <pc:docMk/>
            <pc:sldMk cId="3102880243" sldId="307"/>
            <ac:spMk id="56" creationId="{1B5C45F4-80F0-9BF6-613B-D411C1D5E156}"/>
          </ac:spMkLst>
        </pc:spChg>
        <pc:spChg chg="add mod">
          <ac:chgData name="Enrique Ruiz" userId="090779f9f64a1567" providerId="LiveId" clId="{53980B6C-DD4D-42D1-82C3-08A636392551}" dt="2022-07-03T21:33:26.894" v="1683" actId="1076"/>
          <ac:spMkLst>
            <pc:docMk/>
            <pc:sldMk cId="3102880243" sldId="307"/>
            <ac:spMk id="57" creationId="{2ECF9469-445B-BFBB-EB65-D732D870E8A8}"/>
          </ac:spMkLst>
        </pc:spChg>
        <pc:spChg chg="add del mod">
          <ac:chgData name="Enrique Ruiz" userId="090779f9f64a1567" providerId="LiveId" clId="{53980B6C-DD4D-42D1-82C3-08A636392551}" dt="2022-07-03T21:26:33.131" v="1506"/>
          <ac:spMkLst>
            <pc:docMk/>
            <pc:sldMk cId="3102880243" sldId="307"/>
            <ac:spMk id="64" creationId="{EF1E86DF-1FBB-E7B5-BF2E-DE8E24727D55}"/>
          </ac:spMkLst>
        </pc:spChg>
        <pc:spChg chg="add del mod">
          <ac:chgData name="Enrique Ruiz" userId="090779f9f64a1567" providerId="LiveId" clId="{53980B6C-DD4D-42D1-82C3-08A636392551}" dt="2022-07-03T21:26:33.131" v="1506"/>
          <ac:spMkLst>
            <pc:docMk/>
            <pc:sldMk cId="3102880243" sldId="307"/>
            <ac:spMk id="65" creationId="{84F3C17C-7768-7AC0-21CF-D028C6DBDD7E}"/>
          </ac:spMkLst>
        </pc:spChg>
        <pc:spChg chg="add del mod">
          <ac:chgData name="Enrique Ruiz" userId="090779f9f64a1567" providerId="LiveId" clId="{53980B6C-DD4D-42D1-82C3-08A636392551}" dt="2022-07-03T21:26:33.131" v="1506"/>
          <ac:spMkLst>
            <pc:docMk/>
            <pc:sldMk cId="3102880243" sldId="307"/>
            <ac:spMk id="66" creationId="{C8C26A33-E1F9-BF3A-B6AE-E2BEA4D83473}"/>
          </ac:spMkLst>
        </pc:spChg>
        <pc:spChg chg="add del mod">
          <ac:chgData name="Enrique Ruiz" userId="090779f9f64a1567" providerId="LiveId" clId="{53980B6C-DD4D-42D1-82C3-08A636392551}" dt="2022-07-03T21:26:36.332" v="1508"/>
          <ac:spMkLst>
            <pc:docMk/>
            <pc:sldMk cId="3102880243" sldId="307"/>
            <ac:spMk id="67" creationId="{021FB69B-FBFB-D03F-9AAA-7F0549550341}"/>
          </ac:spMkLst>
        </pc:spChg>
        <pc:spChg chg="add mod">
          <ac:chgData name="Enrique Ruiz" userId="090779f9f64a1567" providerId="LiveId" clId="{53980B6C-DD4D-42D1-82C3-08A636392551}" dt="2022-07-03T21:33:02.208" v="1677" actId="1076"/>
          <ac:spMkLst>
            <pc:docMk/>
            <pc:sldMk cId="3102880243" sldId="307"/>
            <ac:spMk id="68" creationId="{6EC47893-1245-2776-59AA-AC236DE23990}"/>
          </ac:spMkLst>
        </pc:spChg>
        <pc:spChg chg="add mod">
          <ac:chgData name="Enrique Ruiz" userId="090779f9f64a1567" providerId="LiveId" clId="{53980B6C-DD4D-42D1-82C3-08A636392551}" dt="2022-07-03T21:29:08.494" v="1587" actId="20577"/>
          <ac:spMkLst>
            <pc:docMk/>
            <pc:sldMk cId="3102880243" sldId="307"/>
            <ac:spMk id="69" creationId="{94DE8BF5-5847-5F83-EA63-DE77ACCB0FE5}"/>
          </ac:spMkLst>
        </pc:spChg>
        <pc:spChg chg="add mod">
          <ac:chgData name="Enrique Ruiz" userId="090779f9f64a1567" providerId="LiveId" clId="{53980B6C-DD4D-42D1-82C3-08A636392551}" dt="2022-07-03T21:26:43.199" v="1510" actId="1076"/>
          <ac:spMkLst>
            <pc:docMk/>
            <pc:sldMk cId="3102880243" sldId="307"/>
            <ac:spMk id="70" creationId="{9CA46453-4D2B-607C-A264-F16CBD6E6B9B}"/>
          </ac:spMkLst>
        </pc:spChg>
        <pc:spChg chg="add mod">
          <ac:chgData name="Enrique Ruiz" userId="090779f9f64a1567" providerId="LiveId" clId="{53980B6C-DD4D-42D1-82C3-08A636392551}" dt="2022-07-03T21:27:30.884" v="1523" actId="20577"/>
          <ac:spMkLst>
            <pc:docMk/>
            <pc:sldMk cId="3102880243" sldId="307"/>
            <ac:spMk id="71" creationId="{F3107F6B-59FC-43A6-E10F-A22B1EC6C9A8}"/>
          </ac:spMkLst>
        </pc:spChg>
        <pc:spChg chg="add mod">
          <ac:chgData name="Enrique Ruiz" userId="090779f9f64a1567" providerId="LiveId" clId="{53980B6C-DD4D-42D1-82C3-08A636392551}" dt="2022-07-03T21:33:38.652" v="1686" actId="1076"/>
          <ac:spMkLst>
            <pc:docMk/>
            <pc:sldMk cId="3102880243" sldId="307"/>
            <ac:spMk id="72" creationId="{235A927B-5F3F-5EDC-32D5-0F3A6B311D9A}"/>
          </ac:spMkLst>
        </pc:spChg>
        <pc:spChg chg="add del mod">
          <ac:chgData name="Enrique Ruiz" userId="090779f9f64a1567" providerId="LiveId" clId="{53980B6C-DD4D-42D1-82C3-08A636392551}" dt="2022-07-03T21:27:03.814" v="1513" actId="478"/>
          <ac:spMkLst>
            <pc:docMk/>
            <pc:sldMk cId="3102880243" sldId="307"/>
            <ac:spMk id="73" creationId="{A46A4ABB-1C1A-03DA-8414-4BE6D5A404EE}"/>
          </ac:spMkLst>
        </pc:spChg>
        <pc:spChg chg="add mod">
          <ac:chgData name="Enrique Ruiz" userId="090779f9f64a1567" providerId="LiveId" clId="{53980B6C-DD4D-42D1-82C3-08A636392551}" dt="2022-07-03T21:29:14.979" v="1588" actId="1076"/>
          <ac:spMkLst>
            <pc:docMk/>
            <pc:sldMk cId="3102880243" sldId="307"/>
            <ac:spMk id="74" creationId="{268F6E9A-4A24-E9D9-C653-8E92DF485565}"/>
          </ac:spMkLst>
        </pc:spChg>
        <pc:spChg chg="mod">
          <ac:chgData name="Enrique Ruiz" userId="090779f9f64a1567" providerId="LiveId" clId="{53980B6C-DD4D-42D1-82C3-08A636392551}" dt="2022-07-03T20:44:20.656" v="1465" actId="20577"/>
          <ac:spMkLst>
            <pc:docMk/>
            <pc:sldMk cId="3102880243" sldId="307"/>
            <ac:spMk id="348" creationId="{00000000-0000-0000-0000-000000000000}"/>
          </ac:spMkLst>
        </pc:spChg>
        <pc:spChg chg="add del">
          <ac:chgData name="Enrique Ruiz" userId="090779f9f64a1567" providerId="LiveId" clId="{53980B6C-DD4D-42D1-82C3-08A636392551}" dt="2022-07-03T21:23:36.878" v="1466" actId="478"/>
          <ac:spMkLst>
            <pc:docMk/>
            <pc:sldMk cId="3102880243" sldId="307"/>
            <ac:spMk id="349" creationId="{00000000-0000-0000-0000-000000000000}"/>
          </ac:spMkLst>
        </pc:spChg>
        <pc:spChg chg="add del">
          <ac:chgData name="Enrique Ruiz" userId="090779f9f64a1567" providerId="LiveId" clId="{53980B6C-DD4D-42D1-82C3-08A636392551}" dt="2022-07-03T21:23:36.878" v="1466" actId="478"/>
          <ac:spMkLst>
            <pc:docMk/>
            <pc:sldMk cId="3102880243" sldId="307"/>
            <ac:spMk id="350" creationId="{00000000-0000-0000-0000-000000000000}"/>
          </ac:spMkLst>
        </pc:spChg>
        <pc:spChg chg="mod">
          <ac:chgData name="Enrique Ruiz" userId="090779f9f64a1567" providerId="LiveId" clId="{53980B6C-DD4D-42D1-82C3-08A636392551}" dt="2022-07-03T21:34:05.842" v="1689" actId="1076"/>
          <ac:spMkLst>
            <pc:docMk/>
            <pc:sldMk cId="3102880243" sldId="307"/>
            <ac:spMk id="351" creationId="{00000000-0000-0000-0000-000000000000}"/>
          </ac:spMkLst>
        </pc:spChg>
        <pc:spChg chg="mod">
          <ac:chgData name="Enrique Ruiz" userId="090779f9f64a1567" providerId="LiveId" clId="{53980B6C-DD4D-42D1-82C3-08A636392551}" dt="2022-07-03T21:34:05.842" v="1689" actId="1076"/>
          <ac:spMkLst>
            <pc:docMk/>
            <pc:sldMk cId="3102880243" sldId="307"/>
            <ac:spMk id="352" creationId="{00000000-0000-0000-0000-000000000000}"/>
          </ac:spMkLst>
        </pc:spChg>
        <pc:spChg chg="add del">
          <ac:chgData name="Enrique Ruiz" userId="090779f9f64a1567" providerId="LiveId" clId="{53980B6C-DD4D-42D1-82C3-08A636392551}" dt="2022-07-03T21:23:36.878" v="1466" actId="478"/>
          <ac:spMkLst>
            <pc:docMk/>
            <pc:sldMk cId="3102880243" sldId="307"/>
            <ac:spMk id="353" creationId="{00000000-0000-0000-0000-000000000000}"/>
          </ac:spMkLst>
        </pc:spChg>
        <pc:spChg chg="add del">
          <ac:chgData name="Enrique Ruiz" userId="090779f9f64a1567" providerId="LiveId" clId="{53980B6C-DD4D-42D1-82C3-08A636392551}" dt="2022-07-03T21:23:36.878" v="1466" actId="478"/>
          <ac:spMkLst>
            <pc:docMk/>
            <pc:sldMk cId="3102880243" sldId="307"/>
            <ac:spMk id="354" creationId="{00000000-0000-0000-0000-000000000000}"/>
          </ac:spMkLst>
        </pc:spChg>
        <pc:spChg chg="mod">
          <ac:chgData name="Enrique Ruiz" userId="090779f9f64a1567" providerId="LiveId" clId="{53980B6C-DD4D-42D1-82C3-08A636392551}" dt="2022-07-03T21:33:57.826" v="1688" actId="1076"/>
          <ac:spMkLst>
            <pc:docMk/>
            <pc:sldMk cId="3102880243" sldId="307"/>
            <ac:spMk id="355" creationId="{00000000-0000-0000-0000-000000000000}"/>
          </ac:spMkLst>
        </pc:spChg>
        <pc:spChg chg="mod">
          <ac:chgData name="Enrique Ruiz" userId="090779f9f64a1567" providerId="LiveId" clId="{53980B6C-DD4D-42D1-82C3-08A636392551}" dt="2022-07-03T21:33:57.826" v="1688" actId="1076"/>
          <ac:spMkLst>
            <pc:docMk/>
            <pc:sldMk cId="3102880243" sldId="307"/>
            <ac:spMk id="356" creationId="{00000000-0000-0000-0000-000000000000}"/>
          </ac:spMkLst>
        </pc:spChg>
        <pc:spChg chg="add del">
          <ac:chgData name="Enrique Ruiz" userId="090779f9f64a1567" providerId="LiveId" clId="{53980B6C-DD4D-42D1-82C3-08A636392551}" dt="2022-07-03T21:23:36.878" v="1466" actId="478"/>
          <ac:spMkLst>
            <pc:docMk/>
            <pc:sldMk cId="3102880243" sldId="307"/>
            <ac:spMk id="357" creationId="{00000000-0000-0000-0000-000000000000}"/>
          </ac:spMkLst>
        </pc:spChg>
        <pc:spChg chg="mod">
          <ac:chgData name="Enrique Ruiz" userId="090779f9f64a1567" providerId="LiveId" clId="{53980B6C-DD4D-42D1-82C3-08A636392551}" dt="2022-07-03T21:34:05.842" v="1689" actId="1076"/>
          <ac:spMkLst>
            <pc:docMk/>
            <pc:sldMk cId="3102880243" sldId="307"/>
            <ac:spMk id="358" creationId="{00000000-0000-0000-0000-000000000000}"/>
          </ac:spMkLst>
        </pc:spChg>
        <pc:spChg chg="add del">
          <ac:chgData name="Enrique Ruiz" userId="090779f9f64a1567" providerId="LiveId" clId="{53980B6C-DD4D-42D1-82C3-08A636392551}" dt="2022-07-03T21:23:36.878" v="1466" actId="478"/>
          <ac:spMkLst>
            <pc:docMk/>
            <pc:sldMk cId="3102880243" sldId="307"/>
            <ac:spMk id="359" creationId="{00000000-0000-0000-0000-000000000000}"/>
          </ac:spMkLst>
        </pc:spChg>
        <pc:spChg chg="mod">
          <ac:chgData name="Enrique Ruiz" userId="090779f9f64a1567" providerId="LiveId" clId="{53980B6C-DD4D-42D1-82C3-08A636392551}" dt="2022-07-03T21:33:57.826" v="1688" actId="1076"/>
          <ac:spMkLst>
            <pc:docMk/>
            <pc:sldMk cId="3102880243" sldId="307"/>
            <ac:spMk id="360" creationId="{00000000-0000-0000-0000-000000000000}"/>
          </ac:spMkLst>
        </pc:spChg>
        <pc:cxnChg chg="add del mod">
          <ac:chgData name="Enrique Ruiz" userId="090779f9f64a1567" providerId="LiveId" clId="{53980B6C-DD4D-42D1-82C3-08A636392551}" dt="2022-07-03T20:44:15.642" v="1461"/>
          <ac:cxnSpMkLst>
            <pc:docMk/>
            <pc:sldMk cId="3102880243" sldId="307"/>
            <ac:cxnSpMk id="27" creationId="{7FE50DA8-CB3E-07B8-EB16-9044AF842E54}"/>
          </ac:cxnSpMkLst>
        </pc:cxnChg>
        <pc:cxnChg chg="add del mod">
          <ac:chgData name="Enrique Ruiz" userId="090779f9f64a1567" providerId="LiveId" clId="{53980B6C-DD4D-42D1-82C3-08A636392551}" dt="2022-07-03T20:44:15.642" v="1461"/>
          <ac:cxnSpMkLst>
            <pc:docMk/>
            <pc:sldMk cId="3102880243" sldId="307"/>
            <ac:cxnSpMk id="28" creationId="{D311C27F-195A-5A86-CAE4-2965C7D5F2E0}"/>
          </ac:cxnSpMkLst>
        </pc:cxnChg>
        <pc:cxnChg chg="add mod">
          <ac:chgData name="Enrique Ruiz" userId="090779f9f64a1567" providerId="LiveId" clId="{53980B6C-DD4D-42D1-82C3-08A636392551}" dt="2022-07-03T21:33:36.437" v="1684" actId="1076"/>
          <ac:cxnSpMkLst>
            <pc:docMk/>
            <pc:sldMk cId="3102880243" sldId="307"/>
            <ac:cxnSpMk id="45" creationId="{950AFA29-8D94-234C-5858-9DEC6A395199}"/>
          </ac:cxnSpMkLst>
        </pc:cxnChg>
        <pc:cxnChg chg="add del mod">
          <ac:chgData name="Enrique Ruiz" userId="090779f9f64a1567" providerId="LiveId" clId="{53980B6C-DD4D-42D1-82C3-08A636392551}" dt="2022-07-03T21:24:20.405" v="1476" actId="478"/>
          <ac:cxnSpMkLst>
            <pc:docMk/>
            <pc:sldMk cId="3102880243" sldId="307"/>
            <ac:cxnSpMk id="46" creationId="{F6E1287D-830E-3789-7C37-75133B2F2532}"/>
          </ac:cxnSpMkLst>
        </pc:cxnChg>
        <pc:cxnChg chg="add mod">
          <ac:chgData name="Enrique Ruiz" userId="090779f9f64a1567" providerId="LiveId" clId="{53980B6C-DD4D-42D1-82C3-08A636392551}" dt="2022-07-03T21:33:40.930" v="1687" actId="1076"/>
          <ac:cxnSpMkLst>
            <pc:docMk/>
            <pc:sldMk cId="3102880243" sldId="307"/>
            <ac:cxnSpMk id="54" creationId="{FE0F412D-0A2B-3107-1833-C0DDBEF10692}"/>
          </ac:cxnSpMkLst>
        </pc:cxnChg>
        <pc:cxnChg chg="add del">
          <ac:chgData name="Enrique Ruiz" userId="090779f9f64a1567" providerId="LiveId" clId="{53980B6C-DD4D-42D1-82C3-08A636392551}" dt="2022-07-03T21:23:36.878" v="1466" actId="478"/>
          <ac:cxnSpMkLst>
            <pc:docMk/>
            <pc:sldMk cId="3102880243" sldId="307"/>
            <ac:cxnSpMk id="364" creationId="{00000000-0000-0000-0000-000000000000}"/>
          </ac:cxnSpMkLst>
        </pc:cxnChg>
      </pc:sldChg>
      <pc:sldChg chg="addSp delSp modSp add mod ord modNotesTx">
        <pc:chgData name="Enrique Ruiz" userId="090779f9f64a1567" providerId="LiveId" clId="{53980B6C-DD4D-42D1-82C3-08A636392551}" dt="2022-07-04T01:10:39.710" v="1890" actId="113"/>
        <pc:sldMkLst>
          <pc:docMk/>
          <pc:sldMk cId="4009633048" sldId="308"/>
        </pc:sldMkLst>
        <pc:spChg chg="mod">
          <ac:chgData name="Enrique Ruiz" userId="090779f9f64a1567" providerId="LiveId" clId="{53980B6C-DD4D-42D1-82C3-08A636392551}" dt="2022-07-04T01:07:08.169" v="1882"/>
          <ac:spMkLst>
            <pc:docMk/>
            <pc:sldMk cId="4009633048" sldId="308"/>
            <ac:spMk id="19" creationId="{1B1A884C-9BE4-7C46-05F3-259B7DA7187F}"/>
          </ac:spMkLst>
        </pc:spChg>
        <pc:spChg chg="mod">
          <ac:chgData name="Enrique Ruiz" userId="090779f9f64a1567" providerId="LiveId" clId="{53980B6C-DD4D-42D1-82C3-08A636392551}" dt="2022-07-04T01:07:08.169" v="1882"/>
          <ac:spMkLst>
            <pc:docMk/>
            <pc:sldMk cId="4009633048" sldId="308"/>
            <ac:spMk id="20" creationId="{E3EF8546-C167-D8EB-1B57-7300B9B90ADB}"/>
          </ac:spMkLst>
        </pc:spChg>
        <pc:spChg chg="mod">
          <ac:chgData name="Enrique Ruiz" userId="090779f9f64a1567" providerId="LiveId" clId="{53980B6C-DD4D-42D1-82C3-08A636392551}" dt="2022-07-04T01:07:08.169" v="1882"/>
          <ac:spMkLst>
            <pc:docMk/>
            <pc:sldMk cId="4009633048" sldId="308"/>
            <ac:spMk id="21" creationId="{2A14CB79-7253-F912-8A49-B3A3AACAA65F}"/>
          </ac:spMkLst>
        </pc:spChg>
        <pc:spChg chg="mod">
          <ac:chgData name="Enrique Ruiz" userId="090779f9f64a1567" providerId="LiveId" clId="{53980B6C-DD4D-42D1-82C3-08A636392551}" dt="2022-07-04T01:07:08.169" v="1882"/>
          <ac:spMkLst>
            <pc:docMk/>
            <pc:sldMk cId="4009633048" sldId="308"/>
            <ac:spMk id="22" creationId="{49CC96B1-6716-2354-4B74-AFD425AA371B}"/>
          </ac:spMkLst>
        </pc:spChg>
        <pc:spChg chg="mod">
          <ac:chgData name="Enrique Ruiz" userId="090779f9f64a1567" providerId="LiveId" clId="{53980B6C-DD4D-42D1-82C3-08A636392551}" dt="2022-07-04T01:07:08.169" v="1882"/>
          <ac:spMkLst>
            <pc:docMk/>
            <pc:sldMk cId="4009633048" sldId="308"/>
            <ac:spMk id="23" creationId="{459532B7-4BEA-1EA4-44DA-7185ECC15CFC}"/>
          </ac:spMkLst>
        </pc:spChg>
        <pc:spChg chg="mod">
          <ac:chgData name="Enrique Ruiz" userId="090779f9f64a1567" providerId="LiveId" clId="{53980B6C-DD4D-42D1-82C3-08A636392551}" dt="2022-07-04T01:07:08.169" v="1882"/>
          <ac:spMkLst>
            <pc:docMk/>
            <pc:sldMk cId="4009633048" sldId="308"/>
            <ac:spMk id="24" creationId="{BC30129F-CC15-7CEE-F6E3-2F977161BD11}"/>
          </ac:spMkLst>
        </pc:spChg>
        <pc:spChg chg="mod">
          <ac:chgData name="Enrique Ruiz" userId="090779f9f64a1567" providerId="LiveId" clId="{53980B6C-DD4D-42D1-82C3-08A636392551}" dt="2022-07-04T01:07:08.169" v="1882"/>
          <ac:spMkLst>
            <pc:docMk/>
            <pc:sldMk cId="4009633048" sldId="308"/>
            <ac:spMk id="25" creationId="{02478B7A-3A42-58FF-8E6B-02E7FB528774}"/>
          </ac:spMkLst>
        </pc:spChg>
        <pc:spChg chg="mod">
          <ac:chgData name="Enrique Ruiz" userId="090779f9f64a1567" providerId="LiveId" clId="{53980B6C-DD4D-42D1-82C3-08A636392551}" dt="2022-07-04T01:07:08.169" v="1882"/>
          <ac:spMkLst>
            <pc:docMk/>
            <pc:sldMk cId="4009633048" sldId="308"/>
            <ac:spMk id="26" creationId="{509B2109-C7AD-1FAD-8BFA-471EAB24C9FF}"/>
          </ac:spMkLst>
        </pc:spChg>
        <pc:spChg chg="mod">
          <ac:chgData name="Enrique Ruiz" userId="090779f9f64a1567" providerId="LiveId" clId="{53980B6C-DD4D-42D1-82C3-08A636392551}" dt="2022-07-04T01:07:08.169" v="1882"/>
          <ac:spMkLst>
            <pc:docMk/>
            <pc:sldMk cId="4009633048" sldId="308"/>
            <ac:spMk id="27" creationId="{0209E1D9-058E-B0DF-1566-ED635CA1597C}"/>
          </ac:spMkLst>
        </pc:spChg>
        <pc:spChg chg="mod">
          <ac:chgData name="Enrique Ruiz" userId="090779f9f64a1567" providerId="LiveId" clId="{53980B6C-DD4D-42D1-82C3-08A636392551}" dt="2022-07-04T01:07:08.169" v="1882"/>
          <ac:spMkLst>
            <pc:docMk/>
            <pc:sldMk cId="4009633048" sldId="308"/>
            <ac:spMk id="28" creationId="{08873FEF-74AE-1D04-6451-BD78C13F77A1}"/>
          </ac:spMkLst>
        </pc:spChg>
        <pc:spChg chg="mod">
          <ac:chgData name="Enrique Ruiz" userId="090779f9f64a1567" providerId="LiveId" clId="{53980B6C-DD4D-42D1-82C3-08A636392551}" dt="2022-07-04T01:07:08.169" v="1882"/>
          <ac:spMkLst>
            <pc:docMk/>
            <pc:sldMk cId="4009633048" sldId="308"/>
            <ac:spMk id="29" creationId="{4A99D4D0-7143-CC13-723A-635C6AF508C5}"/>
          </ac:spMkLst>
        </pc:spChg>
        <pc:spChg chg="mod">
          <ac:chgData name="Enrique Ruiz" userId="090779f9f64a1567" providerId="LiveId" clId="{53980B6C-DD4D-42D1-82C3-08A636392551}" dt="2022-07-04T01:07:08.169" v="1882"/>
          <ac:spMkLst>
            <pc:docMk/>
            <pc:sldMk cId="4009633048" sldId="308"/>
            <ac:spMk id="30" creationId="{062EE7BA-8969-9164-3512-4440AB2BC9EA}"/>
          </ac:spMkLst>
        </pc:spChg>
        <pc:spChg chg="mod">
          <ac:chgData name="Enrique Ruiz" userId="090779f9f64a1567" providerId="LiveId" clId="{53980B6C-DD4D-42D1-82C3-08A636392551}" dt="2022-07-04T01:07:08.169" v="1882"/>
          <ac:spMkLst>
            <pc:docMk/>
            <pc:sldMk cId="4009633048" sldId="308"/>
            <ac:spMk id="31" creationId="{CD852A07-A48A-27A3-8034-921BA87D3994}"/>
          </ac:spMkLst>
        </pc:spChg>
        <pc:spChg chg="mod">
          <ac:chgData name="Enrique Ruiz" userId="090779f9f64a1567" providerId="LiveId" clId="{53980B6C-DD4D-42D1-82C3-08A636392551}" dt="2022-07-04T01:07:08.169" v="1882"/>
          <ac:spMkLst>
            <pc:docMk/>
            <pc:sldMk cId="4009633048" sldId="308"/>
            <ac:spMk id="32" creationId="{1CD7C604-82C8-F4C3-B832-6304D4703850}"/>
          </ac:spMkLst>
        </pc:spChg>
        <pc:spChg chg="mod">
          <ac:chgData name="Enrique Ruiz" userId="090779f9f64a1567" providerId="LiveId" clId="{53980B6C-DD4D-42D1-82C3-08A636392551}" dt="2022-07-04T01:07:08.169" v="1882"/>
          <ac:spMkLst>
            <pc:docMk/>
            <pc:sldMk cId="4009633048" sldId="308"/>
            <ac:spMk id="33" creationId="{3ABC9B7F-C38C-8F02-2310-C182F23A5B15}"/>
          </ac:spMkLst>
        </pc:spChg>
        <pc:spChg chg="mod">
          <ac:chgData name="Enrique Ruiz" userId="090779f9f64a1567" providerId="LiveId" clId="{53980B6C-DD4D-42D1-82C3-08A636392551}" dt="2022-07-04T01:07:08.169" v="1882"/>
          <ac:spMkLst>
            <pc:docMk/>
            <pc:sldMk cId="4009633048" sldId="308"/>
            <ac:spMk id="34" creationId="{79B313A9-6BCB-35F7-E20D-9C0777389A08}"/>
          </ac:spMkLst>
        </pc:spChg>
        <pc:spChg chg="mod">
          <ac:chgData name="Enrique Ruiz" userId="090779f9f64a1567" providerId="LiveId" clId="{53980B6C-DD4D-42D1-82C3-08A636392551}" dt="2022-07-04T01:07:08.169" v="1882"/>
          <ac:spMkLst>
            <pc:docMk/>
            <pc:sldMk cId="4009633048" sldId="308"/>
            <ac:spMk id="35" creationId="{520378D1-B23D-4F94-A55A-C35256E44437}"/>
          </ac:spMkLst>
        </pc:spChg>
        <pc:spChg chg="mod">
          <ac:chgData name="Enrique Ruiz" userId="090779f9f64a1567" providerId="LiveId" clId="{53980B6C-DD4D-42D1-82C3-08A636392551}" dt="2022-07-04T01:07:08.169" v="1882"/>
          <ac:spMkLst>
            <pc:docMk/>
            <pc:sldMk cId="4009633048" sldId="308"/>
            <ac:spMk id="36" creationId="{6E993734-C277-0E61-FB07-E7AC1D0CDBB7}"/>
          </ac:spMkLst>
        </pc:spChg>
        <pc:spChg chg="mod">
          <ac:chgData name="Enrique Ruiz" userId="090779f9f64a1567" providerId="LiveId" clId="{53980B6C-DD4D-42D1-82C3-08A636392551}" dt="2022-07-04T01:07:08.169" v="1882"/>
          <ac:spMkLst>
            <pc:docMk/>
            <pc:sldMk cId="4009633048" sldId="308"/>
            <ac:spMk id="37" creationId="{8D6EE9C0-F64B-0FF7-9A6D-0F5C1A5B2CE2}"/>
          </ac:spMkLst>
        </pc:spChg>
        <pc:spChg chg="mod">
          <ac:chgData name="Enrique Ruiz" userId="090779f9f64a1567" providerId="LiveId" clId="{53980B6C-DD4D-42D1-82C3-08A636392551}" dt="2022-07-04T01:07:08.169" v="1882"/>
          <ac:spMkLst>
            <pc:docMk/>
            <pc:sldMk cId="4009633048" sldId="308"/>
            <ac:spMk id="38" creationId="{2F682775-E2AD-FCC1-209D-DA7F45E4D5B0}"/>
          </ac:spMkLst>
        </pc:spChg>
        <pc:spChg chg="mod">
          <ac:chgData name="Enrique Ruiz" userId="090779f9f64a1567" providerId="LiveId" clId="{53980B6C-DD4D-42D1-82C3-08A636392551}" dt="2022-07-04T01:07:08.169" v="1882"/>
          <ac:spMkLst>
            <pc:docMk/>
            <pc:sldMk cId="4009633048" sldId="308"/>
            <ac:spMk id="39" creationId="{C069F416-281E-2E56-E9D0-43B95B364744}"/>
          </ac:spMkLst>
        </pc:spChg>
        <pc:spChg chg="mod">
          <ac:chgData name="Enrique Ruiz" userId="090779f9f64a1567" providerId="LiveId" clId="{53980B6C-DD4D-42D1-82C3-08A636392551}" dt="2022-07-04T01:07:08.169" v="1882"/>
          <ac:spMkLst>
            <pc:docMk/>
            <pc:sldMk cId="4009633048" sldId="308"/>
            <ac:spMk id="40" creationId="{67E0155D-700B-FE89-3E85-5C517695F2F1}"/>
          </ac:spMkLst>
        </pc:spChg>
        <pc:spChg chg="mod">
          <ac:chgData name="Enrique Ruiz" userId="090779f9f64a1567" providerId="LiveId" clId="{53980B6C-DD4D-42D1-82C3-08A636392551}" dt="2022-07-04T01:07:08.169" v="1882"/>
          <ac:spMkLst>
            <pc:docMk/>
            <pc:sldMk cId="4009633048" sldId="308"/>
            <ac:spMk id="41" creationId="{2356D862-CC87-310E-6E3D-AB92B3C3E7BE}"/>
          </ac:spMkLst>
        </pc:spChg>
        <pc:spChg chg="mod">
          <ac:chgData name="Enrique Ruiz" userId="090779f9f64a1567" providerId="LiveId" clId="{53980B6C-DD4D-42D1-82C3-08A636392551}" dt="2022-07-04T01:07:08.169" v="1882"/>
          <ac:spMkLst>
            <pc:docMk/>
            <pc:sldMk cId="4009633048" sldId="308"/>
            <ac:spMk id="42" creationId="{0C10888C-CBE0-344D-B2C6-638717EAFD1E}"/>
          </ac:spMkLst>
        </pc:spChg>
        <pc:spChg chg="mod">
          <ac:chgData name="Enrique Ruiz" userId="090779f9f64a1567" providerId="LiveId" clId="{53980B6C-DD4D-42D1-82C3-08A636392551}" dt="2022-07-04T01:07:08.169" v="1882"/>
          <ac:spMkLst>
            <pc:docMk/>
            <pc:sldMk cId="4009633048" sldId="308"/>
            <ac:spMk id="43" creationId="{41BA10DA-291D-0C98-F343-C2AC3DF83D11}"/>
          </ac:spMkLst>
        </pc:spChg>
        <pc:spChg chg="mod">
          <ac:chgData name="Enrique Ruiz" userId="090779f9f64a1567" providerId="LiveId" clId="{53980B6C-DD4D-42D1-82C3-08A636392551}" dt="2022-07-04T01:07:08.169" v="1882"/>
          <ac:spMkLst>
            <pc:docMk/>
            <pc:sldMk cId="4009633048" sldId="308"/>
            <ac:spMk id="44" creationId="{60F18835-C547-B9FF-2A21-A4ADB36885E5}"/>
          </ac:spMkLst>
        </pc:spChg>
        <pc:spChg chg="mod">
          <ac:chgData name="Enrique Ruiz" userId="090779f9f64a1567" providerId="LiveId" clId="{53980B6C-DD4D-42D1-82C3-08A636392551}" dt="2022-07-04T01:07:08.169" v="1882"/>
          <ac:spMkLst>
            <pc:docMk/>
            <pc:sldMk cId="4009633048" sldId="308"/>
            <ac:spMk id="45" creationId="{1680610D-9F12-20E4-7C29-7E2696C5D439}"/>
          </ac:spMkLst>
        </pc:spChg>
        <pc:spChg chg="mod">
          <ac:chgData name="Enrique Ruiz" userId="090779f9f64a1567" providerId="LiveId" clId="{53980B6C-DD4D-42D1-82C3-08A636392551}" dt="2022-07-04T01:07:08.169" v="1882"/>
          <ac:spMkLst>
            <pc:docMk/>
            <pc:sldMk cId="4009633048" sldId="308"/>
            <ac:spMk id="46" creationId="{00B46047-9225-405A-9962-9507E70DA058}"/>
          </ac:spMkLst>
        </pc:spChg>
        <pc:spChg chg="mod">
          <ac:chgData name="Enrique Ruiz" userId="090779f9f64a1567" providerId="LiveId" clId="{53980B6C-DD4D-42D1-82C3-08A636392551}" dt="2022-07-04T01:07:08.169" v="1882"/>
          <ac:spMkLst>
            <pc:docMk/>
            <pc:sldMk cId="4009633048" sldId="308"/>
            <ac:spMk id="47" creationId="{16EFEF48-E937-61C6-B79D-B4B03E165C71}"/>
          </ac:spMkLst>
        </pc:spChg>
        <pc:spChg chg="mod">
          <ac:chgData name="Enrique Ruiz" userId="090779f9f64a1567" providerId="LiveId" clId="{53980B6C-DD4D-42D1-82C3-08A636392551}" dt="2022-07-04T01:07:08.169" v="1882"/>
          <ac:spMkLst>
            <pc:docMk/>
            <pc:sldMk cId="4009633048" sldId="308"/>
            <ac:spMk id="48" creationId="{388FF7E9-83BB-C840-16DD-93622BFF4DCD}"/>
          </ac:spMkLst>
        </pc:spChg>
        <pc:spChg chg="mod">
          <ac:chgData name="Enrique Ruiz" userId="090779f9f64a1567" providerId="LiveId" clId="{53980B6C-DD4D-42D1-82C3-08A636392551}" dt="2022-07-04T01:07:08.169" v="1882"/>
          <ac:spMkLst>
            <pc:docMk/>
            <pc:sldMk cId="4009633048" sldId="308"/>
            <ac:spMk id="49" creationId="{9A0FD165-267A-0750-08C2-2C5B9228DB1E}"/>
          </ac:spMkLst>
        </pc:spChg>
        <pc:spChg chg="mod">
          <ac:chgData name="Enrique Ruiz" userId="090779f9f64a1567" providerId="LiveId" clId="{53980B6C-DD4D-42D1-82C3-08A636392551}" dt="2022-07-04T01:07:08.169" v="1882"/>
          <ac:spMkLst>
            <pc:docMk/>
            <pc:sldMk cId="4009633048" sldId="308"/>
            <ac:spMk id="50" creationId="{E3E22540-EDAE-9692-4740-6711E4AE2635}"/>
          </ac:spMkLst>
        </pc:spChg>
        <pc:spChg chg="mod">
          <ac:chgData name="Enrique Ruiz" userId="090779f9f64a1567" providerId="LiveId" clId="{53980B6C-DD4D-42D1-82C3-08A636392551}" dt="2022-07-04T01:07:08.169" v="1882"/>
          <ac:spMkLst>
            <pc:docMk/>
            <pc:sldMk cId="4009633048" sldId="308"/>
            <ac:spMk id="51" creationId="{10C47084-6087-4273-88A2-8A08DCFA21E1}"/>
          </ac:spMkLst>
        </pc:spChg>
        <pc:spChg chg="mod">
          <ac:chgData name="Enrique Ruiz" userId="090779f9f64a1567" providerId="LiveId" clId="{53980B6C-DD4D-42D1-82C3-08A636392551}" dt="2022-07-04T01:07:08.169" v="1882"/>
          <ac:spMkLst>
            <pc:docMk/>
            <pc:sldMk cId="4009633048" sldId="308"/>
            <ac:spMk id="52" creationId="{F246E389-099F-F360-4290-8CB0E86B2DE0}"/>
          </ac:spMkLst>
        </pc:spChg>
        <pc:spChg chg="mod">
          <ac:chgData name="Enrique Ruiz" userId="090779f9f64a1567" providerId="LiveId" clId="{53980B6C-DD4D-42D1-82C3-08A636392551}" dt="2022-07-04T01:07:08.169" v="1882"/>
          <ac:spMkLst>
            <pc:docMk/>
            <pc:sldMk cId="4009633048" sldId="308"/>
            <ac:spMk id="53" creationId="{42FDF14A-E6AB-338F-DAC3-559E7AE52935}"/>
          </ac:spMkLst>
        </pc:spChg>
        <pc:spChg chg="mod">
          <ac:chgData name="Enrique Ruiz" userId="090779f9f64a1567" providerId="LiveId" clId="{53980B6C-DD4D-42D1-82C3-08A636392551}" dt="2022-07-04T01:07:08.169" v="1882"/>
          <ac:spMkLst>
            <pc:docMk/>
            <pc:sldMk cId="4009633048" sldId="308"/>
            <ac:spMk id="54" creationId="{A56BB074-601D-C693-4616-55988031604C}"/>
          </ac:spMkLst>
        </pc:spChg>
        <pc:spChg chg="mod">
          <ac:chgData name="Enrique Ruiz" userId="090779f9f64a1567" providerId="LiveId" clId="{53980B6C-DD4D-42D1-82C3-08A636392551}" dt="2022-07-04T01:07:08.169" v="1882"/>
          <ac:spMkLst>
            <pc:docMk/>
            <pc:sldMk cId="4009633048" sldId="308"/>
            <ac:spMk id="55" creationId="{5E45456C-BD1C-E783-A963-E3FD6CD91BB2}"/>
          </ac:spMkLst>
        </pc:spChg>
        <pc:spChg chg="mod">
          <ac:chgData name="Enrique Ruiz" userId="090779f9f64a1567" providerId="LiveId" clId="{53980B6C-DD4D-42D1-82C3-08A636392551}" dt="2022-07-04T01:07:08.169" v="1882"/>
          <ac:spMkLst>
            <pc:docMk/>
            <pc:sldMk cId="4009633048" sldId="308"/>
            <ac:spMk id="56" creationId="{B4AABC69-158E-B6FF-2F12-DA24EDB74368}"/>
          </ac:spMkLst>
        </pc:spChg>
        <pc:spChg chg="mod">
          <ac:chgData name="Enrique Ruiz" userId="090779f9f64a1567" providerId="LiveId" clId="{53980B6C-DD4D-42D1-82C3-08A636392551}" dt="2022-07-04T01:07:08.169" v="1882"/>
          <ac:spMkLst>
            <pc:docMk/>
            <pc:sldMk cId="4009633048" sldId="308"/>
            <ac:spMk id="57" creationId="{E410E778-4E1C-7426-3EFB-E58CC3D4C626}"/>
          </ac:spMkLst>
        </pc:spChg>
        <pc:spChg chg="mod">
          <ac:chgData name="Enrique Ruiz" userId="090779f9f64a1567" providerId="LiveId" clId="{53980B6C-DD4D-42D1-82C3-08A636392551}" dt="2022-07-04T01:07:08.169" v="1882"/>
          <ac:spMkLst>
            <pc:docMk/>
            <pc:sldMk cId="4009633048" sldId="308"/>
            <ac:spMk id="58" creationId="{57D747D8-D6F5-AC26-093B-7408E56A44DA}"/>
          </ac:spMkLst>
        </pc:spChg>
        <pc:spChg chg="mod">
          <ac:chgData name="Enrique Ruiz" userId="090779f9f64a1567" providerId="LiveId" clId="{53980B6C-DD4D-42D1-82C3-08A636392551}" dt="2022-07-04T01:07:08.169" v="1882"/>
          <ac:spMkLst>
            <pc:docMk/>
            <pc:sldMk cId="4009633048" sldId="308"/>
            <ac:spMk id="59" creationId="{4662C1EA-7DFE-2EE6-1867-5B6476692412}"/>
          </ac:spMkLst>
        </pc:spChg>
        <pc:spChg chg="mod">
          <ac:chgData name="Enrique Ruiz" userId="090779f9f64a1567" providerId="LiveId" clId="{53980B6C-DD4D-42D1-82C3-08A636392551}" dt="2022-07-04T01:07:08.169" v="1882"/>
          <ac:spMkLst>
            <pc:docMk/>
            <pc:sldMk cId="4009633048" sldId="308"/>
            <ac:spMk id="60" creationId="{0D4AE90C-C296-E71A-F622-7A4E1838E9C0}"/>
          </ac:spMkLst>
        </pc:spChg>
        <pc:spChg chg="mod">
          <ac:chgData name="Enrique Ruiz" userId="090779f9f64a1567" providerId="LiveId" clId="{53980B6C-DD4D-42D1-82C3-08A636392551}" dt="2022-07-04T01:07:08.169" v="1882"/>
          <ac:spMkLst>
            <pc:docMk/>
            <pc:sldMk cId="4009633048" sldId="308"/>
            <ac:spMk id="61" creationId="{2A197E95-5FC5-1B88-F42D-2F8E2F89494A}"/>
          </ac:spMkLst>
        </pc:spChg>
        <pc:spChg chg="mod">
          <ac:chgData name="Enrique Ruiz" userId="090779f9f64a1567" providerId="LiveId" clId="{53980B6C-DD4D-42D1-82C3-08A636392551}" dt="2022-07-04T01:07:08.169" v="1882"/>
          <ac:spMkLst>
            <pc:docMk/>
            <pc:sldMk cId="4009633048" sldId="308"/>
            <ac:spMk id="62" creationId="{B24EF7EF-D298-54F5-158E-0E70635D73F4}"/>
          </ac:spMkLst>
        </pc:spChg>
        <pc:spChg chg="mod">
          <ac:chgData name="Enrique Ruiz" userId="090779f9f64a1567" providerId="LiveId" clId="{53980B6C-DD4D-42D1-82C3-08A636392551}" dt="2022-07-04T01:07:08.169" v="1882"/>
          <ac:spMkLst>
            <pc:docMk/>
            <pc:sldMk cId="4009633048" sldId="308"/>
            <ac:spMk id="63" creationId="{DA463950-8ED3-B5A3-1550-515505A04308}"/>
          </ac:spMkLst>
        </pc:spChg>
        <pc:spChg chg="mod">
          <ac:chgData name="Enrique Ruiz" userId="090779f9f64a1567" providerId="LiveId" clId="{53980B6C-DD4D-42D1-82C3-08A636392551}" dt="2022-07-04T01:07:08.169" v="1882"/>
          <ac:spMkLst>
            <pc:docMk/>
            <pc:sldMk cId="4009633048" sldId="308"/>
            <ac:spMk id="64" creationId="{90E68B8E-9AB4-2374-AA2E-8197DFFEDCE0}"/>
          </ac:spMkLst>
        </pc:spChg>
        <pc:spChg chg="mod">
          <ac:chgData name="Enrique Ruiz" userId="090779f9f64a1567" providerId="LiveId" clId="{53980B6C-DD4D-42D1-82C3-08A636392551}" dt="2022-07-04T01:07:08.169" v="1882"/>
          <ac:spMkLst>
            <pc:docMk/>
            <pc:sldMk cId="4009633048" sldId="308"/>
            <ac:spMk id="65" creationId="{664E8A4E-2D4B-E8C1-6B51-8EBA4D1010C0}"/>
          </ac:spMkLst>
        </pc:spChg>
        <pc:spChg chg="mod">
          <ac:chgData name="Enrique Ruiz" userId="090779f9f64a1567" providerId="LiveId" clId="{53980B6C-DD4D-42D1-82C3-08A636392551}" dt="2022-07-04T01:07:08.169" v="1882"/>
          <ac:spMkLst>
            <pc:docMk/>
            <pc:sldMk cId="4009633048" sldId="308"/>
            <ac:spMk id="66" creationId="{84E83C97-FDD0-FA8C-6963-DF606D38AC64}"/>
          </ac:spMkLst>
        </pc:spChg>
        <pc:spChg chg="mod">
          <ac:chgData name="Enrique Ruiz" userId="090779f9f64a1567" providerId="LiveId" clId="{53980B6C-DD4D-42D1-82C3-08A636392551}" dt="2022-07-04T01:07:08.169" v="1882"/>
          <ac:spMkLst>
            <pc:docMk/>
            <pc:sldMk cId="4009633048" sldId="308"/>
            <ac:spMk id="67" creationId="{C97E74A2-5738-1153-47E8-8F8FEB2B8B53}"/>
          </ac:spMkLst>
        </pc:spChg>
        <pc:spChg chg="mod">
          <ac:chgData name="Enrique Ruiz" userId="090779f9f64a1567" providerId="LiveId" clId="{53980B6C-DD4D-42D1-82C3-08A636392551}" dt="2022-07-04T01:07:08.169" v="1882"/>
          <ac:spMkLst>
            <pc:docMk/>
            <pc:sldMk cId="4009633048" sldId="308"/>
            <ac:spMk id="68" creationId="{59B57A1E-557D-2676-7614-C83546BC8D46}"/>
          </ac:spMkLst>
        </pc:spChg>
        <pc:spChg chg="mod">
          <ac:chgData name="Enrique Ruiz" userId="090779f9f64a1567" providerId="LiveId" clId="{53980B6C-DD4D-42D1-82C3-08A636392551}" dt="2022-07-04T01:07:08.169" v="1882"/>
          <ac:spMkLst>
            <pc:docMk/>
            <pc:sldMk cId="4009633048" sldId="308"/>
            <ac:spMk id="69" creationId="{09970410-C81E-FD17-6A29-831FDCE16AE8}"/>
          </ac:spMkLst>
        </pc:spChg>
        <pc:spChg chg="mod">
          <ac:chgData name="Enrique Ruiz" userId="090779f9f64a1567" providerId="LiveId" clId="{53980B6C-DD4D-42D1-82C3-08A636392551}" dt="2022-07-03T21:41:37.454" v="1718" actId="20577"/>
          <ac:spMkLst>
            <pc:docMk/>
            <pc:sldMk cId="4009633048" sldId="308"/>
            <ac:spMk id="654" creationId="{00000000-0000-0000-0000-000000000000}"/>
          </ac:spMkLst>
        </pc:spChg>
        <pc:spChg chg="del mod">
          <ac:chgData name="Enrique Ruiz" userId="090779f9f64a1567" providerId="LiveId" clId="{53980B6C-DD4D-42D1-82C3-08A636392551}" dt="2022-07-03T21:43:09.896" v="1726" actId="478"/>
          <ac:spMkLst>
            <pc:docMk/>
            <pc:sldMk cId="4009633048" sldId="308"/>
            <ac:spMk id="655" creationId="{00000000-0000-0000-0000-000000000000}"/>
          </ac:spMkLst>
        </pc:spChg>
        <pc:spChg chg="mod">
          <ac:chgData name="Enrique Ruiz" userId="090779f9f64a1567" providerId="LiveId" clId="{53980B6C-DD4D-42D1-82C3-08A636392551}" dt="2022-07-04T01:07:35.983" v="1886" actId="1076"/>
          <ac:spMkLst>
            <pc:docMk/>
            <pc:sldMk cId="4009633048" sldId="308"/>
            <ac:spMk id="656" creationId="{00000000-0000-0000-0000-000000000000}"/>
          </ac:spMkLst>
        </pc:spChg>
        <pc:spChg chg="mod">
          <ac:chgData name="Enrique Ruiz" userId="090779f9f64a1567" providerId="LiveId" clId="{53980B6C-DD4D-42D1-82C3-08A636392551}" dt="2022-07-04T01:07:35.983" v="1886" actId="1076"/>
          <ac:spMkLst>
            <pc:docMk/>
            <pc:sldMk cId="4009633048" sldId="308"/>
            <ac:spMk id="657" creationId="{00000000-0000-0000-0000-000000000000}"/>
          </ac:spMkLst>
        </pc:spChg>
        <pc:spChg chg="mod">
          <ac:chgData name="Enrique Ruiz" userId="090779f9f64a1567" providerId="LiveId" clId="{53980B6C-DD4D-42D1-82C3-08A636392551}" dt="2022-07-04T01:07:35.983" v="1886" actId="1076"/>
          <ac:spMkLst>
            <pc:docMk/>
            <pc:sldMk cId="4009633048" sldId="308"/>
            <ac:spMk id="658" creationId="{00000000-0000-0000-0000-000000000000}"/>
          </ac:spMkLst>
        </pc:spChg>
        <pc:spChg chg="mod">
          <ac:chgData name="Enrique Ruiz" userId="090779f9f64a1567" providerId="LiveId" clId="{53980B6C-DD4D-42D1-82C3-08A636392551}" dt="2022-07-04T01:07:35.983" v="1886" actId="1076"/>
          <ac:spMkLst>
            <pc:docMk/>
            <pc:sldMk cId="4009633048" sldId="308"/>
            <ac:spMk id="659" creationId="{00000000-0000-0000-0000-000000000000}"/>
          </ac:spMkLst>
        </pc:spChg>
        <pc:spChg chg="mod">
          <ac:chgData name="Enrique Ruiz" userId="090779f9f64a1567" providerId="LiveId" clId="{53980B6C-DD4D-42D1-82C3-08A636392551}" dt="2022-07-04T01:07:35.983" v="1886" actId="1076"/>
          <ac:spMkLst>
            <pc:docMk/>
            <pc:sldMk cId="4009633048" sldId="308"/>
            <ac:spMk id="660" creationId="{00000000-0000-0000-0000-000000000000}"/>
          </ac:spMkLst>
        </pc:spChg>
        <pc:spChg chg="mod">
          <ac:chgData name="Enrique Ruiz" userId="090779f9f64a1567" providerId="LiveId" clId="{53980B6C-DD4D-42D1-82C3-08A636392551}" dt="2022-07-04T01:07:35.983" v="1886" actId="1076"/>
          <ac:spMkLst>
            <pc:docMk/>
            <pc:sldMk cId="4009633048" sldId="308"/>
            <ac:spMk id="661" creationId="{00000000-0000-0000-0000-000000000000}"/>
          </ac:spMkLst>
        </pc:spChg>
        <pc:spChg chg="mod">
          <ac:chgData name="Enrique Ruiz" userId="090779f9f64a1567" providerId="LiveId" clId="{53980B6C-DD4D-42D1-82C3-08A636392551}" dt="2022-07-04T01:07:35.983" v="1886" actId="1076"/>
          <ac:spMkLst>
            <pc:docMk/>
            <pc:sldMk cId="4009633048" sldId="308"/>
            <ac:spMk id="662" creationId="{00000000-0000-0000-0000-000000000000}"/>
          </ac:spMkLst>
        </pc:spChg>
        <pc:spChg chg="mod">
          <ac:chgData name="Enrique Ruiz" userId="090779f9f64a1567" providerId="LiveId" clId="{53980B6C-DD4D-42D1-82C3-08A636392551}" dt="2022-07-04T01:07:35.983" v="1886" actId="1076"/>
          <ac:spMkLst>
            <pc:docMk/>
            <pc:sldMk cId="4009633048" sldId="308"/>
            <ac:spMk id="663" creationId="{00000000-0000-0000-0000-000000000000}"/>
          </ac:spMkLst>
        </pc:spChg>
        <pc:spChg chg="mod">
          <ac:chgData name="Enrique Ruiz" userId="090779f9f64a1567" providerId="LiveId" clId="{53980B6C-DD4D-42D1-82C3-08A636392551}" dt="2022-07-04T01:07:35.983" v="1886" actId="1076"/>
          <ac:spMkLst>
            <pc:docMk/>
            <pc:sldMk cId="4009633048" sldId="308"/>
            <ac:spMk id="664" creationId="{00000000-0000-0000-0000-000000000000}"/>
          </ac:spMkLst>
        </pc:spChg>
        <pc:spChg chg="del">
          <ac:chgData name="Enrique Ruiz" userId="090779f9f64a1567" providerId="LiveId" clId="{53980B6C-DD4D-42D1-82C3-08A636392551}" dt="2022-07-03T21:46:54.160" v="1731" actId="478"/>
          <ac:spMkLst>
            <pc:docMk/>
            <pc:sldMk cId="4009633048" sldId="308"/>
            <ac:spMk id="665" creationId="{00000000-0000-0000-0000-000000000000}"/>
          </ac:spMkLst>
        </pc:spChg>
        <pc:spChg chg="del mod">
          <ac:chgData name="Enrique Ruiz" userId="090779f9f64a1567" providerId="LiveId" clId="{53980B6C-DD4D-42D1-82C3-08A636392551}" dt="2022-07-03T21:46:53.079" v="1730" actId="478"/>
          <ac:spMkLst>
            <pc:docMk/>
            <pc:sldMk cId="4009633048" sldId="308"/>
            <ac:spMk id="666" creationId="{00000000-0000-0000-0000-000000000000}"/>
          </ac:spMkLst>
        </pc:spChg>
        <pc:spChg chg="del">
          <ac:chgData name="Enrique Ruiz" userId="090779f9f64a1567" providerId="LiveId" clId="{53980B6C-DD4D-42D1-82C3-08A636392551}" dt="2022-07-03T21:46:51.751" v="1729" actId="478"/>
          <ac:spMkLst>
            <pc:docMk/>
            <pc:sldMk cId="4009633048" sldId="308"/>
            <ac:spMk id="667" creationId="{00000000-0000-0000-0000-000000000000}"/>
          </ac:spMkLst>
        </pc:spChg>
        <pc:grpChg chg="add mod">
          <ac:chgData name="Enrique Ruiz" userId="090779f9f64a1567" providerId="LiveId" clId="{53980B6C-DD4D-42D1-82C3-08A636392551}" dt="2022-07-04T01:07:39.829" v="1887" actId="1076"/>
          <ac:grpSpMkLst>
            <pc:docMk/>
            <pc:sldMk cId="4009633048" sldId="308"/>
            <ac:grpSpMk id="18" creationId="{B34D05B1-C378-A193-2E41-1D3BFD149025}"/>
          </ac:grpSpMkLst>
        </pc:grpChg>
        <pc:picChg chg="del">
          <ac:chgData name="Enrique Ruiz" userId="090779f9f64a1567" providerId="LiveId" clId="{53980B6C-DD4D-42D1-82C3-08A636392551}" dt="2022-07-03T21:43:08.332" v="1724" actId="478"/>
          <ac:picMkLst>
            <pc:docMk/>
            <pc:sldMk cId="4009633048" sldId="308"/>
            <ac:picMk id="653" creationId="{00000000-0000-0000-0000-000000000000}"/>
          </ac:picMkLst>
        </pc:picChg>
      </pc:sldChg>
      <pc:sldChg chg="modSp add del mod ord">
        <pc:chgData name="Enrique Ruiz" userId="090779f9f64a1567" providerId="LiveId" clId="{53980B6C-DD4D-42D1-82C3-08A636392551}" dt="2022-07-04T01:18:22.600" v="1967" actId="47"/>
        <pc:sldMkLst>
          <pc:docMk/>
          <pc:sldMk cId="1642817170" sldId="309"/>
        </pc:sldMkLst>
        <pc:spChg chg="mod">
          <ac:chgData name="Enrique Ruiz" userId="090779f9f64a1567" providerId="LiveId" clId="{53980B6C-DD4D-42D1-82C3-08A636392551}" dt="2022-07-04T01:17:39.386" v="1964" actId="20577"/>
          <ac:spMkLst>
            <pc:docMk/>
            <pc:sldMk cId="1642817170" sldId="309"/>
            <ac:spMk id="479" creationId="{00000000-0000-0000-0000-000000000000}"/>
          </ac:spMkLst>
        </pc:spChg>
        <pc:spChg chg="mod">
          <ac:chgData name="Enrique Ruiz" userId="090779f9f64a1567" providerId="LiveId" clId="{53980B6C-DD4D-42D1-82C3-08A636392551}" dt="2022-07-04T01:17:44.400" v="1966" actId="1076"/>
          <ac:spMkLst>
            <pc:docMk/>
            <pc:sldMk cId="1642817170" sldId="309"/>
            <ac:spMk id="487" creationId="{00000000-0000-0000-0000-000000000000}"/>
          </ac:spMkLst>
        </pc:spChg>
      </pc:sldChg>
      <pc:sldChg chg="add">
        <pc:chgData name="Enrique Ruiz" userId="090779f9f64a1567" providerId="LiveId" clId="{53980B6C-DD4D-42D1-82C3-08A636392551}" dt="2022-07-04T01:18:38.011" v="1968" actId="2890"/>
        <pc:sldMkLst>
          <pc:docMk/>
          <pc:sldMk cId="2951154583" sldId="309"/>
        </pc:sldMkLst>
      </pc:sldChg>
      <pc:sldChg chg="modSp add mod ord">
        <pc:chgData name="Enrique Ruiz" userId="090779f9f64a1567" providerId="LiveId" clId="{53980B6C-DD4D-42D1-82C3-08A636392551}" dt="2022-07-04T01:56:20.314" v="2398" actId="20577"/>
        <pc:sldMkLst>
          <pc:docMk/>
          <pc:sldMk cId="1459942242" sldId="310"/>
        </pc:sldMkLst>
        <pc:spChg chg="mod">
          <ac:chgData name="Enrique Ruiz" userId="090779f9f64a1567" providerId="LiveId" clId="{53980B6C-DD4D-42D1-82C3-08A636392551}" dt="2022-07-04T01:34:50.650" v="2129" actId="20577"/>
          <ac:spMkLst>
            <pc:docMk/>
            <pc:sldMk cId="1459942242" sldId="310"/>
            <ac:spMk id="627" creationId="{00000000-0000-0000-0000-000000000000}"/>
          </ac:spMkLst>
        </pc:spChg>
        <pc:graphicFrameChg chg="mod modGraphic">
          <ac:chgData name="Enrique Ruiz" userId="090779f9f64a1567" providerId="LiveId" clId="{53980B6C-DD4D-42D1-82C3-08A636392551}" dt="2022-07-04T01:56:20.314" v="2398" actId="20577"/>
          <ac:graphicFrameMkLst>
            <pc:docMk/>
            <pc:sldMk cId="1459942242" sldId="310"/>
            <ac:graphicFrameMk id="628" creationId="{00000000-0000-0000-0000-000000000000}"/>
          </ac:graphicFrameMkLst>
        </pc:graphicFrameChg>
      </pc:sldChg>
      <pc:sldChg chg="addSp delSp modSp add del mod ord">
        <pc:chgData name="Enrique Ruiz" userId="090779f9f64a1567" providerId="LiveId" clId="{53980B6C-DD4D-42D1-82C3-08A636392551}" dt="2022-07-04T03:14:49.724" v="3018" actId="47"/>
        <pc:sldMkLst>
          <pc:docMk/>
          <pc:sldMk cId="443890459" sldId="311"/>
        </pc:sldMkLst>
        <pc:spChg chg="add del mod">
          <ac:chgData name="Enrique Ruiz" userId="090779f9f64a1567" providerId="LiveId" clId="{53980B6C-DD4D-42D1-82C3-08A636392551}" dt="2022-07-04T02:16:28.855" v="2413" actId="478"/>
          <ac:spMkLst>
            <pc:docMk/>
            <pc:sldMk cId="443890459" sldId="311"/>
            <ac:spMk id="6" creationId="{8A356D72-8192-CEAD-D19F-02990873BB74}"/>
          </ac:spMkLst>
        </pc:spChg>
        <pc:spChg chg="add del mod">
          <ac:chgData name="Enrique Ruiz" userId="090779f9f64a1567" providerId="LiveId" clId="{53980B6C-DD4D-42D1-82C3-08A636392551}" dt="2022-07-04T02:16:31.447" v="2415" actId="478"/>
          <ac:spMkLst>
            <pc:docMk/>
            <pc:sldMk cId="443890459" sldId="311"/>
            <ac:spMk id="8" creationId="{EDE32CDD-67B1-9235-E243-EAFDF79B8BB5}"/>
          </ac:spMkLst>
        </pc:spChg>
        <pc:spChg chg="add del mod">
          <ac:chgData name="Enrique Ruiz" userId="090779f9f64a1567" providerId="LiveId" clId="{53980B6C-DD4D-42D1-82C3-08A636392551}" dt="2022-07-04T02:18:55.361" v="2456" actId="478"/>
          <ac:spMkLst>
            <pc:docMk/>
            <pc:sldMk cId="443890459" sldId="311"/>
            <ac:spMk id="11" creationId="{6F3FCA8B-53F8-9439-9BF6-C825E82475B9}"/>
          </ac:spMkLst>
        </pc:spChg>
        <pc:spChg chg="add del mod">
          <ac:chgData name="Enrique Ruiz" userId="090779f9f64a1567" providerId="LiveId" clId="{53980B6C-DD4D-42D1-82C3-08A636392551}" dt="2022-07-04T02:22:35.490" v="2486" actId="478"/>
          <ac:spMkLst>
            <pc:docMk/>
            <pc:sldMk cId="443890459" sldId="311"/>
            <ac:spMk id="13" creationId="{BF911218-C0D7-DC8A-8463-F89526A70B58}"/>
          </ac:spMkLst>
        </pc:spChg>
        <pc:spChg chg="add del mod">
          <ac:chgData name="Enrique Ruiz" userId="090779f9f64a1567" providerId="LiveId" clId="{53980B6C-DD4D-42D1-82C3-08A636392551}" dt="2022-07-04T02:22:45.138" v="2489" actId="478"/>
          <ac:spMkLst>
            <pc:docMk/>
            <pc:sldMk cId="443890459" sldId="311"/>
            <ac:spMk id="15" creationId="{F07254AC-7BEA-6C20-0F59-52A4CE1A2778}"/>
          </ac:spMkLst>
        </pc:spChg>
        <pc:spChg chg="add mod">
          <ac:chgData name="Enrique Ruiz" userId="090779f9f64a1567" providerId="LiveId" clId="{53980B6C-DD4D-42D1-82C3-08A636392551}" dt="2022-07-04T03:13:42.890" v="3014" actId="21"/>
          <ac:spMkLst>
            <pc:docMk/>
            <pc:sldMk cId="443890459" sldId="311"/>
            <ac:spMk id="31" creationId="{8C5B8908-B206-90E1-53A5-F87464F9CA08}"/>
          </ac:spMkLst>
        </pc:spChg>
        <pc:spChg chg="add del mod">
          <ac:chgData name="Enrique Ruiz" userId="090779f9f64a1567" providerId="LiveId" clId="{53980B6C-DD4D-42D1-82C3-08A636392551}" dt="2022-07-04T02:25:50.076" v="2533" actId="478"/>
          <ac:spMkLst>
            <pc:docMk/>
            <pc:sldMk cId="443890459" sldId="311"/>
            <ac:spMk id="36" creationId="{EAB0E17A-A8FF-E1E7-81E8-CBA55D0EC570}"/>
          </ac:spMkLst>
        </pc:spChg>
        <pc:spChg chg="add mod">
          <ac:chgData name="Enrique Ruiz" userId="090779f9f64a1567" providerId="LiveId" clId="{53980B6C-DD4D-42D1-82C3-08A636392551}" dt="2022-07-04T03:13:56.658" v="3017" actId="1076"/>
          <ac:spMkLst>
            <pc:docMk/>
            <pc:sldMk cId="443890459" sldId="311"/>
            <ac:spMk id="37" creationId="{9EA3F949-1BF1-A9BE-16CE-25B76FAEDC4E}"/>
          </ac:spMkLst>
        </pc:spChg>
        <pc:spChg chg="add del mod">
          <ac:chgData name="Enrique Ruiz" userId="090779f9f64a1567" providerId="LiveId" clId="{53980B6C-DD4D-42D1-82C3-08A636392551}" dt="2022-07-04T02:22:37.282" v="2487" actId="478"/>
          <ac:spMkLst>
            <pc:docMk/>
            <pc:sldMk cId="443890459" sldId="311"/>
            <ac:spMk id="456" creationId="{00000000-0000-0000-0000-000000000000}"/>
          </ac:spMkLst>
        </pc:spChg>
        <pc:spChg chg="mod">
          <ac:chgData name="Enrique Ruiz" userId="090779f9f64a1567" providerId="LiveId" clId="{53980B6C-DD4D-42D1-82C3-08A636392551}" dt="2022-07-04T02:17:00.365" v="2419" actId="20577"/>
          <ac:spMkLst>
            <pc:docMk/>
            <pc:sldMk cId="443890459" sldId="311"/>
            <ac:spMk id="457" creationId="{00000000-0000-0000-0000-000000000000}"/>
          </ac:spMkLst>
        </pc:spChg>
        <pc:spChg chg="mod">
          <ac:chgData name="Enrique Ruiz" userId="090779f9f64a1567" providerId="LiveId" clId="{53980B6C-DD4D-42D1-82C3-08A636392551}" dt="2022-07-04T02:17:11.415" v="2420"/>
          <ac:spMkLst>
            <pc:docMk/>
            <pc:sldMk cId="443890459" sldId="311"/>
            <ac:spMk id="458" creationId="{00000000-0000-0000-0000-000000000000}"/>
          </ac:spMkLst>
        </pc:spChg>
        <pc:spChg chg="mod">
          <ac:chgData name="Enrique Ruiz" userId="090779f9f64a1567" providerId="LiveId" clId="{53980B6C-DD4D-42D1-82C3-08A636392551}" dt="2022-07-04T02:18:47.462" v="2453" actId="1076"/>
          <ac:spMkLst>
            <pc:docMk/>
            <pc:sldMk cId="443890459" sldId="311"/>
            <ac:spMk id="459" creationId="{00000000-0000-0000-0000-000000000000}"/>
          </ac:spMkLst>
        </pc:spChg>
        <pc:spChg chg="mod">
          <ac:chgData name="Enrique Ruiz" userId="090779f9f64a1567" providerId="LiveId" clId="{53980B6C-DD4D-42D1-82C3-08A636392551}" dt="2022-07-04T02:19:01.321" v="2457" actId="1076"/>
          <ac:spMkLst>
            <pc:docMk/>
            <pc:sldMk cId="443890459" sldId="311"/>
            <ac:spMk id="460" creationId="{00000000-0000-0000-0000-000000000000}"/>
          </ac:spMkLst>
        </pc:spChg>
        <pc:spChg chg="mod">
          <ac:chgData name="Enrique Ruiz" userId="090779f9f64a1567" providerId="LiveId" clId="{53980B6C-DD4D-42D1-82C3-08A636392551}" dt="2022-07-04T02:17:23.812" v="2422" actId="14100"/>
          <ac:spMkLst>
            <pc:docMk/>
            <pc:sldMk cId="443890459" sldId="311"/>
            <ac:spMk id="461" creationId="{00000000-0000-0000-0000-000000000000}"/>
          </ac:spMkLst>
        </pc:spChg>
        <pc:spChg chg="mod">
          <ac:chgData name="Enrique Ruiz" userId="090779f9f64a1567" providerId="LiveId" clId="{53980B6C-DD4D-42D1-82C3-08A636392551}" dt="2022-07-04T02:24:34.019" v="2514" actId="20577"/>
          <ac:spMkLst>
            <pc:docMk/>
            <pc:sldMk cId="443890459" sldId="311"/>
            <ac:spMk id="462" creationId="{00000000-0000-0000-0000-000000000000}"/>
          </ac:spMkLst>
        </pc:spChg>
        <pc:spChg chg="del mod">
          <ac:chgData name="Enrique Ruiz" userId="090779f9f64a1567" providerId="LiveId" clId="{53980B6C-DD4D-42D1-82C3-08A636392551}" dt="2022-07-04T02:16:25.753" v="2412" actId="478"/>
          <ac:spMkLst>
            <pc:docMk/>
            <pc:sldMk cId="443890459" sldId="311"/>
            <ac:spMk id="463" creationId="{00000000-0000-0000-0000-000000000000}"/>
          </ac:spMkLst>
        </pc:spChg>
        <pc:spChg chg="del">
          <ac:chgData name="Enrique Ruiz" userId="090779f9f64a1567" providerId="LiveId" clId="{53980B6C-DD4D-42D1-82C3-08A636392551}" dt="2022-07-04T02:16:30.394" v="2414" actId="478"/>
          <ac:spMkLst>
            <pc:docMk/>
            <pc:sldMk cId="443890459" sldId="311"/>
            <ac:spMk id="464" creationId="{00000000-0000-0000-0000-000000000000}"/>
          </ac:spMkLst>
        </pc:spChg>
        <pc:spChg chg="del">
          <ac:chgData name="Enrique Ruiz" userId="090779f9f64a1567" providerId="LiveId" clId="{53980B6C-DD4D-42D1-82C3-08A636392551}" dt="2022-07-04T02:18:51.442" v="2454" actId="478"/>
          <ac:spMkLst>
            <pc:docMk/>
            <pc:sldMk cId="443890459" sldId="311"/>
            <ac:spMk id="465" creationId="{00000000-0000-0000-0000-000000000000}"/>
          </ac:spMkLst>
        </pc:spChg>
        <pc:spChg chg="mod">
          <ac:chgData name="Enrique Ruiz" userId="090779f9f64a1567" providerId="LiveId" clId="{53980B6C-DD4D-42D1-82C3-08A636392551}" dt="2022-07-04T02:27:21.486" v="2547" actId="1076"/>
          <ac:spMkLst>
            <pc:docMk/>
            <pc:sldMk cId="443890459" sldId="311"/>
            <ac:spMk id="466" creationId="{00000000-0000-0000-0000-000000000000}"/>
          </ac:spMkLst>
        </pc:spChg>
        <pc:spChg chg="mod">
          <ac:chgData name="Enrique Ruiz" userId="090779f9f64a1567" providerId="LiveId" clId="{53980B6C-DD4D-42D1-82C3-08A636392551}" dt="2022-07-04T02:27:25.039" v="2548" actId="1076"/>
          <ac:spMkLst>
            <pc:docMk/>
            <pc:sldMk cId="443890459" sldId="311"/>
            <ac:spMk id="467" creationId="{00000000-0000-0000-0000-000000000000}"/>
          </ac:spMkLst>
        </pc:spChg>
        <pc:spChg chg="mod">
          <ac:chgData name="Enrique Ruiz" userId="090779f9f64a1567" providerId="LiveId" clId="{53980B6C-DD4D-42D1-82C3-08A636392551}" dt="2022-07-04T02:15:40.528" v="2402"/>
          <ac:spMkLst>
            <pc:docMk/>
            <pc:sldMk cId="443890459" sldId="311"/>
            <ac:spMk id="468" creationId="{00000000-0000-0000-0000-000000000000}"/>
          </ac:spMkLst>
        </pc:spChg>
        <pc:cxnChg chg="add mod">
          <ac:chgData name="Enrique Ruiz" userId="090779f9f64a1567" providerId="LiveId" clId="{53980B6C-DD4D-42D1-82C3-08A636392551}" dt="2022-07-04T02:16:37.791" v="2417" actId="14100"/>
          <ac:cxnSpMkLst>
            <pc:docMk/>
            <pc:sldMk cId="443890459" sldId="311"/>
            <ac:cxnSpMk id="20" creationId="{19EA44F7-EBDE-1D2E-51BF-F703D0E9A7C4}"/>
          </ac:cxnSpMkLst>
        </pc:cxnChg>
        <pc:cxnChg chg="add del mod">
          <ac:chgData name="Enrique Ruiz" userId="090779f9f64a1567" providerId="LiveId" clId="{53980B6C-DD4D-42D1-82C3-08A636392551}" dt="2022-07-04T02:16:22.713" v="2410" actId="478"/>
          <ac:cxnSpMkLst>
            <pc:docMk/>
            <pc:sldMk cId="443890459" sldId="311"/>
            <ac:cxnSpMk id="22" creationId="{0920520D-4AC0-DEA1-CAF2-1CD7BDD052C8}"/>
          </ac:cxnSpMkLst>
        </pc:cxnChg>
        <pc:cxnChg chg="mod">
          <ac:chgData name="Enrique Ruiz" userId="090779f9f64a1567" providerId="LiveId" clId="{53980B6C-DD4D-42D1-82C3-08A636392551}" dt="2022-07-04T02:16:19.697" v="2409" actId="14100"/>
          <ac:cxnSpMkLst>
            <pc:docMk/>
            <pc:sldMk cId="443890459" sldId="311"/>
            <ac:cxnSpMk id="469" creationId="{00000000-0000-0000-0000-000000000000}"/>
          </ac:cxnSpMkLst>
        </pc:cxnChg>
        <pc:cxnChg chg="mod">
          <ac:chgData name="Enrique Ruiz" userId="090779f9f64a1567" providerId="LiveId" clId="{53980B6C-DD4D-42D1-82C3-08A636392551}" dt="2022-07-04T02:16:12.028" v="2407" actId="14100"/>
          <ac:cxnSpMkLst>
            <pc:docMk/>
            <pc:sldMk cId="443890459" sldId="311"/>
            <ac:cxnSpMk id="470" creationId="{00000000-0000-0000-0000-000000000000}"/>
          </ac:cxnSpMkLst>
        </pc:cxnChg>
      </pc:sldChg>
      <pc:sldChg chg="addSp delSp modSp add mod ord modNotesTx">
        <pc:chgData name="Enrique Ruiz" userId="090779f9f64a1567" providerId="LiveId" clId="{53980B6C-DD4D-42D1-82C3-08A636392551}" dt="2022-07-04T02:43:28.397" v="2661" actId="1076"/>
        <pc:sldMkLst>
          <pc:docMk/>
          <pc:sldMk cId="3248902273" sldId="312"/>
        </pc:sldMkLst>
        <pc:spChg chg="add del mod">
          <ac:chgData name="Enrique Ruiz" userId="090779f9f64a1567" providerId="LiveId" clId="{53980B6C-DD4D-42D1-82C3-08A636392551}" dt="2022-07-04T02:38:32.589" v="2631"/>
          <ac:spMkLst>
            <pc:docMk/>
            <pc:sldMk cId="3248902273" sldId="312"/>
            <ac:spMk id="22" creationId="{D2B7D53B-F49F-02F1-BCB9-A8286F5642A9}"/>
          </ac:spMkLst>
        </pc:spChg>
        <pc:spChg chg="mod">
          <ac:chgData name="Enrique Ruiz" userId="090779f9f64a1567" providerId="LiveId" clId="{53980B6C-DD4D-42D1-82C3-08A636392551}" dt="2022-07-04T02:29:25.182" v="2561" actId="1076"/>
          <ac:spMkLst>
            <pc:docMk/>
            <pc:sldMk cId="3248902273" sldId="312"/>
            <ac:spMk id="383" creationId="{00000000-0000-0000-0000-000000000000}"/>
          </ac:spMkLst>
        </pc:spChg>
        <pc:spChg chg="mod">
          <ac:chgData name="Enrique Ruiz" userId="090779f9f64a1567" providerId="LiveId" clId="{53980B6C-DD4D-42D1-82C3-08A636392551}" dt="2022-07-04T02:29:25.182" v="2561" actId="1076"/>
          <ac:spMkLst>
            <pc:docMk/>
            <pc:sldMk cId="3248902273" sldId="312"/>
            <ac:spMk id="384" creationId="{00000000-0000-0000-0000-000000000000}"/>
          </ac:spMkLst>
        </pc:spChg>
        <pc:spChg chg="mod">
          <ac:chgData name="Enrique Ruiz" userId="090779f9f64a1567" providerId="LiveId" clId="{53980B6C-DD4D-42D1-82C3-08A636392551}" dt="2022-07-04T02:29:25.182" v="2561" actId="1076"/>
          <ac:spMkLst>
            <pc:docMk/>
            <pc:sldMk cId="3248902273" sldId="312"/>
            <ac:spMk id="385" creationId="{00000000-0000-0000-0000-000000000000}"/>
          </ac:spMkLst>
        </pc:spChg>
        <pc:spChg chg="mod">
          <ac:chgData name="Enrique Ruiz" userId="090779f9f64a1567" providerId="LiveId" clId="{53980B6C-DD4D-42D1-82C3-08A636392551}" dt="2022-07-04T02:29:25.182" v="2561" actId="1076"/>
          <ac:spMkLst>
            <pc:docMk/>
            <pc:sldMk cId="3248902273" sldId="312"/>
            <ac:spMk id="386" creationId="{00000000-0000-0000-0000-000000000000}"/>
          </ac:spMkLst>
        </pc:spChg>
        <pc:spChg chg="mod">
          <ac:chgData name="Enrique Ruiz" userId="090779f9f64a1567" providerId="LiveId" clId="{53980B6C-DD4D-42D1-82C3-08A636392551}" dt="2022-07-04T02:29:25.182" v="2561" actId="1076"/>
          <ac:spMkLst>
            <pc:docMk/>
            <pc:sldMk cId="3248902273" sldId="312"/>
            <ac:spMk id="387" creationId="{00000000-0000-0000-0000-000000000000}"/>
          </ac:spMkLst>
        </pc:spChg>
        <pc:spChg chg="mod">
          <ac:chgData name="Enrique Ruiz" userId="090779f9f64a1567" providerId="LiveId" clId="{53980B6C-DD4D-42D1-82C3-08A636392551}" dt="2022-07-04T02:29:25.182" v="2561" actId="1076"/>
          <ac:spMkLst>
            <pc:docMk/>
            <pc:sldMk cId="3248902273" sldId="312"/>
            <ac:spMk id="388" creationId="{00000000-0000-0000-0000-000000000000}"/>
          </ac:spMkLst>
        </pc:spChg>
        <pc:spChg chg="mod">
          <ac:chgData name="Enrique Ruiz" userId="090779f9f64a1567" providerId="LiveId" clId="{53980B6C-DD4D-42D1-82C3-08A636392551}" dt="2022-07-04T02:28:08.506" v="2552"/>
          <ac:spMkLst>
            <pc:docMk/>
            <pc:sldMk cId="3248902273" sldId="312"/>
            <ac:spMk id="391" creationId="{00000000-0000-0000-0000-000000000000}"/>
          </ac:spMkLst>
        </pc:spChg>
        <pc:picChg chg="add del mod">
          <ac:chgData name="Enrique Ruiz" userId="090779f9f64a1567" providerId="LiveId" clId="{53980B6C-DD4D-42D1-82C3-08A636392551}" dt="2022-07-04T02:31:08.280" v="2572" actId="478"/>
          <ac:picMkLst>
            <pc:docMk/>
            <pc:sldMk cId="3248902273" sldId="312"/>
            <ac:picMk id="3" creationId="{936C6296-5B88-51B0-44D4-B2B78903DA75}"/>
          </ac:picMkLst>
        </pc:picChg>
        <pc:picChg chg="add del mod">
          <ac:chgData name="Enrique Ruiz" userId="090779f9f64a1567" providerId="LiveId" clId="{53980B6C-DD4D-42D1-82C3-08A636392551}" dt="2022-07-04T02:31:55.088" v="2579" actId="478"/>
          <ac:picMkLst>
            <pc:docMk/>
            <pc:sldMk cId="3248902273" sldId="312"/>
            <ac:picMk id="5" creationId="{09FB3970-8151-F080-428A-73317C46E110}"/>
          </ac:picMkLst>
        </pc:picChg>
        <pc:picChg chg="add mod">
          <ac:chgData name="Enrique Ruiz" userId="090779f9f64a1567" providerId="LiveId" clId="{53980B6C-DD4D-42D1-82C3-08A636392551}" dt="2022-07-04T02:32:28.233" v="2584" actId="1076"/>
          <ac:picMkLst>
            <pc:docMk/>
            <pc:sldMk cId="3248902273" sldId="312"/>
            <ac:picMk id="7" creationId="{77FF8C24-3587-9C04-ACC2-F9E23BBD079A}"/>
          </ac:picMkLst>
        </pc:picChg>
        <pc:picChg chg="add del mod">
          <ac:chgData name="Enrique Ruiz" userId="090779f9f64a1567" providerId="LiveId" clId="{53980B6C-DD4D-42D1-82C3-08A636392551}" dt="2022-07-04T02:34:49.476" v="2588" actId="478"/>
          <ac:picMkLst>
            <pc:docMk/>
            <pc:sldMk cId="3248902273" sldId="312"/>
            <ac:picMk id="9" creationId="{B3BD4FE0-133F-22DB-41A0-119719CAC250}"/>
          </ac:picMkLst>
        </pc:picChg>
        <pc:picChg chg="add del mod">
          <ac:chgData name="Enrique Ruiz" userId="090779f9f64a1567" providerId="LiveId" clId="{53980B6C-DD4D-42D1-82C3-08A636392551}" dt="2022-07-04T02:40:53.629" v="2652" actId="478"/>
          <ac:picMkLst>
            <pc:docMk/>
            <pc:sldMk cId="3248902273" sldId="312"/>
            <ac:picMk id="11" creationId="{D74E49B7-5C5C-E1E4-D107-C481C744CA6C}"/>
          </ac:picMkLst>
        </pc:picChg>
        <pc:picChg chg="add mod">
          <ac:chgData name="Enrique Ruiz" userId="090779f9f64a1567" providerId="LiveId" clId="{53980B6C-DD4D-42D1-82C3-08A636392551}" dt="2022-07-04T02:43:19.943" v="2659" actId="1076"/>
          <ac:picMkLst>
            <pc:docMk/>
            <pc:sldMk cId="3248902273" sldId="312"/>
            <ac:picMk id="13" creationId="{9159A13A-8ED5-3A7D-4D8B-342011DA5618}"/>
          </ac:picMkLst>
        </pc:picChg>
        <pc:cxnChg chg="mod">
          <ac:chgData name="Enrique Ruiz" userId="090779f9f64a1567" providerId="LiveId" clId="{53980B6C-DD4D-42D1-82C3-08A636392551}" dt="2022-07-04T02:43:25.403" v="2660" actId="1076"/>
          <ac:cxnSpMkLst>
            <pc:docMk/>
            <pc:sldMk cId="3248902273" sldId="312"/>
            <ac:cxnSpMk id="389" creationId="{00000000-0000-0000-0000-000000000000}"/>
          </ac:cxnSpMkLst>
        </pc:cxnChg>
        <pc:cxnChg chg="mod">
          <ac:chgData name="Enrique Ruiz" userId="090779f9f64a1567" providerId="LiveId" clId="{53980B6C-DD4D-42D1-82C3-08A636392551}" dt="2022-07-04T02:43:28.397" v="2661" actId="1076"/>
          <ac:cxnSpMkLst>
            <pc:docMk/>
            <pc:sldMk cId="3248902273" sldId="312"/>
            <ac:cxnSpMk id="390" creationId="{00000000-0000-0000-0000-000000000000}"/>
          </ac:cxnSpMkLst>
        </pc:cxnChg>
      </pc:sldChg>
      <pc:sldChg chg="addSp delSp modSp add mod">
        <pc:chgData name="Enrique Ruiz" userId="090779f9f64a1567" providerId="LiveId" clId="{53980B6C-DD4D-42D1-82C3-08A636392551}" dt="2022-07-04T02:40:17.951" v="2651" actId="1076"/>
        <pc:sldMkLst>
          <pc:docMk/>
          <pc:sldMk cId="3314158638" sldId="313"/>
        </pc:sldMkLst>
        <pc:spChg chg="add del mod">
          <ac:chgData name="Enrique Ruiz" userId="090779f9f64a1567" providerId="LiveId" clId="{53980B6C-DD4D-42D1-82C3-08A636392551}" dt="2022-07-04T02:37:04.385" v="2597" actId="478"/>
          <ac:spMkLst>
            <pc:docMk/>
            <pc:sldMk cId="3314158638" sldId="313"/>
            <ac:spMk id="3" creationId="{62B82551-1C49-7169-A8D7-2E4BE4144534}"/>
          </ac:spMkLst>
        </pc:spChg>
        <pc:spChg chg="add del mod">
          <ac:chgData name="Enrique Ruiz" userId="090779f9f64a1567" providerId="LiveId" clId="{53980B6C-DD4D-42D1-82C3-08A636392551}" dt="2022-07-04T02:37:06.642" v="2599" actId="478"/>
          <ac:spMkLst>
            <pc:docMk/>
            <pc:sldMk cId="3314158638" sldId="313"/>
            <ac:spMk id="5" creationId="{E89965B6-EAE8-6C60-9E30-D81C9DF248BF}"/>
          </ac:spMkLst>
        </pc:spChg>
        <pc:spChg chg="add del mod">
          <ac:chgData name="Enrique Ruiz" userId="090779f9f64a1567" providerId="LiveId" clId="{53980B6C-DD4D-42D1-82C3-08A636392551}" dt="2022-07-04T02:37:26.909" v="2604" actId="478"/>
          <ac:spMkLst>
            <pc:docMk/>
            <pc:sldMk cId="3314158638" sldId="313"/>
            <ac:spMk id="9" creationId="{C4BB8DF7-2B63-A9AD-37D9-14C3BB4A0753}"/>
          </ac:spMkLst>
        </pc:spChg>
        <pc:spChg chg="add del mod">
          <ac:chgData name="Enrique Ruiz" userId="090779f9f64a1567" providerId="LiveId" clId="{53980B6C-DD4D-42D1-82C3-08A636392551}" dt="2022-07-04T02:37:44.780" v="2611" actId="478"/>
          <ac:spMkLst>
            <pc:docMk/>
            <pc:sldMk cId="3314158638" sldId="313"/>
            <ac:spMk id="12" creationId="{02D92650-FEE8-7C68-3D14-4443F7C9B47F}"/>
          </ac:spMkLst>
        </pc:spChg>
        <pc:spChg chg="add del mod">
          <ac:chgData name="Enrique Ruiz" userId="090779f9f64a1567" providerId="LiveId" clId="{53980B6C-DD4D-42D1-82C3-08A636392551}" dt="2022-07-04T02:38:17.716" v="2629" actId="478"/>
          <ac:spMkLst>
            <pc:docMk/>
            <pc:sldMk cId="3314158638" sldId="313"/>
            <ac:spMk id="14" creationId="{93F7723F-8FFD-6BE5-7A57-9F90FE012E18}"/>
          </ac:spMkLst>
        </pc:spChg>
        <pc:spChg chg="add del mod">
          <ac:chgData name="Enrique Ruiz" userId="090779f9f64a1567" providerId="LiveId" clId="{53980B6C-DD4D-42D1-82C3-08A636392551}" dt="2022-07-04T02:38:54.647" v="2639" actId="478"/>
          <ac:spMkLst>
            <pc:docMk/>
            <pc:sldMk cId="3314158638" sldId="313"/>
            <ac:spMk id="16" creationId="{32DF03A6-28C9-CF13-64CB-5F5E53EE9234}"/>
          </ac:spMkLst>
        </pc:spChg>
        <pc:spChg chg="add mod">
          <ac:chgData name="Enrique Ruiz" userId="090779f9f64a1567" providerId="LiveId" clId="{53980B6C-DD4D-42D1-82C3-08A636392551}" dt="2022-07-04T02:37:59.102" v="2625" actId="20577"/>
          <ac:spMkLst>
            <pc:docMk/>
            <pc:sldMk cId="3314158638" sldId="313"/>
            <ac:spMk id="21" creationId="{530D4A63-E551-6AFD-0EAF-326C0DDEF693}"/>
          </ac:spMkLst>
        </pc:spChg>
        <pc:spChg chg="add del mod">
          <ac:chgData name="Enrique Ruiz" userId="090779f9f64a1567" providerId="LiveId" clId="{53980B6C-DD4D-42D1-82C3-08A636392551}" dt="2022-07-04T02:38:17.283" v="2628"/>
          <ac:spMkLst>
            <pc:docMk/>
            <pc:sldMk cId="3314158638" sldId="313"/>
            <ac:spMk id="26" creationId="{D5F098CA-DEC8-E5F0-AF27-7E7B4403228F}"/>
          </ac:spMkLst>
        </pc:spChg>
        <pc:spChg chg="add del mod">
          <ac:chgData name="Enrique Ruiz" userId="090779f9f64a1567" providerId="LiveId" clId="{53980B6C-DD4D-42D1-82C3-08A636392551}" dt="2022-07-04T02:38:34.648" v="2633"/>
          <ac:spMkLst>
            <pc:docMk/>
            <pc:sldMk cId="3314158638" sldId="313"/>
            <ac:spMk id="27" creationId="{3560A065-CC18-EF28-637D-E2C6CE4A7A2E}"/>
          </ac:spMkLst>
        </pc:spChg>
        <pc:spChg chg="del">
          <ac:chgData name="Enrique Ruiz" userId="090779f9f64a1567" providerId="LiveId" clId="{53980B6C-DD4D-42D1-82C3-08A636392551}" dt="2022-07-04T02:37:42.335" v="2610" actId="478"/>
          <ac:spMkLst>
            <pc:docMk/>
            <pc:sldMk cId="3314158638" sldId="313"/>
            <ac:spMk id="383" creationId="{00000000-0000-0000-0000-000000000000}"/>
          </ac:spMkLst>
        </pc:spChg>
        <pc:spChg chg="del mod">
          <ac:chgData name="Enrique Ruiz" userId="090779f9f64a1567" providerId="LiveId" clId="{53980B6C-DD4D-42D1-82C3-08A636392551}" dt="2022-07-04T02:38:52.067" v="2638" actId="478"/>
          <ac:spMkLst>
            <pc:docMk/>
            <pc:sldMk cId="3314158638" sldId="313"/>
            <ac:spMk id="384" creationId="{00000000-0000-0000-0000-000000000000}"/>
          </ac:spMkLst>
        </pc:spChg>
        <pc:spChg chg="del">
          <ac:chgData name="Enrique Ruiz" userId="090779f9f64a1567" providerId="LiveId" clId="{53980B6C-DD4D-42D1-82C3-08A636392551}" dt="2022-07-04T02:37:22.889" v="2603" actId="478"/>
          <ac:spMkLst>
            <pc:docMk/>
            <pc:sldMk cId="3314158638" sldId="313"/>
            <ac:spMk id="385" creationId="{00000000-0000-0000-0000-000000000000}"/>
          </ac:spMkLst>
        </pc:spChg>
        <pc:spChg chg="add del mod">
          <ac:chgData name="Enrique Ruiz" userId="090779f9f64a1567" providerId="LiveId" clId="{53980B6C-DD4D-42D1-82C3-08A636392551}" dt="2022-07-04T02:38:48.756" v="2636" actId="1076"/>
          <ac:spMkLst>
            <pc:docMk/>
            <pc:sldMk cId="3314158638" sldId="313"/>
            <ac:spMk id="386" creationId="{00000000-0000-0000-0000-000000000000}"/>
          </ac:spMkLst>
        </pc:spChg>
        <pc:spChg chg="del">
          <ac:chgData name="Enrique Ruiz" userId="090779f9f64a1567" providerId="LiveId" clId="{53980B6C-DD4D-42D1-82C3-08A636392551}" dt="2022-07-04T02:37:03.053" v="2596" actId="478"/>
          <ac:spMkLst>
            <pc:docMk/>
            <pc:sldMk cId="3314158638" sldId="313"/>
            <ac:spMk id="387" creationId="{00000000-0000-0000-0000-000000000000}"/>
          </ac:spMkLst>
        </pc:spChg>
        <pc:spChg chg="del">
          <ac:chgData name="Enrique Ruiz" userId="090779f9f64a1567" providerId="LiveId" clId="{53980B6C-DD4D-42D1-82C3-08A636392551}" dt="2022-07-04T02:37:05.519" v="2598" actId="478"/>
          <ac:spMkLst>
            <pc:docMk/>
            <pc:sldMk cId="3314158638" sldId="313"/>
            <ac:spMk id="388" creationId="{00000000-0000-0000-0000-000000000000}"/>
          </ac:spMkLst>
        </pc:spChg>
        <pc:picChg chg="del">
          <ac:chgData name="Enrique Ruiz" userId="090779f9f64a1567" providerId="LiveId" clId="{53980B6C-DD4D-42D1-82C3-08A636392551}" dt="2022-07-04T02:37:35.421" v="2608" actId="478"/>
          <ac:picMkLst>
            <pc:docMk/>
            <pc:sldMk cId="3314158638" sldId="313"/>
            <ac:picMk id="7" creationId="{77FF8C24-3587-9C04-ACC2-F9E23BBD079A}"/>
          </ac:picMkLst>
        </pc:picChg>
        <pc:picChg chg="mod">
          <ac:chgData name="Enrique Ruiz" userId="090779f9f64a1567" providerId="LiveId" clId="{53980B6C-DD4D-42D1-82C3-08A636392551}" dt="2022-07-04T02:37:37.786" v="2609" actId="1076"/>
          <ac:picMkLst>
            <pc:docMk/>
            <pc:sldMk cId="3314158638" sldId="313"/>
            <ac:picMk id="11" creationId="{D74E49B7-5C5C-E1E4-D107-C481C744CA6C}"/>
          </ac:picMkLst>
        </pc:picChg>
        <pc:picChg chg="add del mod">
          <ac:chgData name="Enrique Ruiz" userId="090779f9f64a1567" providerId="LiveId" clId="{53980B6C-DD4D-42D1-82C3-08A636392551}" dt="2022-07-04T02:40:01.727" v="2644" actId="478"/>
          <ac:picMkLst>
            <pc:docMk/>
            <pc:sldMk cId="3314158638" sldId="313"/>
            <ac:picMk id="18" creationId="{B7BACE40-D37C-98B7-C696-5659952E3042}"/>
          </ac:picMkLst>
        </pc:picChg>
        <pc:picChg chg="add mod">
          <ac:chgData name="Enrique Ruiz" userId="090779f9f64a1567" providerId="LiveId" clId="{53980B6C-DD4D-42D1-82C3-08A636392551}" dt="2022-07-04T02:40:17.951" v="2651" actId="1076"/>
          <ac:picMkLst>
            <pc:docMk/>
            <pc:sldMk cId="3314158638" sldId="313"/>
            <ac:picMk id="20" creationId="{EEED7B5D-D931-0FAB-AFB1-23EA170A07CA}"/>
          </ac:picMkLst>
        </pc:picChg>
        <pc:cxnChg chg="del">
          <ac:chgData name="Enrique Ruiz" userId="090779f9f64a1567" providerId="LiveId" clId="{53980B6C-DD4D-42D1-82C3-08A636392551}" dt="2022-07-04T02:36:57.927" v="2595" actId="478"/>
          <ac:cxnSpMkLst>
            <pc:docMk/>
            <pc:sldMk cId="3314158638" sldId="313"/>
            <ac:cxnSpMk id="389" creationId="{00000000-0000-0000-0000-000000000000}"/>
          </ac:cxnSpMkLst>
        </pc:cxnChg>
        <pc:cxnChg chg="mod">
          <ac:chgData name="Enrique Ruiz" userId="090779f9f64a1567" providerId="LiveId" clId="{53980B6C-DD4D-42D1-82C3-08A636392551}" dt="2022-07-04T02:37:14.652" v="2602" actId="1076"/>
          <ac:cxnSpMkLst>
            <pc:docMk/>
            <pc:sldMk cId="3314158638" sldId="313"/>
            <ac:cxnSpMk id="390" creationId="{00000000-0000-0000-0000-000000000000}"/>
          </ac:cxnSpMkLst>
        </pc:cxnChg>
      </pc:sldChg>
      <pc:sldChg chg="addSp delSp modSp add mod ord">
        <pc:chgData name="Enrique Ruiz" userId="090779f9f64a1567" providerId="LiveId" clId="{53980B6C-DD4D-42D1-82C3-08A636392551}" dt="2022-07-04T02:51:09.814" v="2734" actId="1076"/>
        <pc:sldMkLst>
          <pc:docMk/>
          <pc:sldMk cId="4015777524" sldId="314"/>
        </pc:sldMkLst>
        <pc:spChg chg="add del mod">
          <ac:chgData name="Enrique Ruiz" userId="090779f9f64a1567" providerId="LiveId" clId="{53980B6C-DD4D-42D1-82C3-08A636392551}" dt="2022-07-04T02:49:02.672" v="2689" actId="478"/>
          <ac:spMkLst>
            <pc:docMk/>
            <pc:sldMk cId="4015777524" sldId="314"/>
            <ac:spMk id="3" creationId="{6B1E2F53-A085-A2A1-9758-F31F1AD5FA55}"/>
          </ac:spMkLst>
        </pc:spChg>
        <pc:spChg chg="add del mod">
          <ac:chgData name="Enrique Ruiz" userId="090779f9f64a1567" providerId="LiveId" clId="{53980B6C-DD4D-42D1-82C3-08A636392551}" dt="2022-07-04T02:49:29.821" v="2697" actId="478"/>
          <ac:spMkLst>
            <pc:docMk/>
            <pc:sldMk cId="4015777524" sldId="314"/>
            <ac:spMk id="5" creationId="{4A46FD27-A1F6-9BDF-4661-A09E4F8A362A}"/>
          </ac:spMkLst>
        </pc:spChg>
        <pc:spChg chg="add del mod">
          <ac:chgData name="Enrique Ruiz" userId="090779f9f64a1567" providerId="LiveId" clId="{53980B6C-DD4D-42D1-82C3-08A636392551}" dt="2022-07-04T02:49:45.817" v="2701" actId="478"/>
          <ac:spMkLst>
            <pc:docMk/>
            <pc:sldMk cId="4015777524" sldId="314"/>
            <ac:spMk id="7" creationId="{A5F9ED4D-515C-0E5F-D8DD-15B4B3035A85}"/>
          </ac:spMkLst>
        </pc:spChg>
        <pc:spChg chg="add del mod">
          <ac:chgData name="Enrique Ruiz" userId="090779f9f64a1567" providerId="LiveId" clId="{53980B6C-DD4D-42D1-82C3-08A636392551}" dt="2022-07-04T02:50:11.527" v="2708" actId="478"/>
          <ac:spMkLst>
            <pc:docMk/>
            <pc:sldMk cId="4015777524" sldId="314"/>
            <ac:spMk id="9" creationId="{36AE4544-1A28-FB55-8692-192F0228942B}"/>
          </ac:spMkLst>
        </pc:spChg>
        <pc:spChg chg="add del mod">
          <ac:chgData name="Enrique Ruiz" userId="090779f9f64a1567" providerId="LiveId" clId="{53980B6C-DD4D-42D1-82C3-08A636392551}" dt="2022-07-04T02:50:33.693" v="2711" actId="478"/>
          <ac:spMkLst>
            <pc:docMk/>
            <pc:sldMk cId="4015777524" sldId="314"/>
            <ac:spMk id="11" creationId="{6F51477E-26A6-0621-E3D2-A0D7E5F5E85A}"/>
          </ac:spMkLst>
        </pc:spChg>
        <pc:spChg chg="add del mod">
          <ac:chgData name="Enrique Ruiz" userId="090779f9f64a1567" providerId="LiveId" clId="{53980B6C-DD4D-42D1-82C3-08A636392551}" dt="2022-07-04T02:50:33.693" v="2711" actId="478"/>
          <ac:spMkLst>
            <pc:docMk/>
            <pc:sldMk cId="4015777524" sldId="314"/>
            <ac:spMk id="13" creationId="{CCB48796-BEF0-D431-4120-EA2A8B5CCB38}"/>
          </ac:spMkLst>
        </pc:spChg>
        <pc:spChg chg="mod">
          <ac:chgData name="Enrique Ruiz" userId="090779f9f64a1567" providerId="LiveId" clId="{53980B6C-DD4D-42D1-82C3-08A636392551}" dt="2022-07-04T02:49:55.168" v="2705" actId="1076"/>
          <ac:spMkLst>
            <pc:docMk/>
            <pc:sldMk cId="4015777524" sldId="314"/>
            <ac:spMk id="456" creationId="{00000000-0000-0000-0000-000000000000}"/>
          </ac:spMkLst>
        </pc:spChg>
        <pc:spChg chg="mod">
          <ac:chgData name="Enrique Ruiz" userId="090779f9f64a1567" providerId="LiveId" clId="{53980B6C-DD4D-42D1-82C3-08A636392551}" dt="2022-07-04T02:49:05.722" v="2690" actId="1076"/>
          <ac:spMkLst>
            <pc:docMk/>
            <pc:sldMk cId="4015777524" sldId="314"/>
            <ac:spMk id="457" creationId="{00000000-0000-0000-0000-000000000000}"/>
          </ac:spMkLst>
        </pc:spChg>
        <pc:spChg chg="del mod">
          <ac:chgData name="Enrique Ruiz" userId="090779f9f64a1567" providerId="LiveId" clId="{53980B6C-DD4D-42D1-82C3-08A636392551}" dt="2022-07-04T02:48:58.676" v="2688" actId="478"/>
          <ac:spMkLst>
            <pc:docMk/>
            <pc:sldMk cId="4015777524" sldId="314"/>
            <ac:spMk id="458" creationId="{00000000-0000-0000-0000-000000000000}"/>
          </ac:spMkLst>
        </pc:spChg>
        <pc:spChg chg="mod">
          <ac:chgData name="Enrique Ruiz" userId="090779f9f64a1567" providerId="LiveId" clId="{53980B6C-DD4D-42D1-82C3-08A636392551}" dt="2022-07-04T02:50:15.580" v="2709" actId="1076"/>
          <ac:spMkLst>
            <pc:docMk/>
            <pc:sldMk cId="4015777524" sldId="314"/>
            <ac:spMk id="459" creationId="{00000000-0000-0000-0000-000000000000}"/>
          </ac:spMkLst>
        </pc:spChg>
        <pc:spChg chg="del">
          <ac:chgData name="Enrique Ruiz" userId="090779f9f64a1567" providerId="LiveId" clId="{53980B6C-DD4D-42D1-82C3-08A636392551}" dt="2022-07-04T02:50:08.829" v="2707" actId="478"/>
          <ac:spMkLst>
            <pc:docMk/>
            <pc:sldMk cId="4015777524" sldId="314"/>
            <ac:spMk id="460" creationId="{00000000-0000-0000-0000-000000000000}"/>
          </ac:spMkLst>
        </pc:spChg>
        <pc:spChg chg="mod">
          <ac:chgData name="Enrique Ruiz" userId="090779f9f64a1567" providerId="LiveId" clId="{53980B6C-DD4D-42D1-82C3-08A636392551}" dt="2022-07-04T02:49:31.936" v="2698" actId="1076"/>
          <ac:spMkLst>
            <pc:docMk/>
            <pc:sldMk cId="4015777524" sldId="314"/>
            <ac:spMk id="461" creationId="{00000000-0000-0000-0000-000000000000}"/>
          </ac:spMkLst>
        </pc:spChg>
        <pc:spChg chg="del">
          <ac:chgData name="Enrique Ruiz" userId="090779f9f64a1567" providerId="LiveId" clId="{53980B6C-DD4D-42D1-82C3-08A636392551}" dt="2022-07-04T02:49:25.850" v="2696" actId="478"/>
          <ac:spMkLst>
            <pc:docMk/>
            <pc:sldMk cId="4015777524" sldId="314"/>
            <ac:spMk id="462" creationId="{00000000-0000-0000-0000-000000000000}"/>
          </ac:spMkLst>
        </pc:spChg>
        <pc:spChg chg="mod">
          <ac:chgData name="Enrique Ruiz" userId="090779f9f64a1567" providerId="LiveId" clId="{53980B6C-DD4D-42D1-82C3-08A636392551}" dt="2022-07-04T02:50:48.276" v="2719" actId="20577"/>
          <ac:spMkLst>
            <pc:docMk/>
            <pc:sldMk cId="4015777524" sldId="314"/>
            <ac:spMk id="463" creationId="{00000000-0000-0000-0000-000000000000}"/>
          </ac:spMkLst>
        </pc:spChg>
        <pc:spChg chg="del">
          <ac:chgData name="Enrique Ruiz" userId="090779f9f64a1567" providerId="LiveId" clId="{53980B6C-DD4D-42D1-82C3-08A636392551}" dt="2022-07-04T02:50:27.593" v="2710" actId="478"/>
          <ac:spMkLst>
            <pc:docMk/>
            <pc:sldMk cId="4015777524" sldId="314"/>
            <ac:spMk id="464" creationId="{00000000-0000-0000-0000-000000000000}"/>
          </ac:spMkLst>
        </pc:spChg>
        <pc:spChg chg="del">
          <ac:chgData name="Enrique Ruiz" userId="090779f9f64a1567" providerId="LiveId" clId="{53980B6C-DD4D-42D1-82C3-08A636392551}" dt="2022-07-04T02:49:42.927" v="2700" actId="478"/>
          <ac:spMkLst>
            <pc:docMk/>
            <pc:sldMk cId="4015777524" sldId="314"/>
            <ac:spMk id="465" creationId="{00000000-0000-0000-0000-000000000000}"/>
          </ac:spMkLst>
        </pc:spChg>
        <pc:spChg chg="mod">
          <ac:chgData name="Enrique Ruiz" userId="090779f9f64a1567" providerId="LiveId" clId="{53980B6C-DD4D-42D1-82C3-08A636392551}" dt="2022-07-04T02:51:09.814" v="2734" actId="1076"/>
          <ac:spMkLst>
            <pc:docMk/>
            <pc:sldMk cId="4015777524" sldId="314"/>
            <ac:spMk id="466" creationId="{00000000-0000-0000-0000-000000000000}"/>
          </ac:spMkLst>
        </pc:spChg>
        <pc:spChg chg="del">
          <ac:chgData name="Enrique Ruiz" userId="090779f9f64a1567" providerId="LiveId" clId="{53980B6C-DD4D-42D1-82C3-08A636392551}" dt="2022-07-04T02:50:27.593" v="2710" actId="478"/>
          <ac:spMkLst>
            <pc:docMk/>
            <pc:sldMk cId="4015777524" sldId="314"/>
            <ac:spMk id="467" creationId="{00000000-0000-0000-0000-000000000000}"/>
          </ac:spMkLst>
        </pc:spChg>
        <pc:spChg chg="mod">
          <ac:chgData name="Enrique Ruiz" userId="090779f9f64a1567" providerId="LiveId" clId="{53980B6C-DD4D-42D1-82C3-08A636392551}" dt="2022-07-04T02:48:05.020" v="2675" actId="20577"/>
          <ac:spMkLst>
            <pc:docMk/>
            <pc:sldMk cId="4015777524" sldId="314"/>
            <ac:spMk id="468" creationId="{00000000-0000-0000-0000-000000000000}"/>
          </ac:spMkLst>
        </pc:spChg>
      </pc:sldChg>
      <pc:sldChg chg="addSp delSp modSp add mod ord">
        <pc:chgData name="Enrique Ruiz" userId="090779f9f64a1567" providerId="LiveId" clId="{53980B6C-DD4D-42D1-82C3-08A636392551}" dt="2022-07-04T03:12:57.894" v="3010" actId="1076"/>
        <pc:sldMkLst>
          <pc:docMk/>
          <pc:sldMk cId="3157796661" sldId="315"/>
        </pc:sldMkLst>
        <pc:spChg chg="add mod">
          <ac:chgData name="Enrique Ruiz" userId="090779f9f64a1567" providerId="LiveId" clId="{53980B6C-DD4D-42D1-82C3-08A636392551}" dt="2022-07-04T02:58:28.274" v="2954" actId="1076"/>
          <ac:spMkLst>
            <pc:docMk/>
            <pc:sldMk cId="3157796661" sldId="315"/>
            <ac:spMk id="18" creationId="{5768584E-492A-7545-4008-336122ED5604}"/>
          </ac:spMkLst>
        </pc:spChg>
        <pc:spChg chg="add mod">
          <ac:chgData name="Enrique Ruiz" userId="090779f9f64a1567" providerId="LiveId" clId="{53980B6C-DD4D-42D1-82C3-08A636392551}" dt="2022-07-04T02:58:28.274" v="2954" actId="1076"/>
          <ac:spMkLst>
            <pc:docMk/>
            <pc:sldMk cId="3157796661" sldId="315"/>
            <ac:spMk id="19" creationId="{24DBCD63-09B2-F3BC-CC4C-DEC40FA16CA6}"/>
          </ac:spMkLst>
        </pc:spChg>
        <pc:spChg chg="add mod">
          <ac:chgData name="Enrique Ruiz" userId="090779f9f64a1567" providerId="LiveId" clId="{53980B6C-DD4D-42D1-82C3-08A636392551}" dt="2022-07-04T02:59:02.291" v="2955" actId="207"/>
          <ac:spMkLst>
            <pc:docMk/>
            <pc:sldMk cId="3157796661" sldId="315"/>
            <ac:spMk id="20" creationId="{1EE61463-5B8F-EE3E-7354-B1297D0B20B5}"/>
          </ac:spMkLst>
        </pc:spChg>
        <pc:spChg chg="add mod">
          <ac:chgData name="Enrique Ruiz" userId="090779f9f64a1567" providerId="LiveId" clId="{53980B6C-DD4D-42D1-82C3-08A636392551}" dt="2022-07-04T02:58:28.274" v="2954" actId="1076"/>
          <ac:spMkLst>
            <pc:docMk/>
            <pc:sldMk cId="3157796661" sldId="315"/>
            <ac:spMk id="21" creationId="{59601602-A8D1-9B6E-9101-4EEF95576A55}"/>
          </ac:spMkLst>
        </pc:spChg>
        <pc:spChg chg="mod">
          <ac:chgData name="Enrique Ruiz" userId="090779f9f64a1567" providerId="LiveId" clId="{53980B6C-DD4D-42D1-82C3-08A636392551}" dt="2022-07-04T02:53:15.024" v="2782" actId="20577"/>
          <ac:spMkLst>
            <pc:docMk/>
            <pc:sldMk cId="3157796661" sldId="315"/>
            <ac:spMk id="654" creationId="{00000000-0000-0000-0000-000000000000}"/>
          </ac:spMkLst>
        </pc:spChg>
        <pc:spChg chg="del">
          <ac:chgData name="Enrique Ruiz" userId="090779f9f64a1567" providerId="LiveId" clId="{53980B6C-DD4D-42D1-82C3-08A636392551}" dt="2022-07-04T03:06:48.624" v="2999" actId="478"/>
          <ac:spMkLst>
            <pc:docMk/>
            <pc:sldMk cId="3157796661" sldId="315"/>
            <ac:spMk id="655" creationId="{00000000-0000-0000-0000-000000000000}"/>
          </ac:spMkLst>
        </pc:spChg>
        <pc:spChg chg="mod">
          <ac:chgData name="Enrique Ruiz" userId="090779f9f64a1567" providerId="LiveId" clId="{53980B6C-DD4D-42D1-82C3-08A636392551}" dt="2022-07-04T02:56:10.502" v="2858" actId="14100"/>
          <ac:spMkLst>
            <pc:docMk/>
            <pc:sldMk cId="3157796661" sldId="315"/>
            <ac:spMk id="656" creationId="{00000000-0000-0000-0000-000000000000}"/>
          </ac:spMkLst>
        </pc:spChg>
        <pc:spChg chg="mod">
          <ac:chgData name="Enrique Ruiz" userId="090779f9f64a1567" providerId="LiveId" clId="{53980B6C-DD4D-42D1-82C3-08A636392551}" dt="2022-07-04T03:00:24.376" v="2992" actId="20577"/>
          <ac:spMkLst>
            <pc:docMk/>
            <pc:sldMk cId="3157796661" sldId="315"/>
            <ac:spMk id="657" creationId="{00000000-0000-0000-0000-000000000000}"/>
          </ac:spMkLst>
        </pc:spChg>
        <pc:spChg chg="mod">
          <ac:chgData name="Enrique Ruiz" userId="090779f9f64a1567" providerId="LiveId" clId="{53980B6C-DD4D-42D1-82C3-08A636392551}" dt="2022-07-04T02:56:13.655" v="2859" actId="14100"/>
          <ac:spMkLst>
            <pc:docMk/>
            <pc:sldMk cId="3157796661" sldId="315"/>
            <ac:spMk id="658" creationId="{00000000-0000-0000-0000-000000000000}"/>
          </ac:spMkLst>
        </pc:spChg>
        <pc:spChg chg="mod">
          <ac:chgData name="Enrique Ruiz" userId="090779f9f64a1567" providerId="LiveId" clId="{53980B6C-DD4D-42D1-82C3-08A636392551}" dt="2022-07-04T02:57:10.539" v="2875" actId="14100"/>
          <ac:spMkLst>
            <pc:docMk/>
            <pc:sldMk cId="3157796661" sldId="315"/>
            <ac:spMk id="659" creationId="{00000000-0000-0000-0000-000000000000}"/>
          </ac:spMkLst>
        </pc:spChg>
        <pc:spChg chg="mod">
          <ac:chgData name="Enrique Ruiz" userId="090779f9f64a1567" providerId="LiveId" clId="{53980B6C-DD4D-42D1-82C3-08A636392551}" dt="2022-07-04T02:56:10.502" v="2858" actId="14100"/>
          <ac:spMkLst>
            <pc:docMk/>
            <pc:sldMk cId="3157796661" sldId="315"/>
            <ac:spMk id="660" creationId="{00000000-0000-0000-0000-000000000000}"/>
          </ac:spMkLst>
        </pc:spChg>
        <pc:spChg chg="mod">
          <ac:chgData name="Enrique Ruiz" userId="090779f9f64a1567" providerId="LiveId" clId="{53980B6C-DD4D-42D1-82C3-08A636392551}" dt="2022-07-04T02:57:45.309" v="2939" actId="20577"/>
          <ac:spMkLst>
            <pc:docMk/>
            <pc:sldMk cId="3157796661" sldId="315"/>
            <ac:spMk id="661" creationId="{00000000-0000-0000-0000-000000000000}"/>
          </ac:spMkLst>
        </pc:spChg>
        <pc:spChg chg="mod">
          <ac:chgData name="Enrique Ruiz" userId="090779f9f64a1567" providerId="LiveId" clId="{53980B6C-DD4D-42D1-82C3-08A636392551}" dt="2022-07-04T02:56:10.502" v="2858" actId="14100"/>
          <ac:spMkLst>
            <pc:docMk/>
            <pc:sldMk cId="3157796661" sldId="315"/>
            <ac:spMk id="662" creationId="{00000000-0000-0000-0000-000000000000}"/>
          </ac:spMkLst>
        </pc:spChg>
        <pc:spChg chg="mod">
          <ac:chgData name="Enrique Ruiz" userId="090779f9f64a1567" providerId="LiveId" clId="{53980B6C-DD4D-42D1-82C3-08A636392551}" dt="2022-07-04T02:56:10.502" v="2858" actId="14100"/>
          <ac:spMkLst>
            <pc:docMk/>
            <pc:sldMk cId="3157796661" sldId="315"/>
            <ac:spMk id="663" creationId="{00000000-0000-0000-0000-000000000000}"/>
          </ac:spMkLst>
        </pc:spChg>
        <pc:spChg chg="mod">
          <ac:chgData name="Enrique Ruiz" userId="090779f9f64a1567" providerId="LiveId" clId="{53980B6C-DD4D-42D1-82C3-08A636392551}" dt="2022-07-04T02:56:10.502" v="2858" actId="14100"/>
          <ac:spMkLst>
            <pc:docMk/>
            <pc:sldMk cId="3157796661" sldId="315"/>
            <ac:spMk id="664" creationId="{00000000-0000-0000-0000-000000000000}"/>
          </ac:spMkLst>
        </pc:spChg>
        <pc:spChg chg="mod">
          <ac:chgData name="Enrique Ruiz" userId="090779f9f64a1567" providerId="LiveId" clId="{53980B6C-DD4D-42D1-82C3-08A636392551}" dt="2022-07-04T02:54:49.308" v="2816" actId="1076"/>
          <ac:spMkLst>
            <pc:docMk/>
            <pc:sldMk cId="3157796661" sldId="315"/>
            <ac:spMk id="665" creationId="{00000000-0000-0000-0000-000000000000}"/>
          </ac:spMkLst>
        </pc:spChg>
        <pc:spChg chg="mod">
          <ac:chgData name="Enrique Ruiz" userId="090779f9f64a1567" providerId="LiveId" clId="{53980B6C-DD4D-42D1-82C3-08A636392551}" dt="2022-07-04T02:54:38.592" v="2815" actId="1076"/>
          <ac:spMkLst>
            <pc:docMk/>
            <pc:sldMk cId="3157796661" sldId="315"/>
            <ac:spMk id="666" creationId="{00000000-0000-0000-0000-000000000000}"/>
          </ac:spMkLst>
        </pc:spChg>
        <pc:spChg chg="mod">
          <ac:chgData name="Enrique Ruiz" userId="090779f9f64a1567" providerId="LiveId" clId="{53980B6C-DD4D-42D1-82C3-08A636392551}" dt="2022-07-04T02:53:48.429" v="2787" actId="20577"/>
          <ac:spMkLst>
            <pc:docMk/>
            <pc:sldMk cId="3157796661" sldId="315"/>
            <ac:spMk id="667" creationId="{00000000-0000-0000-0000-000000000000}"/>
          </ac:spMkLst>
        </pc:spChg>
        <pc:picChg chg="del mod">
          <ac:chgData name="Enrique Ruiz" userId="090779f9f64a1567" providerId="LiveId" clId="{53980B6C-DD4D-42D1-82C3-08A636392551}" dt="2022-07-04T03:06:51.607" v="3001" actId="478"/>
          <ac:picMkLst>
            <pc:docMk/>
            <pc:sldMk cId="3157796661" sldId="315"/>
            <ac:picMk id="653" creationId="{00000000-0000-0000-0000-000000000000}"/>
          </ac:picMkLst>
        </pc:picChg>
        <pc:picChg chg="add del mod">
          <ac:chgData name="Enrique Ruiz" userId="090779f9f64a1567" providerId="LiveId" clId="{53980B6C-DD4D-42D1-82C3-08A636392551}" dt="2022-07-04T03:11:26.498" v="3004" actId="478"/>
          <ac:picMkLst>
            <pc:docMk/>
            <pc:sldMk cId="3157796661" sldId="315"/>
            <ac:picMk id="1026" creationId="{98461788-FC3C-4A8A-24F2-2607E5F40237}"/>
          </ac:picMkLst>
        </pc:picChg>
        <pc:picChg chg="add mod">
          <ac:chgData name="Enrique Ruiz" userId="090779f9f64a1567" providerId="LiveId" clId="{53980B6C-DD4D-42D1-82C3-08A636392551}" dt="2022-07-04T03:12:57.894" v="3010" actId="1076"/>
          <ac:picMkLst>
            <pc:docMk/>
            <pc:sldMk cId="3157796661" sldId="315"/>
            <ac:picMk id="1028" creationId="{C8F7F0B1-BD44-7126-746D-7332F16F5FCF}"/>
          </ac:picMkLst>
        </pc:picChg>
      </pc:sldChg>
      <pc:sldChg chg="add">
        <pc:chgData name="Enrique Ruiz" userId="090779f9f64a1567" providerId="LiveId" clId="{53980B6C-DD4D-42D1-82C3-08A636392551}" dt="2022-07-04T17:41:42.173" v="3032" actId="2890"/>
        <pc:sldMkLst>
          <pc:docMk/>
          <pc:sldMk cId="3980849893" sldId="316"/>
        </pc:sldMkLst>
      </pc:sldChg>
      <pc:sldChg chg="addSp delSp modSp add del mod ord">
        <pc:chgData name="Enrique Ruiz" userId="090779f9f64a1567" providerId="LiveId" clId="{53980B6C-DD4D-42D1-82C3-08A636392551}" dt="2022-07-04T18:18:02.783" v="3753" actId="2696"/>
        <pc:sldMkLst>
          <pc:docMk/>
          <pc:sldMk cId="383521095" sldId="317"/>
        </pc:sldMkLst>
        <pc:spChg chg="add del mod">
          <ac:chgData name="Enrique Ruiz" userId="090779f9f64a1567" providerId="LiveId" clId="{53980B6C-DD4D-42D1-82C3-08A636392551}" dt="2022-07-04T17:56:23.109" v="3256" actId="478"/>
          <ac:spMkLst>
            <pc:docMk/>
            <pc:sldMk cId="383521095" sldId="317"/>
            <ac:spMk id="3" creationId="{4C92EEB2-8757-04EB-1950-2181068E3B6C}"/>
          </ac:spMkLst>
        </pc:spChg>
        <pc:spChg chg="add mod">
          <ac:chgData name="Enrique Ruiz" userId="090779f9f64a1567" providerId="LiveId" clId="{53980B6C-DD4D-42D1-82C3-08A636392551}" dt="2022-07-04T17:56:38.755" v="3259" actId="1076"/>
          <ac:spMkLst>
            <pc:docMk/>
            <pc:sldMk cId="383521095" sldId="317"/>
            <ac:spMk id="7" creationId="{64177F5A-DA9C-D33B-1275-04DF3DE711E1}"/>
          </ac:spMkLst>
        </pc:spChg>
        <pc:spChg chg="add mod">
          <ac:chgData name="Enrique Ruiz" userId="090779f9f64a1567" providerId="LiveId" clId="{53980B6C-DD4D-42D1-82C3-08A636392551}" dt="2022-07-04T17:56:53.757" v="3261" actId="1076"/>
          <ac:spMkLst>
            <pc:docMk/>
            <pc:sldMk cId="383521095" sldId="317"/>
            <ac:spMk id="8" creationId="{1180ECCF-9E38-60BC-F026-E93051028191}"/>
          </ac:spMkLst>
        </pc:spChg>
        <pc:spChg chg="add del mod">
          <ac:chgData name="Enrique Ruiz" userId="090779f9f64a1567" providerId="LiveId" clId="{53980B6C-DD4D-42D1-82C3-08A636392551}" dt="2022-07-04T17:57:00.931" v="3262" actId="478"/>
          <ac:spMkLst>
            <pc:docMk/>
            <pc:sldMk cId="383521095" sldId="317"/>
            <ac:spMk id="9" creationId="{367810F3-73E3-0977-38B6-DD4ADA93636A}"/>
          </ac:spMkLst>
        </pc:spChg>
        <pc:spChg chg="mod">
          <ac:chgData name="Enrique Ruiz" userId="090779f9f64a1567" providerId="LiveId" clId="{53980B6C-DD4D-42D1-82C3-08A636392551}" dt="2022-07-04T17:57:52.218" v="3290" actId="403"/>
          <ac:spMkLst>
            <pc:docMk/>
            <pc:sldMk cId="383521095" sldId="317"/>
            <ac:spMk id="283" creationId="{00000000-0000-0000-0000-000000000000}"/>
          </ac:spMkLst>
        </pc:spChg>
        <pc:spChg chg="del">
          <ac:chgData name="Enrique Ruiz" userId="090779f9f64a1567" providerId="LiveId" clId="{53980B6C-DD4D-42D1-82C3-08A636392551}" dt="2022-07-04T17:56:20.995" v="3255" actId="478"/>
          <ac:spMkLst>
            <pc:docMk/>
            <pc:sldMk cId="383521095" sldId="317"/>
            <ac:spMk id="284" creationId="{00000000-0000-0000-0000-000000000000}"/>
          </ac:spMkLst>
        </pc:spChg>
        <pc:cxnChg chg="add mod">
          <ac:chgData name="Enrique Ruiz" userId="090779f9f64a1567" providerId="LiveId" clId="{53980B6C-DD4D-42D1-82C3-08A636392551}" dt="2022-07-04T17:56:30.292" v="3258" actId="1076"/>
          <ac:cxnSpMkLst>
            <pc:docMk/>
            <pc:sldMk cId="383521095" sldId="317"/>
            <ac:cxnSpMk id="10" creationId="{624436AD-3A54-C984-CFE8-0BA6E1072536}"/>
          </ac:cxnSpMkLst>
        </pc:cxnChg>
        <pc:cxnChg chg="del">
          <ac:chgData name="Enrique Ruiz" userId="090779f9f64a1567" providerId="LiveId" clId="{53980B6C-DD4D-42D1-82C3-08A636392551}" dt="2022-07-04T17:56:20.995" v="3255" actId="478"/>
          <ac:cxnSpMkLst>
            <pc:docMk/>
            <pc:sldMk cId="383521095" sldId="317"/>
            <ac:cxnSpMk id="285" creationId="{00000000-0000-0000-0000-000000000000}"/>
          </ac:cxnSpMkLst>
        </pc:cxnChg>
      </pc:sldChg>
      <pc:sldChg chg="addSp delSp modSp add mod ord modNotesTx">
        <pc:chgData name="Enrique Ruiz" userId="090779f9f64a1567" providerId="LiveId" clId="{53980B6C-DD4D-42D1-82C3-08A636392551}" dt="2022-07-04T18:14:51.508" v="3729"/>
        <pc:sldMkLst>
          <pc:docMk/>
          <pc:sldMk cId="742937076" sldId="318"/>
        </pc:sldMkLst>
        <pc:spChg chg="add mod">
          <ac:chgData name="Enrique Ruiz" userId="090779f9f64a1567" providerId="LiveId" clId="{53980B6C-DD4D-42D1-82C3-08A636392551}" dt="2022-07-04T18:13:44.660" v="3716" actId="1076"/>
          <ac:spMkLst>
            <pc:docMk/>
            <pc:sldMk cId="742937076" sldId="318"/>
            <ac:spMk id="4" creationId="{4FF0857F-456B-089F-1042-7AAB9A0B8D75}"/>
          </ac:spMkLst>
        </pc:spChg>
        <pc:spChg chg="add del mod">
          <ac:chgData name="Enrique Ruiz" userId="090779f9f64a1567" providerId="LiveId" clId="{53980B6C-DD4D-42D1-82C3-08A636392551}" dt="2022-07-04T18:01:28.821" v="3343" actId="478"/>
          <ac:spMkLst>
            <pc:docMk/>
            <pc:sldMk cId="742937076" sldId="318"/>
            <ac:spMk id="8" creationId="{FE8E237E-AD49-3C8D-6DB7-9B88EED25D88}"/>
          </ac:spMkLst>
        </pc:spChg>
        <pc:spChg chg="add del mod">
          <ac:chgData name="Enrique Ruiz" userId="090779f9f64a1567" providerId="LiveId" clId="{53980B6C-DD4D-42D1-82C3-08A636392551}" dt="2022-07-04T18:02:13.194" v="3390" actId="478"/>
          <ac:spMkLst>
            <pc:docMk/>
            <pc:sldMk cId="742937076" sldId="318"/>
            <ac:spMk id="9" creationId="{756757B3-95CB-8BA8-15DB-B199CF53FAC7}"/>
          </ac:spMkLst>
        </pc:spChg>
        <pc:spChg chg="add mod">
          <ac:chgData name="Enrique Ruiz" userId="090779f9f64a1567" providerId="LiveId" clId="{53980B6C-DD4D-42D1-82C3-08A636392551}" dt="2022-07-04T18:14:32.734" v="3728" actId="20577"/>
          <ac:spMkLst>
            <pc:docMk/>
            <pc:sldMk cId="742937076" sldId="318"/>
            <ac:spMk id="10" creationId="{BC213165-D391-3FCA-3CD6-B1007C4403E1}"/>
          </ac:spMkLst>
        </pc:spChg>
        <pc:spChg chg="add mod">
          <ac:chgData name="Enrique Ruiz" userId="090779f9f64a1567" providerId="LiveId" clId="{53980B6C-DD4D-42D1-82C3-08A636392551}" dt="2022-07-04T18:06:46.404" v="3589" actId="1076"/>
          <ac:spMkLst>
            <pc:docMk/>
            <pc:sldMk cId="742937076" sldId="318"/>
            <ac:spMk id="11" creationId="{0FDB4ABD-3E28-ED59-966B-A892DA64704F}"/>
          </ac:spMkLst>
        </pc:spChg>
        <pc:spChg chg="add mod">
          <ac:chgData name="Enrique Ruiz" userId="090779f9f64a1567" providerId="LiveId" clId="{53980B6C-DD4D-42D1-82C3-08A636392551}" dt="2022-07-04T18:07:12.853" v="3618" actId="1076"/>
          <ac:spMkLst>
            <pc:docMk/>
            <pc:sldMk cId="742937076" sldId="318"/>
            <ac:spMk id="12" creationId="{4895A1DD-9157-E368-8F33-2C41B153EDB0}"/>
          </ac:spMkLst>
        </pc:spChg>
        <pc:spChg chg="add del mod">
          <ac:chgData name="Enrique Ruiz" userId="090779f9f64a1567" providerId="LiveId" clId="{53980B6C-DD4D-42D1-82C3-08A636392551}" dt="2022-07-04T18:13:58.276" v="3726" actId="478"/>
          <ac:spMkLst>
            <pc:docMk/>
            <pc:sldMk cId="742937076" sldId="318"/>
            <ac:spMk id="17" creationId="{A0CBDA18-A3D8-102E-5BCB-A1370BBBD09B}"/>
          </ac:spMkLst>
        </pc:spChg>
        <pc:spChg chg="add mod">
          <ac:chgData name="Enrique Ruiz" userId="090779f9f64a1567" providerId="LiveId" clId="{53980B6C-DD4D-42D1-82C3-08A636392551}" dt="2022-07-04T18:14:08.884" v="3727" actId="1076"/>
          <ac:spMkLst>
            <pc:docMk/>
            <pc:sldMk cId="742937076" sldId="318"/>
            <ac:spMk id="18" creationId="{D7947A01-CCD8-7A1C-5255-3C4B86EBAA40}"/>
          </ac:spMkLst>
        </pc:spChg>
        <pc:spChg chg="mod">
          <ac:chgData name="Enrique Ruiz" userId="090779f9f64a1567" providerId="LiveId" clId="{53980B6C-DD4D-42D1-82C3-08A636392551}" dt="2022-07-04T18:13:53.827" v="3724" actId="20577"/>
          <ac:spMkLst>
            <pc:docMk/>
            <pc:sldMk cId="742937076" sldId="318"/>
            <ac:spMk id="315" creationId="{00000000-0000-0000-0000-000000000000}"/>
          </ac:spMkLst>
        </pc:spChg>
        <pc:spChg chg="mod">
          <ac:chgData name="Enrique Ruiz" userId="090779f9f64a1567" providerId="LiveId" clId="{53980B6C-DD4D-42D1-82C3-08A636392551}" dt="2022-07-04T18:13:52.380" v="3723" actId="20577"/>
          <ac:spMkLst>
            <pc:docMk/>
            <pc:sldMk cId="742937076" sldId="318"/>
            <ac:spMk id="316" creationId="{00000000-0000-0000-0000-000000000000}"/>
          </ac:spMkLst>
        </pc:spChg>
        <pc:spChg chg="mod">
          <ac:chgData name="Enrique Ruiz" userId="090779f9f64a1567" providerId="LiveId" clId="{53980B6C-DD4D-42D1-82C3-08A636392551}" dt="2022-07-04T18:12:26.868" v="3708" actId="1076"/>
          <ac:spMkLst>
            <pc:docMk/>
            <pc:sldMk cId="742937076" sldId="318"/>
            <ac:spMk id="317" creationId="{00000000-0000-0000-0000-000000000000}"/>
          </ac:spMkLst>
        </pc:spChg>
        <pc:spChg chg="mod">
          <ac:chgData name="Enrique Ruiz" userId="090779f9f64a1567" providerId="LiveId" clId="{53980B6C-DD4D-42D1-82C3-08A636392551}" dt="2022-07-04T18:12:26.868" v="3708" actId="1076"/>
          <ac:spMkLst>
            <pc:docMk/>
            <pc:sldMk cId="742937076" sldId="318"/>
            <ac:spMk id="318" creationId="{00000000-0000-0000-0000-000000000000}"/>
          </ac:spMkLst>
        </pc:spChg>
        <pc:picChg chg="add mod">
          <ac:chgData name="Enrique Ruiz" userId="090779f9f64a1567" providerId="LiveId" clId="{53980B6C-DD4D-42D1-82C3-08A636392551}" dt="2022-07-04T18:07:48.225" v="3624" actId="1076"/>
          <ac:picMkLst>
            <pc:docMk/>
            <pc:sldMk cId="742937076" sldId="318"/>
            <ac:picMk id="3" creationId="{35841EEB-CD06-8495-F0FC-E03B343DC205}"/>
          </ac:picMkLst>
        </pc:picChg>
        <pc:cxnChg chg="add mod">
          <ac:chgData name="Enrique Ruiz" userId="090779f9f64a1567" providerId="LiveId" clId="{53980B6C-DD4D-42D1-82C3-08A636392551}" dt="2022-07-04T18:06:46.404" v="3589" actId="1076"/>
          <ac:cxnSpMkLst>
            <pc:docMk/>
            <pc:sldMk cId="742937076" sldId="318"/>
            <ac:cxnSpMk id="13" creationId="{89E3D038-61DA-3C3A-DFF0-4648FF04E9EA}"/>
          </ac:cxnSpMkLst>
        </pc:cxnChg>
        <pc:cxnChg chg="mod">
          <ac:chgData name="Enrique Ruiz" userId="090779f9f64a1567" providerId="LiveId" clId="{53980B6C-DD4D-42D1-82C3-08A636392551}" dt="2022-07-04T18:12:26.868" v="3708" actId="1076"/>
          <ac:cxnSpMkLst>
            <pc:docMk/>
            <pc:sldMk cId="742937076" sldId="318"/>
            <ac:cxnSpMk id="319" creationId="{00000000-0000-0000-0000-000000000000}"/>
          </ac:cxnSpMkLst>
        </pc:cxnChg>
        <pc:cxnChg chg="mod">
          <ac:chgData name="Enrique Ruiz" userId="090779f9f64a1567" providerId="LiveId" clId="{53980B6C-DD4D-42D1-82C3-08A636392551}" dt="2022-07-04T18:12:26.868" v="3708" actId="1076"/>
          <ac:cxnSpMkLst>
            <pc:docMk/>
            <pc:sldMk cId="742937076" sldId="318"/>
            <ac:cxnSpMk id="320" creationId="{00000000-0000-0000-0000-000000000000}"/>
          </ac:cxnSpMkLst>
        </pc:cxnChg>
      </pc:sldChg>
      <pc:sldChg chg="modSp add del mod">
        <pc:chgData name="Enrique Ruiz" userId="090779f9f64a1567" providerId="LiveId" clId="{53980B6C-DD4D-42D1-82C3-08A636392551}" dt="2022-07-04T18:21:50.792" v="3846" actId="47"/>
        <pc:sldMkLst>
          <pc:docMk/>
          <pc:sldMk cId="1675696472" sldId="319"/>
        </pc:sldMkLst>
        <pc:spChg chg="mod">
          <ac:chgData name="Enrique Ruiz" userId="090779f9f64a1567" providerId="LiveId" clId="{53980B6C-DD4D-42D1-82C3-08A636392551}" dt="2022-07-04T18:15:52.332" v="3749" actId="20577"/>
          <ac:spMkLst>
            <pc:docMk/>
            <pc:sldMk cId="1675696472" sldId="319"/>
            <ac:spMk id="12" creationId="{4895A1DD-9157-E368-8F33-2C41B153EDB0}"/>
          </ac:spMkLst>
        </pc:spChg>
      </pc:sldChg>
      <pc:sldChg chg="addSp delSp modSp add mod ord">
        <pc:chgData name="Enrique Ruiz" userId="090779f9f64a1567" providerId="LiveId" clId="{53980B6C-DD4D-42D1-82C3-08A636392551}" dt="2022-07-04T19:16:50.239" v="4395" actId="1076"/>
        <pc:sldMkLst>
          <pc:docMk/>
          <pc:sldMk cId="254226752" sldId="320"/>
        </pc:sldMkLst>
        <pc:spChg chg="mod">
          <ac:chgData name="Enrique Ruiz" userId="090779f9f64a1567" providerId="LiveId" clId="{53980B6C-DD4D-42D1-82C3-08A636392551}" dt="2022-07-04T18:18:31.407" v="3762" actId="1076"/>
          <ac:spMkLst>
            <pc:docMk/>
            <pc:sldMk cId="254226752" sldId="320"/>
            <ac:spMk id="308" creationId="{00000000-0000-0000-0000-000000000000}"/>
          </ac:spMkLst>
        </pc:spChg>
        <pc:spChg chg="mod">
          <ac:chgData name="Enrique Ruiz" userId="090779f9f64a1567" providerId="LiveId" clId="{53980B6C-DD4D-42D1-82C3-08A636392551}" dt="2022-07-04T18:20:09.019" v="3829" actId="1076"/>
          <ac:spMkLst>
            <pc:docMk/>
            <pc:sldMk cId="254226752" sldId="320"/>
            <ac:spMk id="309" creationId="{00000000-0000-0000-0000-000000000000}"/>
          </ac:spMkLst>
        </pc:spChg>
        <pc:picChg chg="add del mod modCrop">
          <ac:chgData name="Enrique Ruiz" userId="090779f9f64a1567" providerId="LiveId" clId="{53980B6C-DD4D-42D1-82C3-08A636392551}" dt="2022-07-04T18:46:32.148" v="4366" actId="478"/>
          <ac:picMkLst>
            <pc:docMk/>
            <pc:sldMk cId="254226752" sldId="320"/>
            <ac:picMk id="3" creationId="{BF49D05F-1B11-66A0-9919-0A5D931917A0}"/>
          </ac:picMkLst>
        </pc:picChg>
        <pc:picChg chg="add del mod modCrop">
          <ac:chgData name="Enrique Ruiz" userId="090779f9f64a1567" providerId="LiveId" clId="{53980B6C-DD4D-42D1-82C3-08A636392551}" dt="2022-07-04T19:16:26.418" v="4383" actId="478"/>
          <ac:picMkLst>
            <pc:docMk/>
            <pc:sldMk cId="254226752" sldId="320"/>
            <ac:picMk id="5" creationId="{994962F7-B703-8948-3A26-B9AE243FE6F7}"/>
          </ac:picMkLst>
        </pc:picChg>
        <pc:picChg chg="add mod modCrop">
          <ac:chgData name="Enrique Ruiz" userId="090779f9f64a1567" providerId="LiveId" clId="{53980B6C-DD4D-42D1-82C3-08A636392551}" dt="2022-07-04T19:16:50.239" v="4395" actId="1076"/>
          <ac:picMkLst>
            <pc:docMk/>
            <pc:sldMk cId="254226752" sldId="320"/>
            <ac:picMk id="7" creationId="{F8D65791-294D-22A1-0F8A-E9FD90256298}"/>
          </ac:picMkLst>
        </pc:picChg>
        <pc:cxnChg chg="mod">
          <ac:chgData name="Enrique Ruiz" userId="090779f9f64a1567" providerId="LiveId" clId="{53980B6C-DD4D-42D1-82C3-08A636392551}" dt="2022-07-04T18:18:33.569" v="3763" actId="1076"/>
          <ac:cxnSpMkLst>
            <pc:docMk/>
            <pc:sldMk cId="254226752" sldId="320"/>
            <ac:cxnSpMk id="310" creationId="{00000000-0000-0000-0000-000000000000}"/>
          </ac:cxnSpMkLst>
        </pc:cxnChg>
      </pc:sldChg>
      <pc:sldChg chg="add">
        <pc:chgData name="Enrique Ruiz" userId="090779f9f64a1567" providerId="LiveId" clId="{53980B6C-DD4D-42D1-82C3-08A636392551}" dt="2022-07-04T18:24:21.665" v="3847" actId="2890"/>
        <pc:sldMkLst>
          <pc:docMk/>
          <pc:sldMk cId="3049553337" sldId="321"/>
        </pc:sldMkLst>
      </pc:sldChg>
      <pc:sldChg chg="addSp delSp modSp add mod ord">
        <pc:chgData name="Enrique Ruiz" userId="090779f9f64a1567" providerId="LiveId" clId="{53980B6C-DD4D-42D1-82C3-08A636392551}" dt="2022-07-04T18:44:01.327" v="4338" actId="1076"/>
        <pc:sldMkLst>
          <pc:docMk/>
          <pc:sldMk cId="440769521" sldId="322"/>
        </pc:sldMkLst>
        <pc:spChg chg="mod">
          <ac:chgData name="Enrique Ruiz" userId="090779f9f64a1567" providerId="LiveId" clId="{53980B6C-DD4D-42D1-82C3-08A636392551}" dt="2022-07-04T18:32:56.234" v="4099" actId="20577"/>
          <ac:spMkLst>
            <pc:docMk/>
            <pc:sldMk cId="440769521" sldId="322"/>
            <ac:spMk id="274" creationId="{00000000-0000-0000-0000-000000000000}"/>
          </ac:spMkLst>
        </pc:spChg>
        <pc:spChg chg="mod">
          <ac:chgData name="Enrique Ruiz" userId="090779f9f64a1567" providerId="LiveId" clId="{53980B6C-DD4D-42D1-82C3-08A636392551}" dt="2022-07-04T18:44:01.327" v="4338" actId="1076"/>
          <ac:spMkLst>
            <pc:docMk/>
            <pc:sldMk cId="440769521" sldId="322"/>
            <ac:spMk id="275" creationId="{00000000-0000-0000-0000-000000000000}"/>
          </ac:spMkLst>
        </pc:spChg>
        <pc:spChg chg="mod">
          <ac:chgData name="Enrique Ruiz" userId="090779f9f64a1567" providerId="LiveId" clId="{53980B6C-DD4D-42D1-82C3-08A636392551}" dt="2022-07-04T18:32:33.630" v="4094" actId="1076"/>
          <ac:spMkLst>
            <pc:docMk/>
            <pc:sldMk cId="440769521" sldId="322"/>
            <ac:spMk id="277" creationId="{00000000-0000-0000-0000-000000000000}"/>
          </ac:spMkLst>
        </pc:spChg>
        <pc:picChg chg="add del mod">
          <ac:chgData name="Enrique Ruiz" userId="090779f9f64a1567" providerId="LiveId" clId="{53980B6C-DD4D-42D1-82C3-08A636392551}" dt="2022-07-04T18:31:44.835" v="4078" actId="478"/>
          <ac:picMkLst>
            <pc:docMk/>
            <pc:sldMk cId="440769521" sldId="322"/>
            <ac:picMk id="3" creationId="{871FD996-F6FA-C60A-8CF9-3B4E5C6619FC}"/>
          </ac:picMkLst>
        </pc:picChg>
        <pc:picChg chg="add mod">
          <ac:chgData name="Enrique Ruiz" userId="090779f9f64a1567" providerId="LiveId" clId="{53980B6C-DD4D-42D1-82C3-08A636392551}" dt="2022-07-04T18:32:30.869" v="4093" actId="1076"/>
          <ac:picMkLst>
            <pc:docMk/>
            <pc:sldMk cId="440769521" sldId="322"/>
            <ac:picMk id="5" creationId="{B40E822E-414C-1D74-0A3B-585EBF950E18}"/>
          </ac:picMkLst>
        </pc:picChg>
        <pc:picChg chg="del">
          <ac:chgData name="Enrique Ruiz" userId="090779f9f64a1567" providerId="LiveId" clId="{53980B6C-DD4D-42D1-82C3-08A636392551}" dt="2022-07-04T18:31:07.327" v="4072" actId="478"/>
          <ac:picMkLst>
            <pc:docMk/>
            <pc:sldMk cId="440769521" sldId="322"/>
            <ac:picMk id="276" creationId="{00000000-0000-0000-0000-000000000000}"/>
          </ac:picMkLst>
        </pc:picChg>
      </pc:sldChg>
      <pc:sldChg chg="addSp delSp modSp add mod ord">
        <pc:chgData name="Enrique Ruiz" userId="090779f9f64a1567" providerId="LiveId" clId="{53980B6C-DD4D-42D1-82C3-08A636392551}" dt="2022-07-04T19:23:02.804" v="4501" actId="20577"/>
        <pc:sldMkLst>
          <pc:docMk/>
          <pc:sldMk cId="97923386" sldId="323"/>
        </pc:sldMkLst>
        <pc:spChg chg="add del mod">
          <ac:chgData name="Enrique Ruiz" userId="090779f9f64a1567" providerId="LiveId" clId="{53980B6C-DD4D-42D1-82C3-08A636392551}" dt="2022-07-04T18:39:29.960" v="4225" actId="478"/>
          <ac:spMkLst>
            <pc:docMk/>
            <pc:sldMk cId="97923386" sldId="323"/>
            <ac:spMk id="3" creationId="{B32EDE5C-E4E4-2856-8BE6-6DD4D9E16CA6}"/>
          </ac:spMkLst>
        </pc:spChg>
        <pc:spChg chg="add del mod">
          <ac:chgData name="Enrique Ruiz" userId="090779f9f64a1567" providerId="LiveId" clId="{53980B6C-DD4D-42D1-82C3-08A636392551}" dt="2022-07-04T18:39:32.184" v="4227" actId="478"/>
          <ac:spMkLst>
            <pc:docMk/>
            <pc:sldMk cId="97923386" sldId="323"/>
            <ac:spMk id="5" creationId="{6AD07479-88F1-EF63-C584-D7313BB44534}"/>
          </ac:spMkLst>
        </pc:spChg>
        <pc:spChg chg="add del mod">
          <ac:chgData name="Enrique Ruiz" userId="090779f9f64a1567" providerId="LiveId" clId="{53980B6C-DD4D-42D1-82C3-08A636392551}" dt="2022-07-04T18:39:39.890" v="4231" actId="478"/>
          <ac:spMkLst>
            <pc:docMk/>
            <pc:sldMk cId="97923386" sldId="323"/>
            <ac:spMk id="7" creationId="{F7F9B5E3-CA7A-888D-9645-5166B88943F2}"/>
          </ac:spMkLst>
        </pc:spChg>
        <pc:spChg chg="add del mod">
          <ac:chgData name="Enrique Ruiz" userId="090779f9f64a1567" providerId="LiveId" clId="{53980B6C-DD4D-42D1-82C3-08A636392551}" dt="2022-07-04T18:39:40.831" v="4232" actId="478"/>
          <ac:spMkLst>
            <pc:docMk/>
            <pc:sldMk cId="97923386" sldId="323"/>
            <ac:spMk id="9" creationId="{E22F6987-D23F-3EC4-004C-92AAAC4D71A8}"/>
          </ac:spMkLst>
        </pc:spChg>
        <pc:spChg chg="mod">
          <ac:chgData name="Enrique Ruiz" userId="090779f9f64a1567" providerId="LiveId" clId="{53980B6C-DD4D-42D1-82C3-08A636392551}" dt="2022-07-04T19:23:02.804" v="4501" actId="20577"/>
          <ac:spMkLst>
            <pc:docMk/>
            <pc:sldMk cId="97923386" sldId="323"/>
            <ac:spMk id="383" creationId="{00000000-0000-0000-0000-000000000000}"/>
          </ac:spMkLst>
        </pc:spChg>
        <pc:spChg chg="del">
          <ac:chgData name="Enrique Ruiz" userId="090779f9f64a1567" providerId="LiveId" clId="{53980B6C-DD4D-42D1-82C3-08A636392551}" dt="2022-07-04T18:39:39.101" v="4230" actId="478"/>
          <ac:spMkLst>
            <pc:docMk/>
            <pc:sldMk cId="97923386" sldId="323"/>
            <ac:spMk id="384" creationId="{00000000-0000-0000-0000-000000000000}"/>
          </ac:spMkLst>
        </pc:spChg>
        <pc:spChg chg="mod">
          <ac:chgData name="Enrique Ruiz" userId="090779f9f64a1567" providerId="LiveId" clId="{53980B6C-DD4D-42D1-82C3-08A636392551}" dt="2022-07-04T19:18:17.620" v="4408" actId="1076"/>
          <ac:spMkLst>
            <pc:docMk/>
            <pc:sldMk cId="97923386" sldId="323"/>
            <ac:spMk id="385" creationId="{00000000-0000-0000-0000-000000000000}"/>
          </ac:spMkLst>
        </pc:spChg>
        <pc:spChg chg="del">
          <ac:chgData name="Enrique Ruiz" userId="090779f9f64a1567" providerId="LiveId" clId="{53980B6C-DD4D-42D1-82C3-08A636392551}" dt="2022-07-04T18:39:37.513" v="4229" actId="478"/>
          <ac:spMkLst>
            <pc:docMk/>
            <pc:sldMk cId="97923386" sldId="323"/>
            <ac:spMk id="386" creationId="{00000000-0000-0000-0000-000000000000}"/>
          </ac:spMkLst>
        </pc:spChg>
        <pc:spChg chg="del">
          <ac:chgData name="Enrique Ruiz" userId="090779f9f64a1567" providerId="LiveId" clId="{53980B6C-DD4D-42D1-82C3-08A636392551}" dt="2022-07-04T18:39:27.545" v="4224" actId="478"/>
          <ac:spMkLst>
            <pc:docMk/>
            <pc:sldMk cId="97923386" sldId="323"/>
            <ac:spMk id="387" creationId="{00000000-0000-0000-0000-000000000000}"/>
          </ac:spMkLst>
        </pc:spChg>
        <pc:spChg chg="del">
          <ac:chgData name="Enrique Ruiz" userId="090779f9f64a1567" providerId="LiveId" clId="{53980B6C-DD4D-42D1-82C3-08A636392551}" dt="2022-07-04T18:39:31.311" v="4226" actId="478"/>
          <ac:spMkLst>
            <pc:docMk/>
            <pc:sldMk cId="97923386" sldId="323"/>
            <ac:spMk id="388" creationId="{00000000-0000-0000-0000-000000000000}"/>
          </ac:spMkLst>
        </pc:spChg>
        <pc:spChg chg="mod">
          <ac:chgData name="Enrique Ruiz" userId="090779f9f64a1567" providerId="LiveId" clId="{53980B6C-DD4D-42D1-82C3-08A636392551}" dt="2022-07-04T18:39:11.667" v="4222" actId="20577"/>
          <ac:spMkLst>
            <pc:docMk/>
            <pc:sldMk cId="97923386" sldId="323"/>
            <ac:spMk id="391" creationId="{00000000-0000-0000-0000-000000000000}"/>
          </ac:spMkLst>
        </pc:spChg>
        <pc:picChg chg="add mod">
          <ac:chgData name="Enrique Ruiz" userId="090779f9f64a1567" providerId="LiveId" clId="{53980B6C-DD4D-42D1-82C3-08A636392551}" dt="2022-07-04T19:17:58.711" v="4404" actId="14100"/>
          <ac:picMkLst>
            <pc:docMk/>
            <pc:sldMk cId="97923386" sldId="323"/>
            <ac:picMk id="12" creationId="{C35AC6BD-FE53-53E7-CEB9-CCDF6F36CC69}"/>
          </ac:picMkLst>
        </pc:picChg>
        <pc:cxnChg chg="del mod">
          <ac:chgData name="Enrique Ruiz" userId="090779f9f64a1567" providerId="LiveId" clId="{53980B6C-DD4D-42D1-82C3-08A636392551}" dt="2022-07-04T18:44:49.058" v="4361" actId="478"/>
          <ac:cxnSpMkLst>
            <pc:docMk/>
            <pc:sldMk cId="97923386" sldId="323"/>
            <ac:cxnSpMk id="389" creationId="{00000000-0000-0000-0000-000000000000}"/>
          </ac:cxnSpMkLst>
        </pc:cxnChg>
        <pc:cxnChg chg="del">
          <ac:chgData name="Enrique Ruiz" userId="090779f9f64a1567" providerId="LiveId" clId="{53980B6C-DD4D-42D1-82C3-08A636392551}" dt="2022-07-04T18:39:35.846" v="4228" actId="478"/>
          <ac:cxnSpMkLst>
            <pc:docMk/>
            <pc:sldMk cId="97923386" sldId="323"/>
            <ac:cxnSpMk id="390" creationId="{00000000-0000-0000-0000-000000000000}"/>
          </ac:cxnSpMkLst>
        </pc:cxnChg>
        <pc:cxnChg chg="mod">
          <ac:chgData name="Enrique Ruiz" userId="090779f9f64a1567" providerId="LiveId" clId="{53980B6C-DD4D-42D1-82C3-08A636392551}" dt="2022-07-04T18:39:20.612" v="4223" actId="1076"/>
          <ac:cxnSpMkLst>
            <pc:docMk/>
            <pc:sldMk cId="97923386" sldId="323"/>
            <ac:cxnSpMk id="392" creationId="{00000000-0000-0000-0000-000000000000}"/>
          </ac:cxnSpMkLst>
        </pc:cxnChg>
      </pc:sldChg>
      <pc:sldChg chg="addSp delSp modSp add mod">
        <pc:chgData name="Enrique Ruiz" userId="090779f9f64a1567" providerId="LiveId" clId="{53980B6C-DD4D-42D1-82C3-08A636392551}" dt="2022-07-04T19:24:22.489" v="4581" actId="20577"/>
        <pc:sldMkLst>
          <pc:docMk/>
          <pc:sldMk cId="1437368635" sldId="324"/>
        </pc:sldMkLst>
        <pc:spChg chg="mod">
          <ac:chgData name="Enrique Ruiz" userId="090779f9f64a1567" providerId="LiveId" clId="{53980B6C-DD4D-42D1-82C3-08A636392551}" dt="2022-07-04T19:24:22.489" v="4581" actId="20577"/>
          <ac:spMkLst>
            <pc:docMk/>
            <pc:sldMk cId="1437368635" sldId="324"/>
            <ac:spMk id="383" creationId="{00000000-0000-0000-0000-000000000000}"/>
          </ac:spMkLst>
        </pc:spChg>
        <pc:spChg chg="mod">
          <ac:chgData name="Enrique Ruiz" userId="090779f9f64a1567" providerId="LiveId" clId="{53980B6C-DD4D-42D1-82C3-08A636392551}" dt="2022-07-04T19:22:21.260" v="4477" actId="1076"/>
          <ac:spMkLst>
            <pc:docMk/>
            <pc:sldMk cId="1437368635" sldId="324"/>
            <ac:spMk id="385" creationId="{00000000-0000-0000-0000-000000000000}"/>
          </ac:spMkLst>
        </pc:spChg>
        <pc:picChg chg="add mod">
          <ac:chgData name="Enrique Ruiz" userId="090779f9f64a1567" providerId="LiveId" clId="{53980B6C-DD4D-42D1-82C3-08A636392551}" dt="2022-07-04T19:23:22.106" v="4510" actId="1076"/>
          <ac:picMkLst>
            <pc:docMk/>
            <pc:sldMk cId="1437368635" sldId="324"/>
            <ac:picMk id="3" creationId="{4D8672EE-1487-ABD7-3451-AE743F65028F}"/>
          </ac:picMkLst>
        </pc:picChg>
        <pc:picChg chg="del">
          <ac:chgData name="Enrique Ruiz" userId="090779f9f64a1567" providerId="LiveId" clId="{53980B6C-DD4D-42D1-82C3-08A636392551}" dt="2022-07-04T19:23:09.496" v="4503" actId="478"/>
          <ac:picMkLst>
            <pc:docMk/>
            <pc:sldMk cId="1437368635" sldId="324"/>
            <ac:picMk id="12" creationId="{C35AC6BD-FE53-53E7-CEB9-CCDF6F36CC69}"/>
          </ac:picMkLst>
        </pc:picChg>
      </pc:sldChg>
      <pc:sldChg chg="addSp delSp modSp add del mod ord">
        <pc:chgData name="Enrique Ruiz" userId="090779f9f64a1567" providerId="LiveId" clId="{53980B6C-DD4D-42D1-82C3-08A636392551}" dt="2022-07-04T21:16:35.507" v="6121" actId="47"/>
        <pc:sldMkLst>
          <pc:docMk/>
          <pc:sldMk cId="3549038267" sldId="325"/>
        </pc:sldMkLst>
        <pc:spChg chg="add del mod">
          <ac:chgData name="Enrique Ruiz" userId="090779f9f64a1567" providerId="LiveId" clId="{53980B6C-DD4D-42D1-82C3-08A636392551}" dt="2022-07-04T19:26:10.636" v="4588"/>
          <ac:spMkLst>
            <pc:docMk/>
            <pc:sldMk cId="3549038267" sldId="325"/>
            <ac:spMk id="5" creationId="{DC8901D2-788F-80FB-97A1-42B87B47D2D6}"/>
          </ac:spMkLst>
        </pc:spChg>
        <pc:spChg chg="mod">
          <ac:chgData name="Enrique Ruiz" userId="090779f9f64a1567" providerId="LiveId" clId="{53980B6C-DD4D-42D1-82C3-08A636392551}" dt="2022-07-04T19:26:36.315" v="4623" actId="1076"/>
          <ac:spMkLst>
            <pc:docMk/>
            <pc:sldMk cId="3549038267" sldId="325"/>
            <ac:spMk id="627" creationId="{00000000-0000-0000-0000-000000000000}"/>
          </ac:spMkLst>
        </pc:spChg>
        <pc:graphicFrameChg chg="add mod modGraphic">
          <ac:chgData name="Enrique Ruiz" userId="090779f9f64a1567" providerId="LiveId" clId="{53980B6C-DD4D-42D1-82C3-08A636392551}" dt="2022-07-04T20:01:37.152" v="5544" actId="1076"/>
          <ac:graphicFrameMkLst>
            <pc:docMk/>
            <pc:sldMk cId="3549038267" sldId="325"/>
            <ac:graphicFrameMk id="8" creationId="{250C6083-CAF7-033F-F342-EB6A91743D76}"/>
          </ac:graphicFrameMkLst>
        </pc:graphicFrameChg>
        <pc:graphicFrameChg chg="add mod">
          <ac:chgData name="Enrique Ruiz" userId="090779f9f64a1567" providerId="LiveId" clId="{53980B6C-DD4D-42D1-82C3-08A636392551}" dt="2022-07-04T21:10:52.145" v="5985" actId="571"/>
          <ac:graphicFrameMkLst>
            <pc:docMk/>
            <pc:sldMk cId="3549038267" sldId="325"/>
            <ac:graphicFrameMk id="9" creationId="{63B4CC8D-BDEF-2F03-48A2-AAB4C55E9CA5}"/>
          </ac:graphicFrameMkLst>
        </pc:graphicFrameChg>
        <pc:graphicFrameChg chg="add mod">
          <ac:chgData name="Enrique Ruiz" userId="090779f9f64a1567" providerId="LiveId" clId="{53980B6C-DD4D-42D1-82C3-08A636392551}" dt="2022-07-04T21:10:52.145" v="5985" actId="571"/>
          <ac:graphicFrameMkLst>
            <pc:docMk/>
            <pc:sldMk cId="3549038267" sldId="325"/>
            <ac:graphicFrameMk id="11" creationId="{D5E6CD4C-DA95-454F-FDD1-B149C7CDE0F2}"/>
          </ac:graphicFrameMkLst>
        </pc:graphicFrameChg>
        <pc:graphicFrameChg chg="mod modGraphic">
          <ac:chgData name="Enrique Ruiz" userId="090779f9f64a1567" providerId="LiveId" clId="{53980B6C-DD4D-42D1-82C3-08A636392551}" dt="2022-07-04T20:01:25.099" v="5540" actId="1076"/>
          <ac:graphicFrameMkLst>
            <pc:docMk/>
            <pc:sldMk cId="3549038267" sldId="325"/>
            <ac:graphicFrameMk id="628" creationId="{00000000-0000-0000-0000-000000000000}"/>
          </ac:graphicFrameMkLst>
        </pc:graphicFrameChg>
        <pc:picChg chg="add mod modCrop">
          <ac:chgData name="Enrique Ruiz" userId="090779f9f64a1567" providerId="LiveId" clId="{53980B6C-DD4D-42D1-82C3-08A636392551}" dt="2022-07-04T21:09:40.733" v="5967" actId="1076"/>
          <ac:picMkLst>
            <pc:docMk/>
            <pc:sldMk cId="3549038267" sldId="325"/>
            <ac:picMk id="3" creationId="{5A7C7C19-3C5B-02B5-0146-1B5861E9DEC9}"/>
          </ac:picMkLst>
        </pc:picChg>
        <pc:picChg chg="add mod modCrop">
          <ac:chgData name="Enrique Ruiz" userId="090779f9f64a1567" providerId="LiveId" clId="{53980B6C-DD4D-42D1-82C3-08A636392551}" dt="2022-07-04T21:09:38.530" v="5966" actId="1076"/>
          <ac:picMkLst>
            <pc:docMk/>
            <pc:sldMk cId="3549038267" sldId="325"/>
            <ac:picMk id="4" creationId="{90A4988C-0A95-956C-0215-2BAE860E295A}"/>
          </ac:picMkLst>
        </pc:picChg>
        <pc:picChg chg="add mod">
          <ac:chgData name="Enrique Ruiz" userId="090779f9f64a1567" providerId="LiveId" clId="{53980B6C-DD4D-42D1-82C3-08A636392551}" dt="2022-07-04T21:10:52.145" v="5985" actId="571"/>
          <ac:picMkLst>
            <pc:docMk/>
            <pc:sldMk cId="3549038267" sldId="325"/>
            <ac:picMk id="10" creationId="{A8A17C4D-5E8E-8A2F-3F24-184359C7DBC7}"/>
          </ac:picMkLst>
        </pc:picChg>
        <pc:picChg chg="add mod">
          <ac:chgData name="Enrique Ruiz" userId="090779f9f64a1567" providerId="LiveId" clId="{53980B6C-DD4D-42D1-82C3-08A636392551}" dt="2022-07-04T21:10:52.145" v="5985" actId="571"/>
          <ac:picMkLst>
            <pc:docMk/>
            <pc:sldMk cId="3549038267" sldId="325"/>
            <ac:picMk id="12" creationId="{AA57C644-F4AD-9A72-F932-394FA9280D66}"/>
          </ac:picMkLst>
        </pc:picChg>
        <pc:cxnChg chg="mod">
          <ac:chgData name="Enrique Ruiz" userId="090779f9f64a1567" providerId="LiveId" clId="{53980B6C-DD4D-42D1-82C3-08A636392551}" dt="2022-07-04T19:26:40.291" v="4624" actId="1076"/>
          <ac:cxnSpMkLst>
            <pc:docMk/>
            <pc:sldMk cId="3549038267" sldId="325"/>
            <ac:cxnSpMk id="629" creationId="{00000000-0000-0000-0000-000000000000}"/>
          </ac:cxnSpMkLst>
        </pc:cxnChg>
      </pc:sldChg>
      <pc:sldChg chg="addSp delSp add del mod ord">
        <pc:chgData name="Enrique Ruiz" userId="090779f9f64a1567" providerId="LiveId" clId="{53980B6C-DD4D-42D1-82C3-08A636392551}" dt="2022-07-04T19:54:50.099" v="5483" actId="47"/>
        <pc:sldMkLst>
          <pc:docMk/>
          <pc:sldMk cId="2149622503" sldId="326"/>
        </pc:sldMkLst>
        <pc:spChg chg="add del">
          <ac:chgData name="Enrique Ruiz" userId="090779f9f64a1567" providerId="LiveId" clId="{53980B6C-DD4D-42D1-82C3-08A636392551}" dt="2022-07-04T19:53:12.423" v="5465" actId="11529"/>
          <ac:spMkLst>
            <pc:docMk/>
            <pc:sldMk cId="2149622503" sldId="326"/>
            <ac:spMk id="2" creationId="{9E3DAB3A-F1D0-DCBD-ADF5-A19B0C99E40A}"/>
          </ac:spMkLst>
        </pc:spChg>
      </pc:sldChg>
      <pc:sldChg chg="addSp modSp add mod ord">
        <pc:chgData name="Enrique Ruiz" userId="090779f9f64a1567" providerId="LiveId" clId="{53980B6C-DD4D-42D1-82C3-08A636392551}" dt="2022-07-04T19:55:11.506" v="5500" actId="20577"/>
        <pc:sldMkLst>
          <pc:docMk/>
          <pc:sldMk cId="1059004892" sldId="327"/>
        </pc:sldMkLst>
        <pc:spChg chg="add mod">
          <ac:chgData name="Enrique Ruiz" userId="090779f9f64a1567" providerId="LiveId" clId="{53980B6C-DD4D-42D1-82C3-08A636392551}" dt="2022-07-04T19:42:44.981" v="5105" actId="1076"/>
          <ac:spMkLst>
            <pc:docMk/>
            <pc:sldMk cId="1059004892" sldId="327"/>
            <ac:spMk id="5" creationId="{FEBF268B-A5FE-B3BC-2535-EE8138B68361}"/>
          </ac:spMkLst>
        </pc:spChg>
        <pc:spChg chg="mod">
          <ac:chgData name="Enrique Ruiz" userId="090779f9f64a1567" providerId="LiveId" clId="{53980B6C-DD4D-42D1-82C3-08A636392551}" dt="2022-07-04T19:41:54.721" v="5055" actId="20577"/>
          <ac:spMkLst>
            <pc:docMk/>
            <pc:sldMk cId="1059004892" sldId="327"/>
            <ac:spMk id="706" creationId="{00000000-0000-0000-0000-000000000000}"/>
          </ac:spMkLst>
        </pc:spChg>
        <pc:spChg chg="mod">
          <ac:chgData name="Enrique Ruiz" userId="090779f9f64a1567" providerId="LiveId" clId="{53980B6C-DD4D-42D1-82C3-08A636392551}" dt="2022-07-04T19:55:11.506" v="5500" actId="20577"/>
          <ac:spMkLst>
            <pc:docMk/>
            <pc:sldMk cId="1059004892" sldId="327"/>
            <ac:spMk id="707" creationId="{00000000-0000-0000-0000-000000000000}"/>
          </ac:spMkLst>
        </pc:spChg>
      </pc:sldChg>
      <pc:sldChg chg="addSp delSp modSp add mod ord">
        <pc:chgData name="Enrique Ruiz" userId="090779f9f64a1567" providerId="LiveId" clId="{53980B6C-DD4D-42D1-82C3-08A636392551}" dt="2022-07-04T19:54:42.386" v="5481" actId="1076"/>
        <pc:sldMkLst>
          <pc:docMk/>
          <pc:sldMk cId="3608882960" sldId="328"/>
        </pc:sldMkLst>
        <pc:spChg chg="add del mod">
          <ac:chgData name="Enrique Ruiz" userId="090779f9f64a1567" providerId="LiveId" clId="{53980B6C-DD4D-42D1-82C3-08A636392551}" dt="2022-07-04T19:49:15.233" v="5429" actId="478"/>
          <ac:spMkLst>
            <pc:docMk/>
            <pc:sldMk cId="3608882960" sldId="328"/>
            <ac:spMk id="3" creationId="{250F2D93-3C41-2043-3967-93E6A141D0AF}"/>
          </ac:spMkLst>
        </pc:spChg>
        <pc:spChg chg="add mod">
          <ac:chgData name="Enrique Ruiz" userId="090779f9f64a1567" providerId="LiveId" clId="{53980B6C-DD4D-42D1-82C3-08A636392551}" dt="2022-07-04T19:54:39.470" v="5480" actId="14100"/>
          <ac:spMkLst>
            <pc:docMk/>
            <pc:sldMk cId="3608882960" sldId="328"/>
            <ac:spMk id="4" creationId="{2E947EA6-9B59-2611-C231-29778EBAC73C}"/>
          </ac:spMkLst>
        </pc:spChg>
        <pc:spChg chg="add mod">
          <ac:chgData name="Enrique Ruiz" userId="090779f9f64a1567" providerId="LiveId" clId="{53980B6C-DD4D-42D1-82C3-08A636392551}" dt="2022-07-04T19:49:16.109" v="5430"/>
          <ac:spMkLst>
            <pc:docMk/>
            <pc:sldMk cId="3608882960" sldId="328"/>
            <ac:spMk id="6" creationId="{16078D9D-C258-43E2-6B5B-D66394FAC372}"/>
          </ac:spMkLst>
        </pc:spChg>
        <pc:spChg chg="add mod">
          <ac:chgData name="Enrique Ruiz" userId="090779f9f64a1567" providerId="LiveId" clId="{53980B6C-DD4D-42D1-82C3-08A636392551}" dt="2022-07-04T19:49:40.961" v="5431" actId="1076"/>
          <ac:spMkLst>
            <pc:docMk/>
            <pc:sldMk cId="3608882960" sldId="328"/>
            <ac:spMk id="7" creationId="{875145D5-C277-A75B-8540-6C17DC1CDAFB}"/>
          </ac:spMkLst>
        </pc:spChg>
        <pc:spChg chg="add mod">
          <ac:chgData name="Enrique Ruiz" userId="090779f9f64a1567" providerId="LiveId" clId="{53980B6C-DD4D-42D1-82C3-08A636392551}" dt="2022-07-04T19:49:44.362" v="5432" actId="1076"/>
          <ac:spMkLst>
            <pc:docMk/>
            <pc:sldMk cId="3608882960" sldId="328"/>
            <ac:spMk id="8" creationId="{679758FF-2462-0666-ACA7-D2413ADC7C08}"/>
          </ac:spMkLst>
        </pc:spChg>
        <pc:spChg chg="add mod">
          <ac:chgData name="Enrique Ruiz" userId="090779f9f64a1567" providerId="LiveId" clId="{53980B6C-DD4D-42D1-82C3-08A636392551}" dt="2022-07-04T19:49:16.109" v="5430"/>
          <ac:spMkLst>
            <pc:docMk/>
            <pc:sldMk cId="3608882960" sldId="328"/>
            <ac:spMk id="9" creationId="{F47DA76A-39CD-7E3B-83B3-18F1D8703D55}"/>
          </ac:spMkLst>
        </pc:spChg>
        <pc:spChg chg="mod">
          <ac:chgData name="Enrique Ruiz" userId="090779f9f64a1567" providerId="LiveId" clId="{53980B6C-DD4D-42D1-82C3-08A636392551}" dt="2022-07-04T19:49:16.109" v="5430"/>
          <ac:spMkLst>
            <pc:docMk/>
            <pc:sldMk cId="3608882960" sldId="328"/>
            <ac:spMk id="11" creationId="{5BA38F17-1516-EC61-D6FB-99FD1F116B9B}"/>
          </ac:spMkLst>
        </pc:spChg>
        <pc:spChg chg="mod">
          <ac:chgData name="Enrique Ruiz" userId="090779f9f64a1567" providerId="LiveId" clId="{53980B6C-DD4D-42D1-82C3-08A636392551}" dt="2022-07-04T19:49:16.109" v="5430"/>
          <ac:spMkLst>
            <pc:docMk/>
            <pc:sldMk cId="3608882960" sldId="328"/>
            <ac:spMk id="12" creationId="{805D8BC6-3BB2-4BA0-635A-3082B196BA3D}"/>
          </ac:spMkLst>
        </pc:spChg>
        <pc:spChg chg="mod">
          <ac:chgData name="Enrique Ruiz" userId="090779f9f64a1567" providerId="LiveId" clId="{53980B6C-DD4D-42D1-82C3-08A636392551}" dt="2022-07-04T19:49:16.109" v="5430"/>
          <ac:spMkLst>
            <pc:docMk/>
            <pc:sldMk cId="3608882960" sldId="328"/>
            <ac:spMk id="13" creationId="{CA25B5EB-3FEA-959E-BD22-AE427E0A0865}"/>
          </ac:spMkLst>
        </pc:spChg>
        <pc:spChg chg="mod">
          <ac:chgData name="Enrique Ruiz" userId="090779f9f64a1567" providerId="LiveId" clId="{53980B6C-DD4D-42D1-82C3-08A636392551}" dt="2022-07-04T19:49:16.109" v="5430"/>
          <ac:spMkLst>
            <pc:docMk/>
            <pc:sldMk cId="3608882960" sldId="328"/>
            <ac:spMk id="14" creationId="{CB290BFB-CDF7-8009-67ED-2DEB809E4077}"/>
          </ac:spMkLst>
        </pc:spChg>
        <pc:spChg chg="mod">
          <ac:chgData name="Enrique Ruiz" userId="090779f9f64a1567" providerId="LiveId" clId="{53980B6C-DD4D-42D1-82C3-08A636392551}" dt="2022-07-04T19:49:16.109" v="5430"/>
          <ac:spMkLst>
            <pc:docMk/>
            <pc:sldMk cId="3608882960" sldId="328"/>
            <ac:spMk id="16" creationId="{EC6F3F3F-C7C6-1880-A375-992B15C4DCDF}"/>
          </ac:spMkLst>
        </pc:spChg>
        <pc:spChg chg="mod">
          <ac:chgData name="Enrique Ruiz" userId="090779f9f64a1567" providerId="LiveId" clId="{53980B6C-DD4D-42D1-82C3-08A636392551}" dt="2022-07-04T19:49:16.109" v="5430"/>
          <ac:spMkLst>
            <pc:docMk/>
            <pc:sldMk cId="3608882960" sldId="328"/>
            <ac:spMk id="17" creationId="{CBC3F62A-968A-056D-88F9-6593945C46A3}"/>
          </ac:spMkLst>
        </pc:spChg>
        <pc:spChg chg="mod">
          <ac:chgData name="Enrique Ruiz" userId="090779f9f64a1567" providerId="LiveId" clId="{53980B6C-DD4D-42D1-82C3-08A636392551}" dt="2022-07-04T19:49:16.109" v="5430"/>
          <ac:spMkLst>
            <pc:docMk/>
            <pc:sldMk cId="3608882960" sldId="328"/>
            <ac:spMk id="18" creationId="{A5764A40-AC51-1C09-57F2-21C30F99A5F2}"/>
          </ac:spMkLst>
        </pc:spChg>
        <pc:spChg chg="mod">
          <ac:chgData name="Enrique Ruiz" userId="090779f9f64a1567" providerId="LiveId" clId="{53980B6C-DD4D-42D1-82C3-08A636392551}" dt="2022-07-04T19:49:16.109" v="5430"/>
          <ac:spMkLst>
            <pc:docMk/>
            <pc:sldMk cId="3608882960" sldId="328"/>
            <ac:spMk id="19" creationId="{754A4684-3EF6-F1CD-0C4E-DBD37D3D288E}"/>
          </ac:spMkLst>
        </pc:spChg>
        <pc:spChg chg="add mod">
          <ac:chgData name="Enrique Ruiz" userId="090779f9f64a1567" providerId="LiveId" clId="{53980B6C-DD4D-42D1-82C3-08A636392551}" dt="2022-07-04T19:54:42.386" v="5481" actId="1076"/>
          <ac:spMkLst>
            <pc:docMk/>
            <pc:sldMk cId="3608882960" sldId="328"/>
            <ac:spMk id="21" creationId="{1F6CD76B-5126-8A4A-8B1D-89D03AEB93AD}"/>
          </ac:spMkLst>
        </pc:spChg>
        <pc:spChg chg="del">
          <ac:chgData name="Enrique Ruiz" userId="090779f9f64a1567" providerId="LiveId" clId="{53980B6C-DD4D-42D1-82C3-08A636392551}" dt="2022-07-04T19:49:13.833" v="5428" actId="478"/>
          <ac:spMkLst>
            <pc:docMk/>
            <pc:sldMk cId="3608882960" sldId="328"/>
            <ac:spMk id="342" creationId="{00000000-0000-0000-0000-000000000000}"/>
          </ac:spMkLst>
        </pc:spChg>
        <pc:grpChg chg="add mod">
          <ac:chgData name="Enrique Ruiz" userId="090779f9f64a1567" providerId="LiveId" clId="{53980B6C-DD4D-42D1-82C3-08A636392551}" dt="2022-07-04T19:49:16.109" v="5430"/>
          <ac:grpSpMkLst>
            <pc:docMk/>
            <pc:sldMk cId="3608882960" sldId="328"/>
            <ac:grpSpMk id="10" creationId="{4892BF78-46D4-4384-76C8-CF226921A855}"/>
          </ac:grpSpMkLst>
        </pc:grpChg>
        <pc:grpChg chg="add mod">
          <ac:chgData name="Enrique Ruiz" userId="090779f9f64a1567" providerId="LiveId" clId="{53980B6C-DD4D-42D1-82C3-08A636392551}" dt="2022-07-04T19:49:16.109" v="5430"/>
          <ac:grpSpMkLst>
            <pc:docMk/>
            <pc:sldMk cId="3608882960" sldId="328"/>
            <ac:grpSpMk id="15" creationId="{57C11DD6-1429-F869-EFF8-602629B9D841}"/>
          </ac:grpSpMkLst>
        </pc:grpChg>
        <pc:cxnChg chg="del">
          <ac:chgData name="Enrique Ruiz" userId="090779f9f64a1567" providerId="LiveId" clId="{53980B6C-DD4D-42D1-82C3-08A636392551}" dt="2022-07-04T19:49:12.455" v="5427" actId="478"/>
          <ac:cxnSpMkLst>
            <pc:docMk/>
            <pc:sldMk cId="3608882960" sldId="328"/>
            <ac:cxnSpMk id="343" creationId="{00000000-0000-0000-0000-000000000000}"/>
          </ac:cxnSpMkLst>
        </pc:cxnChg>
      </pc:sldChg>
      <pc:sldChg chg="addSp delSp modSp add del mod ord">
        <pc:chgData name="Enrique Ruiz" userId="090779f9f64a1567" providerId="LiveId" clId="{53980B6C-DD4D-42D1-82C3-08A636392551}" dt="2022-07-04T19:54:48.861" v="5482" actId="47"/>
        <pc:sldMkLst>
          <pc:docMk/>
          <pc:sldMk cId="305790811" sldId="329"/>
        </pc:sldMkLst>
        <pc:spChg chg="add del mod">
          <ac:chgData name="Enrique Ruiz" userId="090779f9f64a1567" providerId="LiveId" clId="{53980B6C-DD4D-42D1-82C3-08A636392551}" dt="2022-07-04T19:50:37.283" v="5437" actId="478"/>
          <ac:spMkLst>
            <pc:docMk/>
            <pc:sldMk cId="305790811" sldId="329"/>
            <ac:spMk id="3" creationId="{006C054D-C963-0D0C-7D85-021073028F2B}"/>
          </ac:spMkLst>
        </pc:spChg>
        <pc:spChg chg="add del mod">
          <ac:chgData name="Enrique Ruiz" userId="090779f9f64a1567" providerId="LiveId" clId="{53980B6C-DD4D-42D1-82C3-08A636392551}" dt="2022-07-04T19:50:40.733" v="5439" actId="478"/>
          <ac:spMkLst>
            <pc:docMk/>
            <pc:sldMk cId="305790811" sldId="329"/>
            <ac:spMk id="5" creationId="{54C224A6-7C2F-1B64-F7CF-EFB3C4447FFD}"/>
          </ac:spMkLst>
        </pc:spChg>
        <pc:spChg chg="add mod">
          <ac:chgData name="Enrique Ruiz" userId="090779f9f64a1567" providerId="LiveId" clId="{53980B6C-DD4D-42D1-82C3-08A636392551}" dt="2022-07-04T19:51:11.537" v="5452" actId="404"/>
          <ac:spMkLst>
            <pc:docMk/>
            <pc:sldMk cId="305790811" sldId="329"/>
            <ac:spMk id="9" creationId="{C263BEB9-E044-1333-6507-8890F1EBD84B}"/>
          </ac:spMkLst>
        </pc:spChg>
        <pc:spChg chg="add mod">
          <ac:chgData name="Enrique Ruiz" userId="090779f9f64a1567" providerId="LiveId" clId="{53980B6C-DD4D-42D1-82C3-08A636392551}" dt="2022-07-04T19:51:43.174" v="5460" actId="20577"/>
          <ac:spMkLst>
            <pc:docMk/>
            <pc:sldMk cId="305790811" sldId="329"/>
            <ac:spMk id="10" creationId="{6E88192D-2FB6-CA14-EF4D-F9579CED9E8F}"/>
          </ac:spMkLst>
        </pc:spChg>
        <pc:spChg chg="add mod">
          <ac:chgData name="Enrique Ruiz" userId="090779f9f64a1567" providerId="LiveId" clId="{53980B6C-DD4D-42D1-82C3-08A636392551}" dt="2022-07-04T19:51:25.930" v="5455" actId="1076"/>
          <ac:spMkLst>
            <pc:docMk/>
            <pc:sldMk cId="305790811" sldId="329"/>
            <ac:spMk id="11" creationId="{EDDABC32-4867-9B55-BDFB-4A2DB20371C7}"/>
          </ac:spMkLst>
        </pc:spChg>
        <pc:spChg chg="add mod">
          <ac:chgData name="Enrique Ruiz" userId="090779f9f64a1567" providerId="LiveId" clId="{53980B6C-DD4D-42D1-82C3-08A636392551}" dt="2022-07-04T19:51:33.108" v="5457" actId="1076"/>
          <ac:spMkLst>
            <pc:docMk/>
            <pc:sldMk cId="305790811" sldId="329"/>
            <ac:spMk id="12" creationId="{A52F7E6D-BFFA-469D-0034-9132C3177BB9}"/>
          </ac:spMkLst>
        </pc:spChg>
        <pc:spChg chg="mod">
          <ac:chgData name="Enrique Ruiz" userId="090779f9f64a1567" providerId="LiveId" clId="{53980B6C-DD4D-42D1-82C3-08A636392551}" dt="2022-07-04T19:50:42.034" v="5440"/>
          <ac:spMkLst>
            <pc:docMk/>
            <pc:sldMk cId="305790811" sldId="329"/>
            <ac:spMk id="14" creationId="{CE4C4045-81A5-CFAE-E1D3-991AA4C57C17}"/>
          </ac:spMkLst>
        </pc:spChg>
        <pc:spChg chg="mod">
          <ac:chgData name="Enrique Ruiz" userId="090779f9f64a1567" providerId="LiveId" clId="{53980B6C-DD4D-42D1-82C3-08A636392551}" dt="2022-07-04T19:50:42.034" v="5440"/>
          <ac:spMkLst>
            <pc:docMk/>
            <pc:sldMk cId="305790811" sldId="329"/>
            <ac:spMk id="15" creationId="{A2ACF342-4AD9-38CC-73A5-5957FE9701B3}"/>
          </ac:spMkLst>
        </pc:spChg>
        <pc:spChg chg="mod">
          <ac:chgData name="Enrique Ruiz" userId="090779f9f64a1567" providerId="LiveId" clId="{53980B6C-DD4D-42D1-82C3-08A636392551}" dt="2022-07-04T19:50:42.034" v="5440"/>
          <ac:spMkLst>
            <pc:docMk/>
            <pc:sldMk cId="305790811" sldId="329"/>
            <ac:spMk id="16" creationId="{2FE84438-A254-0DC0-D75A-7F1B54032E6A}"/>
          </ac:spMkLst>
        </pc:spChg>
        <pc:spChg chg="mod">
          <ac:chgData name="Enrique Ruiz" userId="090779f9f64a1567" providerId="LiveId" clId="{53980B6C-DD4D-42D1-82C3-08A636392551}" dt="2022-07-04T19:50:42.034" v="5440"/>
          <ac:spMkLst>
            <pc:docMk/>
            <pc:sldMk cId="305790811" sldId="329"/>
            <ac:spMk id="17" creationId="{4C94F8BB-AC1E-07C0-F154-F972A76232FA}"/>
          </ac:spMkLst>
        </pc:spChg>
        <pc:spChg chg="mod">
          <ac:chgData name="Enrique Ruiz" userId="090779f9f64a1567" providerId="LiveId" clId="{53980B6C-DD4D-42D1-82C3-08A636392551}" dt="2022-07-04T19:50:42.034" v="5440"/>
          <ac:spMkLst>
            <pc:docMk/>
            <pc:sldMk cId="305790811" sldId="329"/>
            <ac:spMk id="19" creationId="{9C4086A1-9531-79EA-5CD5-6592BD97B682}"/>
          </ac:spMkLst>
        </pc:spChg>
        <pc:spChg chg="mod">
          <ac:chgData name="Enrique Ruiz" userId="090779f9f64a1567" providerId="LiveId" clId="{53980B6C-DD4D-42D1-82C3-08A636392551}" dt="2022-07-04T19:50:42.034" v="5440"/>
          <ac:spMkLst>
            <pc:docMk/>
            <pc:sldMk cId="305790811" sldId="329"/>
            <ac:spMk id="20" creationId="{BDD37BE0-ACA1-7855-740F-1A2D47D34E8B}"/>
          </ac:spMkLst>
        </pc:spChg>
        <pc:spChg chg="mod">
          <ac:chgData name="Enrique Ruiz" userId="090779f9f64a1567" providerId="LiveId" clId="{53980B6C-DD4D-42D1-82C3-08A636392551}" dt="2022-07-04T19:50:42.034" v="5440"/>
          <ac:spMkLst>
            <pc:docMk/>
            <pc:sldMk cId="305790811" sldId="329"/>
            <ac:spMk id="21" creationId="{5D46ECCC-1995-76A0-1E5F-651C8FDDB388}"/>
          </ac:spMkLst>
        </pc:spChg>
        <pc:spChg chg="mod">
          <ac:chgData name="Enrique Ruiz" userId="090779f9f64a1567" providerId="LiveId" clId="{53980B6C-DD4D-42D1-82C3-08A636392551}" dt="2022-07-04T19:50:42.034" v="5440"/>
          <ac:spMkLst>
            <pc:docMk/>
            <pc:sldMk cId="305790811" sldId="329"/>
            <ac:spMk id="22" creationId="{6A2AE2F0-FE7F-8AEB-656D-BC4E00BECADA}"/>
          </ac:spMkLst>
        </pc:spChg>
        <pc:spChg chg="add del mod">
          <ac:chgData name="Enrique Ruiz" userId="090779f9f64a1567" providerId="LiveId" clId="{53980B6C-DD4D-42D1-82C3-08A636392551}" dt="2022-07-04T19:52:53.811" v="5463" actId="478"/>
          <ac:spMkLst>
            <pc:docMk/>
            <pc:sldMk cId="305790811" sldId="329"/>
            <ac:spMk id="23" creationId="{AEF38E0C-B3C1-4C9E-8025-05D5E6EB5213}"/>
          </ac:spMkLst>
        </pc:spChg>
        <pc:spChg chg="del">
          <ac:chgData name="Enrique Ruiz" userId="090779f9f64a1567" providerId="LiveId" clId="{53980B6C-DD4D-42D1-82C3-08A636392551}" dt="2022-07-04T19:50:35.375" v="5436" actId="478"/>
          <ac:spMkLst>
            <pc:docMk/>
            <pc:sldMk cId="305790811" sldId="329"/>
            <ac:spMk id="646" creationId="{00000000-0000-0000-0000-000000000000}"/>
          </ac:spMkLst>
        </pc:spChg>
        <pc:spChg chg="del">
          <ac:chgData name="Enrique Ruiz" userId="090779f9f64a1567" providerId="LiveId" clId="{53980B6C-DD4D-42D1-82C3-08A636392551}" dt="2022-07-04T19:50:39.100" v="5438" actId="478"/>
          <ac:spMkLst>
            <pc:docMk/>
            <pc:sldMk cId="305790811" sldId="329"/>
            <ac:spMk id="647" creationId="{00000000-0000-0000-0000-000000000000}"/>
          </ac:spMkLst>
        </pc:spChg>
        <pc:grpChg chg="add mod">
          <ac:chgData name="Enrique Ruiz" userId="090779f9f64a1567" providerId="LiveId" clId="{53980B6C-DD4D-42D1-82C3-08A636392551}" dt="2022-07-04T19:51:33.108" v="5457" actId="1076"/>
          <ac:grpSpMkLst>
            <pc:docMk/>
            <pc:sldMk cId="305790811" sldId="329"/>
            <ac:grpSpMk id="13" creationId="{7F3CAC8E-3A74-77FE-EFB1-E3D35604C274}"/>
          </ac:grpSpMkLst>
        </pc:grpChg>
        <pc:grpChg chg="add mod">
          <ac:chgData name="Enrique Ruiz" userId="090779f9f64a1567" providerId="LiveId" clId="{53980B6C-DD4D-42D1-82C3-08A636392551}" dt="2022-07-04T19:51:33.108" v="5457" actId="1076"/>
          <ac:grpSpMkLst>
            <pc:docMk/>
            <pc:sldMk cId="305790811" sldId="329"/>
            <ac:grpSpMk id="18" creationId="{0855E8F3-CDB1-168B-56AD-12DD832C576F}"/>
          </ac:grpSpMkLst>
        </pc:grpChg>
        <pc:cxnChg chg="mod">
          <ac:chgData name="Enrique Ruiz" userId="090779f9f64a1567" providerId="LiveId" clId="{53980B6C-DD4D-42D1-82C3-08A636392551}" dt="2022-07-04T19:51:23.088" v="5454" actId="1076"/>
          <ac:cxnSpMkLst>
            <pc:docMk/>
            <pc:sldMk cId="305790811" sldId="329"/>
            <ac:cxnSpMk id="648" creationId="{00000000-0000-0000-0000-000000000000}"/>
          </ac:cxnSpMkLst>
        </pc:cxnChg>
      </pc:sldChg>
      <pc:sldChg chg="addSp delSp modSp add mod ord">
        <pc:chgData name="Enrique Ruiz" userId="090779f9f64a1567" providerId="LiveId" clId="{53980B6C-DD4D-42D1-82C3-08A636392551}" dt="2022-07-04T20:19:11.504" v="5926" actId="14100"/>
        <pc:sldMkLst>
          <pc:docMk/>
          <pc:sldMk cId="1194732298" sldId="329"/>
        </pc:sldMkLst>
        <pc:spChg chg="add del mod">
          <ac:chgData name="Enrique Ruiz" userId="090779f9f64a1567" providerId="LiveId" clId="{53980B6C-DD4D-42D1-82C3-08A636392551}" dt="2022-07-04T20:10:59.049" v="5606" actId="478"/>
          <ac:spMkLst>
            <pc:docMk/>
            <pc:sldMk cId="1194732298" sldId="329"/>
            <ac:spMk id="3" creationId="{66385BAC-8577-BD01-6DBF-C5CA1F09F762}"/>
          </ac:spMkLst>
        </pc:spChg>
        <pc:spChg chg="add del mod">
          <ac:chgData name="Enrique Ruiz" userId="090779f9f64a1567" providerId="LiveId" clId="{53980B6C-DD4D-42D1-82C3-08A636392551}" dt="2022-07-04T20:10:57.820" v="5605" actId="478"/>
          <ac:spMkLst>
            <pc:docMk/>
            <pc:sldMk cId="1194732298" sldId="329"/>
            <ac:spMk id="5" creationId="{59B441C7-93FE-EFDB-C9DC-F353F3BB52FF}"/>
          </ac:spMkLst>
        </pc:spChg>
        <pc:spChg chg="add del mod">
          <ac:chgData name="Enrique Ruiz" userId="090779f9f64a1567" providerId="LiveId" clId="{53980B6C-DD4D-42D1-82C3-08A636392551}" dt="2022-07-04T20:10:57.383" v="5604" actId="478"/>
          <ac:spMkLst>
            <pc:docMk/>
            <pc:sldMk cId="1194732298" sldId="329"/>
            <ac:spMk id="7" creationId="{BFA2C542-BBB6-0BB7-8487-D326EBDBA198}"/>
          </ac:spMkLst>
        </pc:spChg>
        <pc:spChg chg="add del mod">
          <ac:chgData name="Enrique Ruiz" userId="090779f9f64a1567" providerId="LiveId" clId="{53980B6C-DD4D-42D1-82C3-08A636392551}" dt="2022-07-04T20:10:59.527" v="5607" actId="478"/>
          <ac:spMkLst>
            <pc:docMk/>
            <pc:sldMk cId="1194732298" sldId="329"/>
            <ac:spMk id="9" creationId="{A9EEBC43-80D3-87D2-4261-593B3B8DEFFF}"/>
          </ac:spMkLst>
        </pc:spChg>
        <pc:spChg chg="add mod">
          <ac:chgData name="Enrique Ruiz" userId="090779f9f64a1567" providerId="LiveId" clId="{53980B6C-DD4D-42D1-82C3-08A636392551}" dt="2022-07-04T20:16:41.454" v="5776" actId="1076"/>
          <ac:spMkLst>
            <pc:docMk/>
            <pc:sldMk cId="1194732298" sldId="329"/>
            <ac:spMk id="16" creationId="{0DEADAFC-38AD-0688-CE45-A31308844FD8}"/>
          </ac:spMkLst>
        </pc:spChg>
        <pc:spChg chg="add mod">
          <ac:chgData name="Enrique Ruiz" userId="090779f9f64a1567" providerId="LiveId" clId="{53980B6C-DD4D-42D1-82C3-08A636392551}" dt="2022-07-04T20:17:32.251" v="5850" actId="403"/>
          <ac:spMkLst>
            <pc:docMk/>
            <pc:sldMk cId="1194732298" sldId="329"/>
            <ac:spMk id="17" creationId="{966170D1-018F-2301-B3BF-ECA7CE853A33}"/>
          </ac:spMkLst>
        </pc:spChg>
        <pc:spChg chg="add mod">
          <ac:chgData name="Enrique Ruiz" userId="090779f9f64a1567" providerId="LiveId" clId="{53980B6C-DD4D-42D1-82C3-08A636392551}" dt="2022-07-04T20:16:26.732" v="5774" actId="1076"/>
          <ac:spMkLst>
            <pc:docMk/>
            <pc:sldMk cId="1194732298" sldId="329"/>
            <ac:spMk id="18" creationId="{C4383783-63A7-55D7-8FC4-9D42529D2F3E}"/>
          </ac:spMkLst>
        </pc:spChg>
        <pc:spChg chg="add mod">
          <ac:chgData name="Enrique Ruiz" userId="090779f9f64a1567" providerId="LiveId" clId="{53980B6C-DD4D-42D1-82C3-08A636392551}" dt="2022-07-04T20:18:26.294" v="5855" actId="1076"/>
          <ac:spMkLst>
            <pc:docMk/>
            <pc:sldMk cId="1194732298" sldId="329"/>
            <ac:spMk id="19" creationId="{C958A550-AAC6-57B9-23F6-F06C0FDB0C7C}"/>
          </ac:spMkLst>
        </pc:spChg>
        <pc:spChg chg="add mod">
          <ac:chgData name="Enrique Ruiz" userId="090779f9f64a1567" providerId="LiveId" clId="{53980B6C-DD4D-42D1-82C3-08A636392551}" dt="2022-07-04T20:15:50.657" v="5764" actId="1076"/>
          <ac:spMkLst>
            <pc:docMk/>
            <pc:sldMk cId="1194732298" sldId="329"/>
            <ac:spMk id="28" creationId="{04D1B288-39D1-8023-552E-43CB3E55FE35}"/>
          </ac:spMkLst>
        </pc:spChg>
        <pc:spChg chg="add mod">
          <ac:chgData name="Enrique Ruiz" userId="090779f9f64a1567" providerId="LiveId" clId="{53980B6C-DD4D-42D1-82C3-08A636392551}" dt="2022-07-04T20:16:00.818" v="5768" actId="1076"/>
          <ac:spMkLst>
            <pc:docMk/>
            <pc:sldMk cId="1194732298" sldId="329"/>
            <ac:spMk id="29" creationId="{9010AEA9-2399-22E7-AA6B-F106CECAABE9}"/>
          </ac:spMkLst>
        </pc:spChg>
        <pc:spChg chg="del">
          <ac:chgData name="Enrique Ruiz" userId="090779f9f64a1567" providerId="LiveId" clId="{53980B6C-DD4D-42D1-82C3-08A636392551}" dt="2022-07-04T20:10:54.088" v="5602" actId="478"/>
          <ac:spMkLst>
            <pc:docMk/>
            <pc:sldMk cId="1194732298" sldId="329"/>
            <ac:spMk id="444" creationId="{00000000-0000-0000-0000-000000000000}"/>
          </ac:spMkLst>
        </pc:spChg>
        <pc:spChg chg="del mod">
          <ac:chgData name="Enrique Ruiz" userId="090779f9f64a1567" providerId="LiveId" clId="{53980B6C-DD4D-42D1-82C3-08A636392551}" dt="2022-07-04T20:10:54.088" v="5602" actId="478"/>
          <ac:spMkLst>
            <pc:docMk/>
            <pc:sldMk cId="1194732298" sldId="329"/>
            <ac:spMk id="445" creationId="{00000000-0000-0000-0000-000000000000}"/>
          </ac:spMkLst>
        </pc:spChg>
        <pc:spChg chg="del">
          <ac:chgData name="Enrique Ruiz" userId="090779f9f64a1567" providerId="LiveId" clId="{53980B6C-DD4D-42D1-82C3-08A636392551}" dt="2022-07-04T20:10:54.088" v="5602" actId="478"/>
          <ac:spMkLst>
            <pc:docMk/>
            <pc:sldMk cId="1194732298" sldId="329"/>
            <ac:spMk id="446" creationId="{00000000-0000-0000-0000-000000000000}"/>
          </ac:spMkLst>
        </pc:spChg>
        <pc:spChg chg="mod">
          <ac:chgData name="Enrique Ruiz" userId="090779f9f64a1567" providerId="LiveId" clId="{53980B6C-DD4D-42D1-82C3-08A636392551}" dt="2022-07-04T20:18:01.426" v="5852" actId="21"/>
          <ac:spMkLst>
            <pc:docMk/>
            <pc:sldMk cId="1194732298" sldId="329"/>
            <ac:spMk id="447" creationId="{00000000-0000-0000-0000-000000000000}"/>
          </ac:spMkLst>
        </pc:spChg>
        <pc:spChg chg="mod">
          <ac:chgData name="Enrique Ruiz" userId="090779f9f64a1567" providerId="LiveId" clId="{53980B6C-DD4D-42D1-82C3-08A636392551}" dt="2022-07-04T20:19:11.504" v="5926" actId="14100"/>
          <ac:spMkLst>
            <pc:docMk/>
            <pc:sldMk cId="1194732298" sldId="329"/>
            <ac:spMk id="448" creationId="{00000000-0000-0000-0000-000000000000}"/>
          </ac:spMkLst>
        </pc:spChg>
        <pc:spChg chg="del">
          <ac:chgData name="Enrique Ruiz" userId="090779f9f64a1567" providerId="LiveId" clId="{53980B6C-DD4D-42D1-82C3-08A636392551}" dt="2022-07-04T20:10:54.088" v="5602" actId="478"/>
          <ac:spMkLst>
            <pc:docMk/>
            <pc:sldMk cId="1194732298" sldId="329"/>
            <ac:spMk id="449" creationId="{00000000-0000-0000-0000-000000000000}"/>
          </ac:spMkLst>
        </pc:spChg>
        <pc:spChg chg="mod">
          <ac:chgData name="Enrique Ruiz" userId="090779f9f64a1567" providerId="LiveId" clId="{53980B6C-DD4D-42D1-82C3-08A636392551}" dt="2022-07-04T20:09:08.724" v="5566" actId="20577"/>
          <ac:spMkLst>
            <pc:docMk/>
            <pc:sldMk cId="1194732298" sldId="329"/>
            <ac:spMk id="450" creationId="{00000000-0000-0000-0000-000000000000}"/>
          </ac:spMkLst>
        </pc:spChg>
        <pc:grpChg chg="del mod">
          <ac:chgData name="Enrique Ruiz" userId="090779f9f64a1567" providerId="LiveId" clId="{53980B6C-DD4D-42D1-82C3-08A636392551}" dt="2022-07-04T20:10:40.505" v="5599" actId="478"/>
          <ac:grpSpMkLst>
            <pc:docMk/>
            <pc:sldMk cId="1194732298" sldId="329"/>
            <ac:grpSpMk id="441" creationId="{00000000-0000-0000-0000-000000000000}"/>
          </ac:grpSpMkLst>
        </pc:grpChg>
        <pc:cxnChg chg="add mod">
          <ac:chgData name="Enrique Ruiz" userId="090779f9f64a1567" providerId="LiveId" clId="{53980B6C-DD4D-42D1-82C3-08A636392551}" dt="2022-07-04T20:10:48.848" v="5601" actId="1076"/>
          <ac:cxnSpMkLst>
            <pc:docMk/>
            <pc:sldMk cId="1194732298" sldId="329"/>
            <ac:cxnSpMk id="15" creationId="{B5E639D4-9219-17F6-9FF4-E5670857A054}"/>
          </ac:cxnSpMkLst>
        </pc:cxnChg>
        <pc:cxnChg chg="del">
          <ac:chgData name="Enrique Ruiz" userId="090779f9f64a1567" providerId="LiveId" clId="{53980B6C-DD4D-42D1-82C3-08A636392551}" dt="2022-07-04T20:10:55.721" v="5603" actId="478"/>
          <ac:cxnSpMkLst>
            <pc:docMk/>
            <pc:sldMk cId="1194732298" sldId="329"/>
            <ac:cxnSpMk id="439" creationId="{00000000-0000-0000-0000-000000000000}"/>
          </ac:cxnSpMkLst>
        </pc:cxnChg>
        <pc:cxnChg chg="mod">
          <ac:chgData name="Enrique Ruiz" userId="090779f9f64a1567" providerId="LiveId" clId="{53980B6C-DD4D-42D1-82C3-08A636392551}" dt="2022-07-04T20:10:48.848" v="5601" actId="1076"/>
          <ac:cxnSpMkLst>
            <pc:docMk/>
            <pc:sldMk cId="1194732298" sldId="329"/>
            <ac:cxnSpMk id="440" creationId="{00000000-0000-0000-0000-000000000000}"/>
          </ac:cxnSpMkLst>
        </pc:cxnChg>
      </pc:sldChg>
      <pc:sldChg chg="addSp delSp modSp add mod ord">
        <pc:chgData name="Enrique Ruiz" userId="090779f9f64a1567" providerId="LiveId" clId="{53980B6C-DD4D-42D1-82C3-08A636392551}" dt="2022-07-04T21:16:28.826" v="6120" actId="14100"/>
        <pc:sldMkLst>
          <pc:docMk/>
          <pc:sldMk cId="2682047896" sldId="330"/>
        </pc:sldMkLst>
        <pc:spChg chg="add del mod">
          <ac:chgData name="Enrique Ruiz" userId="090779f9f64a1567" providerId="LiveId" clId="{53980B6C-DD4D-42D1-82C3-08A636392551}" dt="2022-07-04T21:10:17.607" v="5972" actId="478"/>
          <ac:spMkLst>
            <pc:docMk/>
            <pc:sldMk cId="2682047896" sldId="330"/>
            <ac:spMk id="3" creationId="{CF2CD865-0E2A-ADE2-9298-3789085D9153}"/>
          </ac:spMkLst>
        </pc:spChg>
        <pc:spChg chg="add del mod">
          <ac:chgData name="Enrique Ruiz" userId="090779f9f64a1567" providerId="LiveId" clId="{53980B6C-DD4D-42D1-82C3-08A636392551}" dt="2022-07-04T21:10:34.716" v="5978" actId="478"/>
          <ac:spMkLst>
            <pc:docMk/>
            <pc:sldMk cId="2682047896" sldId="330"/>
            <ac:spMk id="5" creationId="{3369AD80-0FF9-EC5A-5FE3-B51D154211D2}"/>
          </ac:spMkLst>
        </pc:spChg>
        <pc:spChg chg="add del mod">
          <ac:chgData name="Enrique Ruiz" userId="090779f9f64a1567" providerId="LiveId" clId="{53980B6C-DD4D-42D1-82C3-08A636392551}" dt="2022-07-04T21:10:33.960" v="5977" actId="478"/>
          <ac:spMkLst>
            <pc:docMk/>
            <pc:sldMk cId="2682047896" sldId="330"/>
            <ac:spMk id="7" creationId="{9BC1A6CC-08E5-A357-6332-9D5ACF323D5C}"/>
          </ac:spMkLst>
        </pc:spChg>
        <pc:spChg chg="add del mod">
          <ac:chgData name="Enrique Ruiz" userId="090779f9f64a1567" providerId="LiveId" clId="{53980B6C-DD4D-42D1-82C3-08A636392551}" dt="2022-07-04T21:10:35.779" v="5979" actId="478"/>
          <ac:spMkLst>
            <pc:docMk/>
            <pc:sldMk cId="2682047896" sldId="330"/>
            <ac:spMk id="9" creationId="{1154B4DE-636C-85AE-8E78-5A60EBD0D5D7}"/>
          </ac:spMkLst>
        </pc:spChg>
        <pc:spChg chg="add del mod">
          <ac:chgData name="Enrique Ruiz" userId="090779f9f64a1567" providerId="LiveId" clId="{53980B6C-DD4D-42D1-82C3-08A636392551}" dt="2022-07-04T21:10:31.863" v="5976" actId="478"/>
          <ac:spMkLst>
            <pc:docMk/>
            <pc:sldMk cId="2682047896" sldId="330"/>
            <ac:spMk id="11" creationId="{43735752-18B2-11DB-5576-A29CF36EA601}"/>
          </ac:spMkLst>
        </pc:spChg>
        <pc:spChg chg="add del mod">
          <ac:chgData name="Enrique Ruiz" userId="090779f9f64a1567" providerId="LiveId" clId="{53980B6C-DD4D-42D1-82C3-08A636392551}" dt="2022-07-04T21:10:45.311" v="5983" actId="478"/>
          <ac:spMkLst>
            <pc:docMk/>
            <pc:sldMk cId="2682047896" sldId="330"/>
            <ac:spMk id="13" creationId="{56EEBCB3-71F9-E0D6-62F5-441A61B740DF}"/>
          </ac:spMkLst>
        </pc:spChg>
        <pc:spChg chg="add del mod">
          <ac:chgData name="Enrique Ruiz" userId="090779f9f64a1567" providerId="LiveId" clId="{53980B6C-DD4D-42D1-82C3-08A636392551}" dt="2022-07-04T21:10:45.311" v="5983" actId="478"/>
          <ac:spMkLst>
            <pc:docMk/>
            <pc:sldMk cId="2682047896" sldId="330"/>
            <ac:spMk id="15" creationId="{3EA2B4E0-7727-EEDD-076C-4C775DA46311}"/>
          </ac:spMkLst>
        </pc:spChg>
        <pc:spChg chg="add del mod">
          <ac:chgData name="Enrique Ruiz" userId="090779f9f64a1567" providerId="LiveId" clId="{53980B6C-DD4D-42D1-82C3-08A636392551}" dt="2022-07-04T21:10:45.311" v="5983" actId="478"/>
          <ac:spMkLst>
            <pc:docMk/>
            <pc:sldMk cId="2682047896" sldId="330"/>
            <ac:spMk id="17" creationId="{B4FCBAC7-D8A3-DD68-01C8-13C9811396A9}"/>
          </ac:spMkLst>
        </pc:spChg>
        <pc:spChg chg="add del mod">
          <ac:chgData name="Enrique Ruiz" userId="090779f9f64a1567" providerId="LiveId" clId="{53980B6C-DD4D-42D1-82C3-08A636392551}" dt="2022-07-04T21:10:45.311" v="5983" actId="478"/>
          <ac:spMkLst>
            <pc:docMk/>
            <pc:sldMk cId="2682047896" sldId="330"/>
            <ac:spMk id="19" creationId="{CE3AF47F-CC5F-3588-D142-B5AA97241733}"/>
          </ac:spMkLst>
        </pc:spChg>
        <pc:spChg chg="add mod">
          <ac:chgData name="Enrique Ruiz" userId="090779f9f64a1567" providerId="LiveId" clId="{53980B6C-DD4D-42D1-82C3-08A636392551}" dt="2022-07-04T21:15:06.160" v="6099" actId="1076"/>
          <ac:spMkLst>
            <pc:docMk/>
            <pc:sldMk cId="2682047896" sldId="330"/>
            <ac:spMk id="21" creationId="{7BBCE1B5-1FED-8013-1C5D-A424DA4E9A1A}"/>
          </ac:spMkLst>
        </pc:spChg>
        <pc:spChg chg="add mod">
          <ac:chgData name="Enrique Ruiz" userId="090779f9f64a1567" providerId="LiveId" clId="{53980B6C-DD4D-42D1-82C3-08A636392551}" dt="2022-07-04T21:14:55.459" v="6095" actId="1076"/>
          <ac:spMkLst>
            <pc:docMk/>
            <pc:sldMk cId="2682047896" sldId="330"/>
            <ac:spMk id="42" creationId="{18B640E9-6786-B6F9-0074-6AF45DF06F9B}"/>
          </ac:spMkLst>
        </pc:spChg>
        <pc:spChg chg="add mod">
          <ac:chgData name="Enrique Ruiz" userId="090779f9f64a1567" providerId="LiveId" clId="{53980B6C-DD4D-42D1-82C3-08A636392551}" dt="2022-07-04T21:14:24.813" v="6088" actId="1076"/>
          <ac:spMkLst>
            <pc:docMk/>
            <pc:sldMk cId="2682047896" sldId="330"/>
            <ac:spMk id="43" creationId="{3B0C228B-FAE4-812C-B96D-7139240D3821}"/>
          </ac:spMkLst>
        </pc:spChg>
        <pc:spChg chg="add mod">
          <ac:chgData name="Enrique Ruiz" userId="090779f9f64a1567" providerId="LiveId" clId="{53980B6C-DD4D-42D1-82C3-08A636392551}" dt="2022-07-04T21:14:44.262" v="6093" actId="1076"/>
          <ac:spMkLst>
            <pc:docMk/>
            <pc:sldMk cId="2682047896" sldId="330"/>
            <ac:spMk id="44" creationId="{D6AFAEED-6224-B07C-3EF3-009081D2CA69}"/>
          </ac:spMkLst>
        </pc:spChg>
        <pc:spChg chg="add mod">
          <ac:chgData name="Enrique Ruiz" userId="090779f9f64a1567" providerId="LiveId" clId="{53980B6C-DD4D-42D1-82C3-08A636392551}" dt="2022-07-04T21:16:16.307" v="6117" actId="1076"/>
          <ac:spMkLst>
            <pc:docMk/>
            <pc:sldMk cId="2682047896" sldId="330"/>
            <ac:spMk id="45" creationId="{010DCFB4-6807-9622-221E-5A7E2DDE408D}"/>
          </ac:spMkLst>
        </pc:spChg>
        <pc:spChg chg="del">
          <ac:chgData name="Enrique Ruiz" userId="090779f9f64a1567" providerId="LiveId" clId="{53980B6C-DD4D-42D1-82C3-08A636392551}" dt="2022-07-04T21:10:16.200" v="5971" actId="478"/>
          <ac:spMkLst>
            <pc:docMk/>
            <pc:sldMk cId="2682047896" sldId="330"/>
            <ac:spMk id="348" creationId="{00000000-0000-0000-0000-000000000000}"/>
          </ac:spMkLst>
        </pc:spChg>
        <pc:spChg chg="del">
          <ac:chgData name="Enrique Ruiz" userId="090779f9f64a1567" providerId="LiveId" clId="{53980B6C-DD4D-42D1-82C3-08A636392551}" dt="2022-07-04T21:10:28.310" v="5975" actId="478"/>
          <ac:spMkLst>
            <pc:docMk/>
            <pc:sldMk cId="2682047896" sldId="330"/>
            <ac:spMk id="349" creationId="{00000000-0000-0000-0000-000000000000}"/>
          </ac:spMkLst>
        </pc:spChg>
        <pc:spChg chg="del">
          <ac:chgData name="Enrique Ruiz" userId="090779f9f64a1567" providerId="LiveId" clId="{53980B6C-DD4D-42D1-82C3-08A636392551}" dt="2022-07-04T21:10:28.310" v="5975" actId="478"/>
          <ac:spMkLst>
            <pc:docMk/>
            <pc:sldMk cId="2682047896" sldId="330"/>
            <ac:spMk id="350" creationId="{00000000-0000-0000-0000-000000000000}"/>
          </ac:spMkLst>
        </pc:spChg>
        <pc:spChg chg="del">
          <ac:chgData name="Enrique Ruiz" userId="090779f9f64a1567" providerId="LiveId" clId="{53980B6C-DD4D-42D1-82C3-08A636392551}" dt="2022-07-04T21:10:40.019" v="5980" actId="478"/>
          <ac:spMkLst>
            <pc:docMk/>
            <pc:sldMk cId="2682047896" sldId="330"/>
            <ac:spMk id="351" creationId="{00000000-0000-0000-0000-000000000000}"/>
          </ac:spMkLst>
        </pc:spChg>
        <pc:spChg chg="del">
          <ac:chgData name="Enrique Ruiz" userId="090779f9f64a1567" providerId="LiveId" clId="{53980B6C-DD4D-42D1-82C3-08A636392551}" dt="2022-07-04T21:10:40.019" v="5980" actId="478"/>
          <ac:spMkLst>
            <pc:docMk/>
            <pc:sldMk cId="2682047896" sldId="330"/>
            <ac:spMk id="352" creationId="{00000000-0000-0000-0000-000000000000}"/>
          </ac:spMkLst>
        </pc:spChg>
        <pc:spChg chg="del">
          <ac:chgData name="Enrique Ruiz" userId="090779f9f64a1567" providerId="LiveId" clId="{53980B6C-DD4D-42D1-82C3-08A636392551}" dt="2022-07-04T21:10:28.310" v="5975" actId="478"/>
          <ac:spMkLst>
            <pc:docMk/>
            <pc:sldMk cId="2682047896" sldId="330"/>
            <ac:spMk id="353" creationId="{00000000-0000-0000-0000-000000000000}"/>
          </ac:spMkLst>
        </pc:spChg>
        <pc:spChg chg="del">
          <ac:chgData name="Enrique Ruiz" userId="090779f9f64a1567" providerId="LiveId" clId="{53980B6C-DD4D-42D1-82C3-08A636392551}" dt="2022-07-04T21:10:28.310" v="5975" actId="478"/>
          <ac:spMkLst>
            <pc:docMk/>
            <pc:sldMk cId="2682047896" sldId="330"/>
            <ac:spMk id="354" creationId="{00000000-0000-0000-0000-000000000000}"/>
          </ac:spMkLst>
        </pc:spChg>
        <pc:spChg chg="del">
          <ac:chgData name="Enrique Ruiz" userId="090779f9f64a1567" providerId="LiveId" clId="{53980B6C-DD4D-42D1-82C3-08A636392551}" dt="2022-07-04T21:10:40.019" v="5980" actId="478"/>
          <ac:spMkLst>
            <pc:docMk/>
            <pc:sldMk cId="2682047896" sldId="330"/>
            <ac:spMk id="355" creationId="{00000000-0000-0000-0000-000000000000}"/>
          </ac:spMkLst>
        </pc:spChg>
        <pc:spChg chg="del">
          <ac:chgData name="Enrique Ruiz" userId="090779f9f64a1567" providerId="LiveId" clId="{53980B6C-DD4D-42D1-82C3-08A636392551}" dt="2022-07-04T21:10:40.019" v="5980" actId="478"/>
          <ac:spMkLst>
            <pc:docMk/>
            <pc:sldMk cId="2682047896" sldId="330"/>
            <ac:spMk id="356" creationId="{00000000-0000-0000-0000-000000000000}"/>
          </ac:spMkLst>
        </pc:spChg>
        <pc:spChg chg="del">
          <ac:chgData name="Enrique Ruiz" userId="090779f9f64a1567" providerId="LiveId" clId="{53980B6C-DD4D-42D1-82C3-08A636392551}" dt="2022-07-04T21:10:28.310" v="5975" actId="478"/>
          <ac:spMkLst>
            <pc:docMk/>
            <pc:sldMk cId="2682047896" sldId="330"/>
            <ac:spMk id="357" creationId="{00000000-0000-0000-0000-000000000000}"/>
          </ac:spMkLst>
        </pc:spChg>
        <pc:spChg chg="del">
          <ac:chgData name="Enrique Ruiz" userId="090779f9f64a1567" providerId="LiveId" clId="{53980B6C-DD4D-42D1-82C3-08A636392551}" dt="2022-07-04T21:10:40.019" v="5980" actId="478"/>
          <ac:spMkLst>
            <pc:docMk/>
            <pc:sldMk cId="2682047896" sldId="330"/>
            <ac:spMk id="358" creationId="{00000000-0000-0000-0000-000000000000}"/>
          </ac:spMkLst>
        </pc:spChg>
        <pc:spChg chg="del">
          <ac:chgData name="Enrique Ruiz" userId="090779f9f64a1567" providerId="LiveId" clId="{53980B6C-DD4D-42D1-82C3-08A636392551}" dt="2022-07-04T21:10:28.310" v="5975" actId="478"/>
          <ac:spMkLst>
            <pc:docMk/>
            <pc:sldMk cId="2682047896" sldId="330"/>
            <ac:spMk id="359" creationId="{00000000-0000-0000-0000-000000000000}"/>
          </ac:spMkLst>
        </pc:spChg>
        <pc:spChg chg="del">
          <ac:chgData name="Enrique Ruiz" userId="090779f9f64a1567" providerId="LiveId" clId="{53980B6C-DD4D-42D1-82C3-08A636392551}" dt="2022-07-04T21:10:40.019" v="5980" actId="478"/>
          <ac:spMkLst>
            <pc:docMk/>
            <pc:sldMk cId="2682047896" sldId="330"/>
            <ac:spMk id="360" creationId="{00000000-0000-0000-0000-000000000000}"/>
          </ac:spMkLst>
        </pc:spChg>
        <pc:graphicFrameChg chg="add mod modGraphic">
          <ac:chgData name="Enrique Ruiz" userId="090779f9f64a1567" providerId="LiveId" clId="{53980B6C-DD4D-42D1-82C3-08A636392551}" dt="2022-07-04T21:15:43.165" v="6109" actId="1076"/>
          <ac:graphicFrameMkLst>
            <pc:docMk/>
            <pc:sldMk cId="2682047896" sldId="330"/>
            <ac:graphicFrameMk id="38" creationId="{052652D5-6851-06EB-77EE-B2B2933472C1}"/>
          </ac:graphicFrameMkLst>
        </pc:graphicFrameChg>
        <pc:graphicFrameChg chg="add mod modGraphic">
          <ac:chgData name="Enrique Ruiz" userId="090779f9f64a1567" providerId="LiveId" clId="{53980B6C-DD4D-42D1-82C3-08A636392551}" dt="2022-07-04T21:15:51.689" v="6112" actId="1076"/>
          <ac:graphicFrameMkLst>
            <pc:docMk/>
            <pc:sldMk cId="2682047896" sldId="330"/>
            <ac:graphicFrameMk id="40" creationId="{4DDB85A8-D464-2677-F6A6-C0C72F3AD3D3}"/>
          </ac:graphicFrameMkLst>
        </pc:graphicFrameChg>
        <pc:picChg chg="add mod">
          <ac:chgData name="Enrique Ruiz" userId="090779f9f64a1567" providerId="LiveId" clId="{53980B6C-DD4D-42D1-82C3-08A636392551}" dt="2022-07-04T21:16:28.826" v="6120" actId="14100"/>
          <ac:picMkLst>
            <pc:docMk/>
            <pc:sldMk cId="2682047896" sldId="330"/>
            <ac:picMk id="39" creationId="{374D3B93-27C8-8B54-80D7-E69B7F4353AE}"/>
          </ac:picMkLst>
        </pc:picChg>
        <pc:picChg chg="add mod">
          <ac:chgData name="Enrique Ruiz" userId="090779f9f64a1567" providerId="LiveId" clId="{53980B6C-DD4D-42D1-82C3-08A636392551}" dt="2022-07-04T21:14:29.790" v="6089" actId="1076"/>
          <ac:picMkLst>
            <pc:docMk/>
            <pc:sldMk cId="2682047896" sldId="330"/>
            <ac:picMk id="41" creationId="{E3986EB4-7EBE-B25D-8A4C-1B8A83C9C2AF}"/>
          </ac:picMkLst>
        </pc:picChg>
        <pc:cxnChg chg="add mod">
          <ac:chgData name="Enrique Ruiz" userId="090779f9f64a1567" providerId="LiveId" clId="{53980B6C-DD4D-42D1-82C3-08A636392551}" dt="2022-07-04T21:15:23.733" v="6102" actId="1076"/>
          <ac:cxnSpMkLst>
            <pc:docMk/>
            <pc:sldMk cId="2682047896" sldId="330"/>
            <ac:cxnSpMk id="46" creationId="{D2F244A2-4E9C-9138-F3EF-84637385DD96}"/>
          </ac:cxnSpMkLst>
        </pc:cxnChg>
        <pc:cxnChg chg="add mod">
          <ac:chgData name="Enrique Ruiz" userId="090779f9f64a1567" providerId="LiveId" clId="{53980B6C-DD4D-42D1-82C3-08A636392551}" dt="2022-07-04T21:15:23.733" v="6102" actId="1076"/>
          <ac:cxnSpMkLst>
            <pc:docMk/>
            <pc:sldMk cId="2682047896" sldId="330"/>
            <ac:cxnSpMk id="47" creationId="{A8099C3E-A947-DC78-B1A1-3CC372780238}"/>
          </ac:cxnSpMkLst>
        </pc:cxnChg>
        <pc:cxnChg chg="add del">
          <ac:chgData name="Enrique Ruiz" userId="090779f9f64a1567" providerId="LiveId" clId="{53980B6C-DD4D-42D1-82C3-08A636392551}" dt="2022-07-04T21:11:17.558" v="5992" actId="478"/>
          <ac:cxnSpMkLst>
            <pc:docMk/>
            <pc:sldMk cId="2682047896" sldId="330"/>
            <ac:cxnSpMk id="363" creationId="{00000000-0000-0000-0000-000000000000}"/>
          </ac:cxnSpMkLst>
        </pc:cxnChg>
        <pc:cxnChg chg="del">
          <ac:chgData name="Enrique Ruiz" userId="090779f9f64a1567" providerId="LiveId" clId="{53980B6C-DD4D-42D1-82C3-08A636392551}" dt="2022-07-04T21:11:16.767" v="5991" actId="478"/>
          <ac:cxnSpMkLst>
            <pc:docMk/>
            <pc:sldMk cId="2682047896" sldId="330"/>
            <ac:cxnSpMk id="364" creationId="{00000000-0000-0000-0000-000000000000}"/>
          </ac:cxnSpMkLst>
        </pc:cxnChg>
      </pc:sldChg>
      <pc:sldMasterChg chg="delSldLayout">
        <pc:chgData name="Enrique Ruiz" userId="090779f9f64a1567" providerId="LiveId" clId="{53980B6C-DD4D-42D1-82C3-08A636392551}" dt="2022-07-04T19:54:50.099" v="5483" actId="47"/>
        <pc:sldMasterMkLst>
          <pc:docMk/>
          <pc:sldMasterMk cId="0" sldId="2147483682"/>
        </pc:sldMasterMkLst>
        <pc:sldLayoutChg chg="del">
          <pc:chgData name="Enrique Ruiz" userId="090779f9f64a1567" providerId="LiveId" clId="{53980B6C-DD4D-42D1-82C3-08A636392551}" dt="2022-07-04T19:54:50.099" v="5483" actId="47"/>
          <pc:sldLayoutMkLst>
            <pc:docMk/>
            <pc:sldMasterMk cId="0" sldId="2147483682"/>
            <pc:sldLayoutMk cId="0" sldId="2147483677"/>
          </pc:sldLayoutMkLst>
        </pc:sldLayoutChg>
      </pc:sldMasterChg>
    </pc:docChg>
  </pc:docChgLst>
  <pc:docChgLst>
    <pc:chgData name="Enrique Ruiz" userId="090779f9f64a1567" providerId="LiveId" clId="{28C73029-8723-4D12-B770-A915F1A815D6}"/>
    <pc:docChg chg="delSld delMainMaster">
      <pc:chgData name="Enrique Ruiz" userId="090779f9f64a1567" providerId="LiveId" clId="{28C73029-8723-4D12-B770-A915F1A815D6}" dt="2022-07-04T21:18:11.570" v="0" actId="2696"/>
      <pc:docMkLst>
        <pc:docMk/>
      </pc:docMkLst>
      <pc:sldChg chg="del">
        <pc:chgData name="Enrique Ruiz" userId="090779f9f64a1567" providerId="LiveId" clId="{28C73029-8723-4D12-B770-A915F1A815D6}" dt="2022-07-04T21:18:11.570" v="0" actId="2696"/>
        <pc:sldMkLst>
          <pc:docMk/>
          <pc:sldMk cId="0" sldId="260"/>
        </pc:sldMkLst>
      </pc:sldChg>
      <pc:sldChg chg="del">
        <pc:chgData name="Enrique Ruiz" userId="090779f9f64a1567" providerId="LiveId" clId="{28C73029-8723-4D12-B770-A915F1A815D6}" dt="2022-07-04T21:18:11.570" v="0" actId="2696"/>
        <pc:sldMkLst>
          <pc:docMk/>
          <pc:sldMk cId="0" sldId="262"/>
        </pc:sldMkLst>
      </pc:sldChg>
      <pc:sldChg chg="del">
        <pc:chgData name="Enrique Ruiz" userId="090779f9f64a1567" providerId="LiveId" clId="{28C73029-8723-4D12-B770-A915F1A815D6}" dt="2022-07-04T21:18:11.570" v="0" actId="2696"/>
        <pc:sldMkLst>
          <pc:docMk/>
          <pc:sldMk cId="0" sldId="263"/>
        </pc:sldMkLst>
      </pc:sldChg>
      <pc:sldChg chg="del">
        <pc:chgData name="Enrique Ruiz" userId="090779f9f64a1567" providerId="LiveId" clId="{28C73029-8723-4D12-B770-A915F1A815D6}" dt="2022-07-04T21:18:11.570" v="0" actId="2696"/>
        <pc:sldMkLst>
          <pc:docMk/>
          <pc:sldMk cId="0" sldId="264"/>
        </pc:sldMkLst>
      </pc:sldChg>
      <pc:sldChg chg="del">
        <pc:chgData name="Enrique Ruiz" userId="090779f9f64a1567" providerId="LiveId" clId="{28C73029-8723-4D12-B770-A915F1A815D6}" dt="2022-07-04T21:18:11.570" v="0" actId="2696"/>
        <pc:sldMkLst>
          <pc:docMk/>
          <pc:sldMk cId="0" sldId="265"/>
        </pc:sldMkLst>
      </pc:sldChg>
      <pc:sldChg chg="del">
        <pc:chgData name="Enrique Ruiz" userId="090779f9f64a1567" providerId="LiveId" clId="{28C73029-8723-4D12-B770-A915F1A815D6}" dt="2022-07-04T21:18:11.570" v="0" actId="2696"/>
        <pc:sldMkLst>
          <pc:docMk/>
          <pc:sldMk cId="0" sldId="266"/>
        </pc:sldMkLst>
      </pc:sldChg>
      <pc:sldChg chg="del">
        <pc:chgData name="Enrique Ruiz" userId="090779f9f64a1567" providerId="LiveId" clId="{28C73029-8723-4D12-B770-A915F1A815D6}" dt="2022-07-04T21:18:11.570" v="0" actId="2696"/>
        <pc:sldMkLst>
          <pc:docMk/>
          <pc:sldMk cId="0" sldId="267"/>
        </pc:sldMkLst>
      </pc:sldChg>
      <pc:sldChg chg="del">
        <pc:chgData name="Enrique Ruiz" userId="090779f9f64a1567" providerId="LiveId" clId="{28C73029-8723-4D12-B770-A915F1A815D6}" dt="2022-07-04T21:18:11.570" v="0" actId="2696"/>
        <pc:sldMkLst>
          <pc:docMk/>
          <pc:sldMk cId="0" sldId="268"/>
        </pc:sldMkLst>
      </pc:sldChg>
      <pc:sldChg chg="del">
        <pc:chgData name="Enrique Ruiz" userId="090779f9f64a1567" providerId="LiveId" clId="{28C73029-8723-4D12-B770-A915F1A815D6}" dt="2022-07-04T21:18:11.570" v="0" actId="2696"/>
        <pc:sldMkLst>
          <pc:docMk/>
          <pc:sldMk cId="0" sldId="269"/>
        </pc:sldMkLst>
      </pc:sldChg>
      <pc:sldChg chg="del">
        <pc:chgData name="Enrique Ruiz" userId="090779f9f64a1567" providerId="LiveId" clId="{28C73029-8723-4D12-B770-A915F1A815D6}" dt="2022-07-04T21:18:11.570" v="0" actId="2696"/>
        <pc:sldMkLst>
          <pc:docMk/>
          <pc:sldMk cId="0" sldId="270"/>
        </pc:sldMkLst>
      </pc:sldChg>
      <pc:sldChg chg="del">
        <pc:chgData name="Enrique Ruiz" userId="090779f9f64a1567" providerId="LiveId" clId="{28C73029-8723-4D12-B770-A915F1A815D6}" dt="2022-07-04T21:18:11.570" v="0" actId="2696"/>
        <pc:sldMkLst>
          <pc:docMk/>
          <pc:sldMk cId="0" sldId="271"/>
        </pc:sldMkLst>
      </pc:sldChg>
      <pc:sldChg chg="del">
        <pc:chgData name="Enrique Ruiz" userId="090779f9f64a1567" providerId="LiveId" clId="{28C73029-8723-4D12-B770-A915F1A815D6}" dt="2022-07-04T21:18:11.570" v="0" actId="2696"/>
        <pc:sldMkLst>
          <pc:docMk/>
          <pc:sldMk cId="0" sldId="272"/>
        </pc:sldMkLst>
      </pc:sldChg>
      <pc:sldChg chg="del">
        <pc:chgData name="Enrique Ruiz" userId="090779f9f64a1567" providerId="LiveId" clId="{28C73029-8723-4D12-B770-A915F1A815D6}" dt="2022-07-04T21:18:11.570" v="0" actId="2696"/>
        <pc:sldMkLst>
          <pc:docMk/>
          <pc:sldMk cId="0" sldId="273"/>
        </pc:sldMkLst>
      </pc:sldChg>
      <pc:sldChg chg="del">
        <pc:chgData name="Enrique Ruiz" userId="090779f9f64a1567" providerId="LiveId" clId="{28C73029-8723-4D12-B770-A915F1A815D6}" dt="2022-07-04T21:18:11.570" v="0" actId="2696"/>
        <pc:sldMkLst>
          <pc:docMk/>
          <pc:sldMk cId="0" sldId="274"/>
        </pc:sldMkLst>
      </pc:sldChg>
      <pc:sldChg chg="del">
        <pc:chgData name="Enrique Ruiz" userId="090779f9f64a1567" providerId="LiveId" clId="{28C73029-8723-4D12-B770-A915F1A815D6}" dt="2022-07-04T21:18:11.570" v="0" actId="2696"/>
        <pc:sldMkLst>
          <pc:docMk/>
          <pc:sldMk cId="0" sldId="275"/>
        </pc:sldMkLst>
      </pc:sldChg>
      <pc:sldChg chg="del">
        <pc:chgData name="Enrique Ruiz" userId="090779f9f64a1567" providerId="LiveId" clId="{28C73029-8723-4D12-B770-A915F1A815D6}" dt="2022-07-04T21:18:11.570" v="0" actId="2696"/>
        <pc:sldMkLst>
          <pc:docMk/>
          <pc:sldMk cId="0" sldId="276"/>
        </pc:sldMkLst>
      </pc:sldChg>
      <pc:sldChg chg="del">
        <pc:chgData name="Enrique Ruiz" userId="090779f9f64a1567" providerId="LiveId" clId="{28C73029-8723-4D12-B770-A915F1A815D6}" dt="2022-07-04T21:18:11.570" v="0" actId="2696"/>
        <pc:sldMkLst>
          <pc:docMk/>
          <pc:sldMk cId="0" sldId="278"/>
        </pc:sldMkLst>
      </pc:sldChg>
      <pc:sldChg chg="del">
        <pc:chgData name="Enrique Ruiz" userId="090779f9f64a1567" providerId="LiveId" clId="{28C73029-8723-4D12-B770-A915F1A815D6}" dt="2022-07-04T21:18:11.570" v="0" actId="2696"/>
        <pc:sldMkLst>
          <pc:docMk/>
          <pc:sldMk cId="0" sldId="279"/>
        </pc:sldMkLst>
      </pc:sldChg>
      <pc:sldChg chg="del">
        <pc:chgData name="Enrique Ruiz" userId="090779f9f64a1567" providerId="LiveId" clId="{28C73029-8723-4D12-B770-A915F1A815D6}" dt="2022-07-04T21:18:11.570" v="0" actId="2696"/>
        <pc:sldMkLst>
          <pc:docMk/>
          <pc:sldMk cId="0" sldId="280"/>
        </pc:sldMkLst>
      </pc:sldChg>
      <pc:sldChg chg="del">
        <pc:chgData name="Enrique Ruiz" userId="090779f9f64a1567" providerId="LiveId" clId="{28C73029-8723-4D12-B770-A915F1A815D6}" dt="2022-07-04T21:18:11.570" v="0" actId="2696"/>
        <pc:sldMkLst>
          <pc:docMk/>
          <pc:sldMk cId="0" sldId="281"/>
        </pc:sldMkLst>
      </pc:sldChg>
      <pc:sldChg chg="del">
        <pc:chgData name="Enrique Ruiz" userId="090779f9f64a1567" providerId="LiveId" clId="{28C73029-8723-4D12-B770-A915F1A815D6}" dt="2022-07-04T21:18:11.570" v="0" actId="2696"/>
        <pc:sldMkLst>
          <pc:docMk/>
          <pc:sldMk cId="0" sldId="282"/>
        </pc:sldMkLst>
      </pc:sldChg>
      <pc:sldChg chg="del">
        <pc:chgData name="Enrique Ruiz" userId="090779f9f64a1567" providerId="LiveId" clId="{28C73029-8723-4D12-B770-A915F1A815D6}" dt="2022-07-04T21:18:11.570" v="0" actId="2696"/>
        <pc:sldMkLst>
          <pc:docMk/>
          <pc:sldMk cId="0" sldId="283"/>
        </pc:sldMkLst>
      </pc:sldChg>
      <pc:sldChg chg="del">
        <pc:chgData name="Enrique Ruiz" userId="090779f9f64a1567" providerId="LiveId" clId="{28C73029-8723-4D12-B770-A915F1A815D6}" dt="2022-07-04T21:18:11.570" v="0" actId="2696"/>
        <pc:sldMkLst>
          <pc:docMk/>
          <pc:sldMk cId="0" sldId="285"/>
        </pc:sldMkLst>
      </pc:sldChg>
      <pc:sldChg chg="del">
        <pc:chgData name="Enrique Ruiz" userId="090779f9f64a1567" providerId="LiveId" clId="{28C73029-8723-4D12-B770-A915F1A815D6}" dt="2022-07-04T21:18:11.570" v="0" actId="2696"/>
        <pc:sldMkLst>
          <pc:docMk/>
          <pc:sldMk cId="0" sldId="286"/>
        </pc:sldMkLst>
      </pc:sldChg>
      <pc:sldChg chg="del">
        <pc:chgData name="Enrique Ruiz" userId="090779f9f64a1567" providerId="LiveId" clId="{28C73029-8723-4D12-B770-A915F1A815D6}" dt="2022-07-04T21:18:11.570" v="0" actId="2696"/>
        <pc:sldMkLst>
          <pc:docMk/>
          <pc:sldMk cId="0" sldId="287"/>
        </pc:sldMkLst>
      </pc:sldChg>
      <pc:sldChg chg="del">
        <pc:chgData name="Enrique Ruiz" userId="090779f9f64a1567" providerId="LiveId" clId="{28C73029-8723-4D12-B770-A915F1A815D6}" dt="2022-07-04T21:18:11.570" v="0" actId="2696"/>
        <pc:sldMkLst>
          <pc:docMk/>
          <pc:sldMk cId="0" sldId="288"/>
        </pc:sldMkLst>
      </pc:sldChg>
      <pc:sldChg chg="del">
        <pc:chgData name="Enrique Ruiz" userId="090779f9f64a1567" providerId="LiveId" clId="{28C73029-8723-4D12-B770-A915F1A815D6}" dt="2022-07-04T21:18:11.570" v="0" actId="2696"/>
        <pc:sldMkLst>
          <pc:docMk/>
          <pc:sldMk cId="0" sldId="289"/>
        </pc:sldMkLst>
      </pc:sldChg>
      <pc:sldChg chg="del">
        <pc:chgData name="Enrique Ruiz" userId="090779f9f64a1567" providerId="LiveId" clId="{28C73029-8723-4D12-B770-A915F1A815D6}" dt="2022-07-04T21:18:11.570" v="0" actId="2696"/>
        <pc:sldMkLst>
          <pc:docMk/>
          <pc:sldMk cId="0" sldId="290"/>
        </pc:sldMkLst>
      </pc:sldChg>
      <pc:sldChg chg="del">
        <pc:chgData name="Enrique Ruiz" userId="090779f9f64a1567" providerId="LiveId" clId="{28C73029-8723-4D12-B770-A915F1A815D6}" dt="2022-07-04T21:18:11.570" v="0" actId="2696"/>
        <pc:sldMkLst>
          <pc:docMk/>
          <pc:sldMk cId="0" sldId="291"/>
        </pc:sldMkLst>
      </pc:sldChg>
      <pc:sldChg chg="del">
        <pc:chgData name="Enrique Ruiz" userId="090779f9f64a1567" providerId="LiveId" clId="{28C73029-8723-4D12-B770-A915F1A815D6}" dt="2022-07-04T21:18:11.570" v="0" actId="2696"/>
        <pc:sldMkLst>
          <pc:docMk/>
          <pc:sldMk cId="0" sldId="292"/>
        </pc:sldMkLst>
      </pc:sldChg>
      <pc:sldChg chg="del">
        <pc:chgData name="Enrique Ruiz" userId="090779f9f64a1567" providerId="LiveId" clId="{28C73029-8723-4D12-B770-A915F1A815D6}" dt="2022-07-04T21:18:11.570" v="0" actId="2696"/>
        <pc:sldMkLst>
          <pc:docMk/>
          <pc:sldMk cId="0" sldId="293"/>
        </pc:sldMkLst>
      </pc:sldChg>
      <pc:sldChg chg="del">
        <pc:chgData name="Enrique Ruiz" userId="090779f9f64a1567" providerId="LiveId" clId="{28C73029-8723-4D12-B770-A915F1A815D6}" dt="2022-07-04T21:18:11.570" v="0" actId="2696"/>
        <pc:sldMkLst>
          <pc:docMk/>
          <pc:sldMk cId="0" sldId="294"/>
        </pc:sldMkLst>
      </pc:sldChg>
      <pc:sldChg chg="del">
        <pc:chgData name="Enrique Ruiz" userId="090779f9f64a1567" providerId="LiveId" clId="{28C73029-8723-4D12-B770-A915F1A815D6}" dt="2022-07-04T21:18:11.570" v="0" actId="2696"/>
        <pc:sldMkLst>
          <pc:docMk/>
          <pc:sldMk cId="0" sldId="295"/>
        </pc:sldMkLst>
      </pc:sldChg>
      <pc:sldChg chg="del">
        <pc:chgData name="Enrique Ruiz" userId="090779f9f64a1567" providerId="LiveId" clId="{28C73029-8723-4D12-B770-A915F1A815D6}" dt="2022-07-04T21:18:11.570" v="0" actId="2696"/>
        <pc:sldMkLst>
          <pc:docMk/>
          <pc:sldMk cId="0" sldId="296"/>
        </pc:sldMkLst>
      </pc:sldChg>
      <pc:sldChg chg="del">
        <pc:chgData name="Enrique Ruiz" userId="090779f9f64a1567" providerId="LiveId" clId="{28C73029-8723-4D12-B770-A915F1A815D6}" dt="2022-07-04T21:18:11.570" v="0" actId="2696"/>
        <pc:sldMkLst>
          <pc:docMk/>
          <pc:sldMk cId="0" sldId="297"/>
        </pc:sldMkLst>
      </pc:sldChg>
      <pc:sldChg chg="del">
        <pc:chgData name="Enrique Ruiz" userId="090779f9f64a1567" providerId="LiveId" clId="{28C73029-8723-4D12-B770-A915F1A815D6}" dt="2022-07-04T21:18:11.570" v="0" actId="2696"/>
        <pc:sldMkLst>
          <pc:docMk/>
          <pc:sldMk cId="0" sldId="298"/>
        </pc:sldMkLst>
      </pc:sldChg>
      <pc:sldChg chg="del">
        <pc:chgData name="Enrique Ruiz" userId="090779f9f64a1567" providerId="LiveId" clId="{28C73029-8723-4D12-B770-A915F1A815D6}" dt="2022-07-04T21:18:11.570" v="0" actId="2696"/>
        <pc:sldMkLst>
          <pc:docMk/>
          <pc:sldMk cId="0" sldId="299"/>
        </pc:sldMkLst>
      </pc:sldChg>
      <pc:sldChg chg="del">
        <pc:chgData name="Enrique Ruiz" userId="090779f9f64a1567" providerId="LiveId" clId="{28C73029-8723-4D12-B770-A915F1A815D6}" dt="2022-07-04T21:18:11.570" v="0" actId="2696"/>
        <pc:sldMkLst>
          <pc:docMk/>
          <pc:sldMk cId="0" sldId="300"/>
        </pc:sldMkLst>
      </pc:sldChg>
      <pc:sldChg chg="del">
        <pc:chgData name="Enrique Ruiz" userId="090779f9f64a1567" providerId="LiveId" clId="{28C73029-8723-4D12-B770-A915F1A815D6}" dt="2022-07-04T21:18:11.570" v="0" actId="2696"/>
        <pc:sldMkLst>
          <pc:docMk/>
          <pc:sldMk cId="0" sldId="301"/>
        </pc:sldMkLst>
      </pc:sldChg>
      <pc:sldChg chg="del">
        <pc:chgData name="Enrique Ruiz" userId="090779f9f64a1567" providerId="LiveId" clId="{28C73029-8723-4D12-B770-A915F1A815D6}" dt="2022-07-04T21:18:11.570" v="0" actId="2696"/>
        <pc:sldMkLst>
          <pc:docMk/>
          <pc:sldMk cId="0" sldId="302"/>
        </pc:sldMkLst>
      </pc:sldChg>
      <pc:sldChg chg="del">
        <pc:chgData name="Enrique Ruiz" userId="090779f9f64a1567" providerId="LiveId" clId="{28C73029-8723-4D12-B770-A915F1A815D6}" dt="2022-07-04T21:18:11.570" v="0" actId="2696"/>
        <pc:sldMkLst>
          <pc:docMk/>
          <pc:sldMk cId="0" sldId="303"/>
        </pc:sldMkLst>
      </pc:sldChg>
      <pc:sldChg chg="del">
        <pc:chgData name="Enrique Ruiz" userId="090779f9f64a1567" providerId="LiveId" clId="{28C73029-8723-4D12-B770-A915F1A815D6}" dt="2022-07-04T21:18:11.570" v="0" actId="2696"/>
        <pc:sldMkLst>
          <pc:docMk/>
          <pc:sldMk cId="0" sldId="304"/>
        </pc:sldMkLst>
      </pc:sldChg>
      <pc:sldChg chg="del">
        <pc:chgData name="Enrique Ruiz" userId="090779f9f64a1567" providerId="LiveId" clId="{28C73029-8723-4D12-B770-A915F1A815D6}" dt="2022-07-04T21:18:11.570" v="0" actId="2696"/>
        <pc:sldMkLst>
          <pc:docMk/>
          <pc:sldMk cId="3087243846" sldId="305"/>
        </pc:sldMkLst>
      </pc:sldChg>
      <pc:sldChg chg="del">
        <pc:chgData name="Enrique Ruiz" userId="090779f9f64a1567" providerId="LiveId" clId="{28C73029-8723-4D12-B770-A915F1A815D6}" dt="2022-07-04T21:18:11.570" v="0" actId="2696"/>
        <pc:sldMkLst>
          <pc:docMk/>
          <pc:sldMk cId="2951154583" sldId="309"/>
        </pc:sldMkLst>
      </pc:sldChg>
      <pc:sldChg chg="del">
        <pc:chgData name="Enrique Ruiz" userId="090779f9f64a1567" providerId="LiveId" clId="{28C73029-8723-4D12-B770-A915F1A815D6}" dt="2022-07-04T21:18:11.570" v="0" actId="2696"/>
        <pc:sldMkLst>
          <pc:docMk/>
          <pc:sldMk cId="3980849893" sldId="316"/>
        </pc:sldMkLst>
      </pc:sldChg>
      <pc:sldChg chg="del">
        <pc:chgData name="Enrique Ruiz" userId="090779f9f64a1567" providerId="LiveId" clId="{28C73029-8723-4D12-B770-A915F1A815D6}" dt="2022-07-04T21:18:11.570" v="0" actId="2696"/>
        <pc:sldMkLst>
          <pc:docMk/>
          <pc:sldMk cId="3049553337" sldId="321"/>
        </pc:sldMkLst>
      </pc:sldChg>
      <pc:sldMasterChg chg="delSldLayout">
        <pc:chgData name="Enrique Ruiz" userId="090779f9f64a1567" providerId="LiveId" clId="{28C73029-8723-4D12-B770-A915F1A815D6}" dt="2022-07-04T21:18:11.570" v="0" actId="2696"/>
        <pc:sldMasterMkLst>
          <pc:docMk/>
          <pc:sldMasterMk cId="0" sldId="2147483682"/>
        </pc:sldMasterMkLst>
        <pc:sldLayoutChg chg="del">
          <pc:chgData name="Enrique Ruiz" userId="090779f9f64a1567" providerId="LiveId" clId="{28C73029-8723-4D12-B770-A915F1A815D6}" dt="2022-07-04T21:18:11.570" v="0" actId="2696"/>
          <pc:sldLayoutMkLst>
            <pc:docMk/>
            <pc:sldMasterMk cId="0" sldId="2147483682"/>
            <pc:sldLayoutMk cId="0" sldId="2147483652"/>
          </pc:sldLayoutMkLst>
        </pc:sldLayoutChg>
        <pc:sldLayoutChg chg="del">
          <pc:chgData name="Enrique Ruiz" userId="090779f9f64a1567" providerId="LiveId" clId="{28C73029-8723-4D12-B770-A915F1A815D6}" dt="2022-07-04T21:18:11.570" v="0" actId="2696"/>
          <pc:sldLayoutMkLst>
            <pc:docMk/>
            <pc:sldMasterMk cId="0" sldId="2147483682"/>
            <pc:sldLayoutMk cId="0" sldId="2147483653"/>
          </pc:sldLayoutMkLst>
        </pc:sldLayoutChg>
        <pc:sldLayoutChg chg="del">
          <pc:chgData name="Enrique Ruiz" userId="090779f9f64a1567" providerId="LiveId" clId="{28C73029-8723-4D12-B770-A915F1A815D6}" dt="2022-07-04T21:18:11.570" v="0" actId="2696"/>
          <pc:sldLayoutMkLst>
            <pc:docMk/>
            <pc:sldMasterMk cId="0" sldId="2147483682"/>
            <pc:sldLayoutMk cId="0" sldId="2147483657"/>
          </pc:sldLayoutMkLst>
        </pc:sldLayoutChg>
        <pc:sldLayoutChg chg="del">
          <pc:chgData name="Enrique Ruiz" userId="090779f9f64a1567" providerId="LiveId" clId="{28C73029-8723-4D12-B770-A915F1A815D6}" dt="2022-07-04T21:18:11.570" v="0" actId="2696"/>
          <pc:sldLayoutMkLst>
            <pc:docMk/>
            <pc:sldMasterMk cId="0" sldId="2147483682"/>
            <pc:sldLayoutMk cId="0" sldId="2147483662"/>
          </pc:sldLayoutMkLst>
        </pc:sldLayoutChg>
        <pc:sldLayoutChg chg="del">
          <pc:chgData name="Enrique Ruiz" userId="090779f9f64a1567" providerId="LiveId" clId="{28C73029-8723-4D12-B770-A915F1A815D6}" dt="2022-07-04T21:18:11.570" v="0" actId="2696"/>
          <pc:sldLayoutMkLst>
            <pc:docMk/>
            <pc:sldMasterMk cId="0" sldId="2147483682"/>
            <pc:sldLayoutMk cId="0" sldId="2147483663"/>
          </pc:sldLayoutMkLst>
        </pc:sldLayoutChg>
        <pc:sldLayoutChg chg="del">
          <pc:chgData name="Enrique Ruiz" userId="090779f9f64a1567" providerId="LiveId" clId="{28C73029-8723-4D12-B770-A915F1A815D6}" dt="2022-07-04T21:18:11.570" v="0" actId="2696"/>
          <pc:sldLayoutMkLst>
            <pc:docMk/>
            <pc:sldMasterMk cId="0" sldId="2147483682"/>
            <pc:sldLayoutMk cId="0" sldId="2147483665"/>
          </pc:sldLayoutMkLst>
        </pc:sldLayoutChg>
        <pc:sldLayoutChg chg="del">
          <pc:chgData name="Enrique Ruiz" userId="090779f9f64a1567" providerId="LiveId" clId="{28C73029-8723-4D12-B770-A915F1A815D6}" dt="2022-07-04T21:18:11.570" v="0" actId="2696"/>
          <pc:sldLayoutMkLst>
            <pc:docMk/>
            <pc:sldMasterMk cId="0" sldId="2147483682"/>
            <pc:sldLayoutMk cId="0" sldId="2147483667"/>
          </pc:sldLayoutMkLst>
        </pc:sldLayoutChg>
        <pc:sldLayoutChg chg="del">
          <pc:chgData name="Enrique Ruiz" userId="090779f9f64a1567" providerId="LiveId" clId="{28C73029-8723-4D12-B770-A915F1A815D6}" dt="2022-07-04T21:18:11.570" v="0" actId="2696"/>
          <pc:sldLayoutMkLst>
            <pc:docMk/>
            <pc:sldMasterMk cId="0" sldId="2147483682"/>
            <pc:sldLayoutMk cId="0" sldId="2147483670"/>
          </pc:sldLayoutMkLst>
        </pc:sldLayoutChg>
        <pc:sldLayoutChg chg="del">
          <pc:chgData name="Enrique Ruiz" userId="090779f9f64a1567" providerId="LiveId" clId="{28C73029-8723-4D12-B770-A915F1A815D6}" dt="2022-07-04T21:18:11.570" v="0" actId="2696"/>
          <pc:sldLayoutMkLst>
            <pc:docMk/>
            <pc:sldMasterMk cId="0" sldId="2147483682"/>
            <pc:sldLayoutMk cId="0" sldId="2147483674"/>
          </pc:sldLayoutMkLst>
        </pc:sldLayoutChg>
        <pc:sldLayoutChg chg="del">
          <pc:chgData name="Enrique Ruiz" userId="090779f9f64a1567" providerId="LiveId" clId="{28C73029-8723-4D12-B770-A915F1A815D6}" dt="2022-07-04T21:18:11.570" v="0" actId="2696"/>
          <pc:sldLayoutMkLst>
            <pc:docMk/>
            <pc:sldMasterMk cId="0" sldId="2147483682"/>
            <pc:sldLayoutMk cId="0" sldId="2147483675"/>
          </pc:sldLayoutMkLst>
        </pc:sldLayoutChg>
        <pc:sldLayoutChg chg="del">
          <pc:chgData name="Enrique Ruiz" userId="090779f9f64a1567" providerId="LiveId" clId="{28C73029-8723-4D12-B770-A915F1A815D6}" dt="2022-07-04T21:18:11.570" v="0" actId="2696"/>
          <pc:sldLayoutMkLst>
            <pc:docMk/>
            <pc:sldMasterMk cId="0" sldId="2147483682"/>
            <pc:sldLayoutMk cId="0" sldId="2147483676"/>
          </pc:sldLayoutMkLst>
        </pc:sldLayoutChg>
      </pc:sldMasterChg>
      <pc:sldMasterChg chg="del delSldLayout">
        <pc:chgData name="Enrique Ruiz" userId="090779f9f64a1567" providerId="LiveId" clId="{28C73029-8723-4D12-B770-A915F1A815D6}" dt="2022-07-04T21:18:11.570" v="0" actId="2696"/>
        <pc:sldMasterMkLst>
          <pc:docMk/>
          <pc:sldMasterMk cId="0" sldId="2147483683"/>
        </pc:sldMasterMkLst>
        <pc:sldLayoutChg chg="del">
          <pc:chgData name="Enrique Ruiz" userId="090779f9f64a1567" providerId="LiveId" clId="{28C73029-8723-4D12-B770-A915F1A815D6}" dt="2022-07-04T21:18:11.570" v="0" actId="2696"/>
          <pc:sldLayoutMkLst>
            <pc:docMk/>
            <pc:sldMasterMk cId="0" sldId="2147483683"/>
            <pc:sldLayoutMk cId="0" sldId="2147483678"/>
          </pc:sldLayoutMkLst>
        </pc:sldLayoutChg>
      </pc:sldMasterChg>
      <pc:sldMasterChg chg="del delSldLayout">
        <pc:chgData name="Enrique Ruiz" userId="090779f9f64a1567" providerId="LiveId" clId="{28C73029-8723-4D12-B770-A915F1A815D6}" dt="2022-07-04T21:18:11.570" v="0" actId="2696"/>
        <pc:sldMasterMkLst>
          <pc:docMk/>
          <pc:sldMasterMk cId="0" sldId="2147483684"/>
        </pc:sldMasterMkLst>
        <pc:sldLayoutChg chg="del">
          <pc:chgData name="Enrique Ruiz" userId="090779f9f64a1567" providerId="LiveId" clId="{28C73029-8723-4D12-B770-A915F1A815D6}" dt="2022-07-04T21:18:11.570" v="0" actId="2696"/>
          <pc:sldLayoutMkLst>
            <pc:docMk/>
            <pc:sldMasterMk cId="0" sldId="2147483684"/>
            <pc:sldLayoutMk cId="0" sldId="2147483679"/>
          </pc:sldLayoutMkLst>
        </pc:sldLayoutChg>
      </pc:sldMasterChg>
      <pc:sldMasterChg chg="del delSldLayout">
        <pc:chgData name="Enrique Ruiz" userId="090779f9f64a1567" providerId="LiveId" clId="{28C73029-8723-4D12-B770-A915F1A815D6}" dt="2022-07-04T21:18:11.570" v="0" actId="2696"/>
        <pc:sldMasterMkLst>
          <pc:docMk/>
          <pc:sldMasterMk cId="0" sldId="2147483685"/>
        </pc:sldMasterMkLst>
        <pc:sldLayoutChg chg="del">
          <pc:chgData name="Enrique Ruiz" userId="090779f9f64a1567" providerId="LiveId" clId="{28C73029-8723-4D12-B770-A915F1A815D6}" dt="2022-07-04T21:18:11.570" v="0" actId="2696"/>
          <pc:sldLayoutMkLst>
            <pc:docMk/>
            <pc:sldMasterMk cId="0" sldId="2147483685"/>
            <pc:sldLayoutMk cId="0" sldId="2147483680"/>
          </pc:sldLayoutMkLst>
        </pc:sldLayoutChg>
        <pc:sldLayoutChg chg="del">
          <pc:chgData name="Enrique Ruiz" userId="090779f9f64a1567" providerId="LiveId" clId="{28C73029-8723-4D12-B770-A915F1A815D6}" dt="2022-07-04T21:18:11.570" v="0" actId="2696"/>
          <pc:sldLayoutMkLst>
            <pc:docMk/>
            <pc:sldMasterMk cId="0" sldId="2147483685"/>
            <pc:sldLayoutMk cId="0" sldId="214748368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ciencedirect.com/topics/computer-science/euclidian-distanc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sciencedirect.com/topics/computer-science/classification-machine-learning" TargetMode="External"/><Relationship Id="rId4" Type="http://schemas.openxmlformats.org/officeDocument/2006/relationships/hyperlink" Target="https://www.sciencedirect.com/topics/computer-science/random-forest-classifi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a1249ffcf0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a1249ffcf0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sz="1800" b="0" i="0" u="none" strike="noStrike" baseline="0" dirty="0">
                <a:latin typeface="NimbusRomNo9L-Regu"/>
              </a:rPr>
              <a:t>Lamentablemente, este tipo de redes no resuelven las dependencias</a:t>
            </a:r>
          </a:p>
          <a:p>
            <a:pPr marL="158750" indent="0" algn="l">
              <a:buNone/>
            </a:pPr>
            <a:r>
              <a:rPr lang="es-ES" sz="1800" b="0" i="0" u="none" strike="noStrike" baseline="0" dirty="0">
                <a:latin typeface="NimbusRomNo9L-Regu"/>
              </a:rPr>
              <a:t>temporales a “largo plazo”, como es nuestro</a:t>
            </a:r>
          </a:p>
          <a:p>
            <a:pPr marL="158750" indent="0" algn="l">
              <a:buNone/>
            </a:pPr>
            <a:r>
              <a:rPr lang="es-ES" sz="1800" b="0" i="0" u="none" strike="noStrike" baseline="0" dirty="0">
                <a:latin typeface="NimbusRomNo9L-Regu"/>
              </a:rPr>
              <a:t>caso, debido a que el gradiente de la </a:t>
            </a:r>
            <a:r>
              <a:rPr lang="es-ES" sz="1800" b="0" i="0" u="none" strike="noStrike" baseline="0" dirty="0" err="1">
                <a:latin typeface="NimbusRomNo9L-Regu"/>
              </a:rPr>
              <a:t>funci´on</a:t>
            </a:r>
            <a:r>
              <a:rPr lang="es-ES" sz="1800" b="0" i="0" u="none" strike="noStrike" baseline="0" dirty="0">
                <a:latin typeface="NimbusRomNo9L-Regu"/>
              </a:rPr>
              <a:t> de </a:t>
            </a:r>
            <a:r>
              <a:rPr lang="es-ES" sz="1800" b="0" i="0" u="none" strike="noStrike" baseline="0" dirty="0" err="1">
                <a:latin typeface="NimbusRomNo9L-Regu"/>
              </a:rPr>
              <a:t>p´erdida</a:t>
            </a:r>
            <a:endParaRPr lang="es-ES" sz="1800" b="0" i="0" u="none" strike="noStrike" baseline="0" dirty="0">
              <a:latin typeface="NimbusRomNo9L-Regu"/>
            </a:endParaRPr>
          </a:p>
          <a:p>
            <a:pPr marL="158750" indent="0" algn="l">
              <a:buNone/>
            </a:pPr>
            <a:r>
              <a:rPr lang="es-ES" sz="1800" b="0" i="0" u="none" strike="noStrike" baseline="0" dirty="0">
                <a:latin typeface="NimbusRomNo9L-Regu"/>
              </a:rPr>
              <a:t>disminuye exponencialmente con el tiempo (Problema de</a:t>
            </a:r>
          </a:p>
          <a:p>
            <a:pPr marL="158750" indent="0" algn="l">
              <a:buNone/>
            </a:pPr>
            <a:r>
              <a:rPr lang="es-ES" sz="1800" b="0" i="0" u="none" strike="noStrike" baseline="0" dirty="0">
                <a:latin typeface="NimbusRomNo9L-Regu"/>
              </a:rPr>
              <a:t>desvanecimiento de gradiente</a:t>
            </a:r>
            <a:endParaRPr dirty="0"/>
          </a:p>
        </p:txBody>
      </p:sp>
    </p:spTree>
    <p:extLst>
      <p:ext uri="{BB962C8B-B14F-4D97-AF65-F5344CB8AC3E}">
        <p14:creationId xmlns:p14="http://schemas.microsoft.com/office/powerpoint/2010/main" val="4044753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a1249ffcf0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a1249ffcf0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8466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a1249ffcf0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a1249ffcf0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110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a1249ffcf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a1249ffcf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elimina</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a1249ffcf0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a1249ffcf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s-ES" sz="1800" b="0" i="0" u="none" strike="noStrike" baseline="0" dirty="0">
                <a:latin typeface="NimbusRomNo9L-Regu"/>
              </a:rPr>
              <a:t>De esta manera hemos implementado un modelo de red</a:t>
            </a:r>
          </a:p>
          <a:p>
            <a:pPr algn="l"/>
            <a:r>
              <a:rPr lang="es-ES" sz="1800" b="0" i="0" u="none" strike="noStrike" baseline="0" dirty="0">
                <a:latin typeface="NimbusRomNo9L-Regu"/>
              </a:rPr>
              <a:t>neuronal capaz de codificar y decodificar una secuencia.</a:t>
            </a:r>
          </a:p>
          <a:p>
            <a:pPr algn="l"/>
            <a:r>
              <a:rPr lang="es-ES" sz="1800" b="0" i="0" u="none" strike="noStrike" baseline="0" dirty="0">
                <a:latin typeface="NimbusRomNo9L-Regu"/>
              </a:rPr>
              <a:t>Lo siguiente es establecer una </a:t>
            </a:r>
            <a:r>
              <a:rPr lang="es-ES" sz="1800" b="0" i="0" u="none" strike="noStrike" baseline="0" dirty="0" err="1">
                <a:latin typeface="NimbusRomNo9L-Regu"/>
              </a:rPr>
              <a:t>funci´on</a:t>
            </a:r>
            <a:r>
              <a:rPr lang="es-ES" sz="1800" b="0" i="0" u="none" strike="noStrike" baseline="0" dirty="0">
                <a:latin typeface="NimbusRomNo9L-Regu"/>
              </a:rPr>
              <a:t> de perdida y un</a:t>
            </a:r>
          </a:p>
          <a:p>
            <a:pPr algn="l"/>
            <a:r>
              <a:rPr lang="es-ES" sz="1800" b="0" i="0" u="none" strike="noStrike" baseline="0" dirty="0">
                <a:latin typeface="NimbusRomNo9L-Regu"/>
              </a:rPr>
              <a:t>umbral de </a:t>
            </a:r>
            <a:r>
              <a:rPr lang="es-ES" sz="1800" b="0" i="0" u="none" strike="noStrike" baseline="0" dirty="0" err="1">
                <a:latin typeface="NimbusRomNo9L-Regu"/>
              </a:rPr>
              <a:t>separaci´on</a:t>
            </a:r>
            <a:r>
              <a:rPr lang="es-ES" sz="1800" b="0" i="0" u="none" strike="noStrike" baseline="0" dirty="0">
                <a:latin typeface="NimbusRomNo9L-Regu"/>
              </a:rPr>
              <a:t> para que cuando se reciba una </a:t>
            </a:r>
            <a:r>
              <a:rPr lang="es-ES" sz="1800" b="0" i="0" u="none" strike="noStrike" baseline="0" dirty="0" err="1">
                <a:latin typeface="NimbusRomNo9L-Regu"/>
              </a:rPr>
              <a:t>se˜nal</a:t>
            </a:r>
            <a:endParaRPr lang="es-ES" sz="1800" b="0" i="0" u="none" strike="noStrike" baseline="0" dirty="0">
              <a:latin typeface="NimbusRomNo9L-Regu"/>
            </a:endParaRPr>
          </a:p>
          <a:p>
            <a:pPr algn="l"/>
            <a:r>
              <a:rPr lang="es-ES" sz="1800" b="0" i="0" u="none" strike="noStrike" baseline="0" dirty="0" err="1">
                <a:latin typeface="NimbusRomNo9L-Regu"/>
              </a:rPr>
              <a:t>an´omala</a:t>
            </a:r>
            <a:r>
              <a:rPr lang="es-ES" sz="1800" b="0" i="0" u="none" strike="noStrike" baseline="0" dirty="0">
                <a:latin typeface="NimbusRomNo9L-Regu"/>
              </a:rPr>
              <a:t>, la </a:t>
            </a:r>
            <a:r>
              <a:rPr lang="es-ES" sz="1800" b="0" i="0" u="none" strike="noStrike" baseline="0" dirty="0" err="1">
                <a:latin typeface="NimbusRomNo9L-Regu"/>
              </a:rPr>
              <a:t>funci´on</a:t>
            </a:r>
            <a:r>
              <a:rPr lang="es-ES" sz="1800" b="0" i="0" u="none" strike="noStrike" baseline="0" dirty="0">
                <a:latin typeface="NimbusRomNo9L-Regu"/>
              </a:rPr>
              <a:t> de </a:t>
            </a:r>
            <a:r>
              <a:rPr lang="es-ES" sz="1800" b="0" i="0" u="none" strike="noStrike" baseline="0" dirty="0" err="1">
                <a:latin typeface="NimbusRomNo9L-Regu"/>
              </a:rPr>
              <a:t>p´erdida</a:t>
            </a:r>
            <a:r>
              <a:rPr lang="es-ES" sz="1800" b="0" i="0" u="none" strike="noStrike" baseline="0" dirty="0">
                <a:latin typeface="NimbusRomNo9L-Regu"/>
              </a:rPr>
              <a:t> </a:t>
            </a:r>
            <a:r>
              <a:rPr lang="es-ES" sz="1800" b="0" i="0" u="none" strike="noStrike" baseline="0" dirty="0" err="1">
                <a:latin typeface="NimbusRomNo9L-Regu"/>
              </a:rPr>
              <a:t>aumentar´a</a:t>
            </a:r>
            <a:r>
              <a:rPr lang="es-ES" sz="1800" b="0" i="0" u="none" strike="noStrike" baseline="0" dirty="0">
                <a:latin typeface="NimbusRomNo9L-Regu"/>
              </a:rPr>
              <a:t> </a:t>
            </a:r>
            <a:r>
              <a:rPr lang="es-ES" sz="1800" b="0" i="0" u="none" strike="noStrike" baseline="0" dirty="0" err="1">
                <a:latin typeface="NimbusRomNo9L-Regu"/>
              </a:rPr>
              <a:t>permiti´endonos</a:t>
            </a:r>
            <a:endParaRPr lang="es-ES" sz="1800" b="0" i="0" u="none" strike="noStrike" baseline="0" dirty="0">
              <a:latin typeface="NimbusRomNo9L-Regu"/>
            </a:endParaRPr>
          </a:p>
          <a:p>
            <a:pPr algn="l"/>
            <a:r>
              <a:rPr lang="es-ES" sz="1800" b="0" i="0" u="none" strike="noStrike" baseline="0" dirty="0">
                <a:latin typeface="NimbusRomNo9L-Regu"/>
              </a:rPr>
              <a:t>detectarlas y clasificarlas a partir del umbral.</a:t>
            </a:r>
            <a:endParaRPr dirty="0"/>
          </a:p>
        </p:txBody>
      </p:sp>
    </p:spTree>
    <p:extLst>
      <p:ext uri="{BB962C8B-B14F-4D97-AF65-F5344CB8AC3E}">
        <p14:creationId xmlns:p14="http://schemas.microsoft.com/office/powerpoint/2010/main" val="471586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f2cce1ec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9f2cce1ec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3798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1249ffcf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1249ffcf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573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a1249ffcf0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a1249ffcf0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163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a1249ffcf0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a1249ffcf0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852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1249ffcf0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1249ffcf0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954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a1249ffcf0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a1249ffcf0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7392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b91fa3e73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b91fa3e73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464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1249ffcf0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1249ffcf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3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23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1249ffcf0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1249ffcf0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656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a1249ffcf0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a1249ffcf0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b="0" i="0" dirty="0">
                <a:solidFill>
                  <a:srgbClr val="3C4245"/>
                </a:solidFill>
                <a:effectLst/>
                <a:latin typeface="Arial" panose="020B0604020202020204" pitchFamily="34" charset="0"/>
              </a:rPr>
              <a:t>La epilepsia representa un 0,5% de la carga de morbilidad mundial, </a:t>
            </a:r>
            <a:r>
              <a:rPr lang="es-ES" b="0" i="0" dirty="0">
                <a:solidFill>
                  <a:srgbClr val="BDC1C6"/>
                </a:solidFill>
                <a:effectLst/>
                <a:latin typeface="arial" panose="020B0604020202020204" pitchFamily="34" charset="0"/>
              </a:rPr>
              <a:t>proporción de enfermedad en una población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ES" b="1" i="0" dirty="0">
              <a:solidFill>
                <a:srgbClr val="3C4245"/>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ES" b="0" i="0" dirty="0">
              <a:solidFill>
                <a:srgbClr val="3C4245"/>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b="0" i="0" dirty="0">
                <a:solidFill>
                  <a:srgbClr val="3C4245"/>
                </a:solidFill>
                <a:effectLst/>
                <a:latin typeface="Arial" panose="020B0604020202020204" pitchFamily="34" charset="0"/>
              </a:rPr>
              <a:t>Cerca del 80% de los pacientes viven en países de ingresos bajos y medianos.</a:t>
            </a:r>
          </a:p>
          <a:p>
            <a:pPr marL="0" lvl="0" indent="0" algn="l" rtl="0">
              <a:spcBef>
                <a:spcPts val="0"/>
              </a:spcBef>
              <a:spcAft>
                <a:spcPts val="0"/>
              </a:spcAft>
              <a:buNone/>
            </a:pPr>
            <a:endParaRPr lang="es-ES" b="0" i="0" dirty="0">
              <a:solidFill>
                <a:srgbClr val="3C4245"/>
              </a:solidFill>
              <a:effectLst/>
              <a:latin typeface="Arial" panose="020B0604020202020204" pitchFamily="34" charset="0"/>
            </a:endParaRPr>
          </a:p>
          <a:p>
            <a:pPr marL="0" lvl="0" indent="0" algn="l" rtl="0">
              <a:spcBef>
                <a:spcPts val="0"/>
              </a:spcBef>
              <a:spcAft>
                <a:spcPts val="0"/>
              </a:spcAft>
              <a:buNone/>
            </a:pPr>
            <a:endParaRPr lang="es-ES" b="0" i="0" dirty="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b="0" i="0" dirty="0">
                <a:solidFill>
                  <a:srgbClr val="3C4245"/>
                </a:solidFill>
                <a:effectLst/>
                <a:latin typeface="Arial" panose="020B0604020202020204" pitchFamily="34" charset="0"/>
              </a:rPr>
              <a:t>Tres cuartas partes de las personas que viven en países de ingresos bajos no reciben el tratamiento que necesitan.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1800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BDC1C6"/>
                </a:solidFill>
                <a:effectLst/>
                <a:latin typeface="arial" panose="020B0604020202020204" pitchFamily="34" charset="0"/>
              </a:rPr>
              <a:t>https://www.sciencedirect.com/science/article/pii/S2352914820305943</a:t>
            </a:r>
          </a:p>
          <a:p>
            <a:pPr marL="0" lvl="0" indent="0" algn="l" rtl="0">
              <a:spcBef>
                <a:spcPts val="0"/>
              </a:spcBef>
              <a:spcAft>
                <a:spcPts val="0"/>
              </a:spcAft>
              <a:buNone/>
            </a:pPr>
            <a:r>
              <a:rPr lang="es-ES" b="0" i="0" dirty="0">
                <a:solidFill>
                  <a:srgbClr val="BDC1C6"/>
                </a:solidFill>
                <a:effectLst/>
                <a:latin typeface="arial" panose="020B0604020202020204" pitchFamily="34" charset="0"/>
              </a:rPr>
              <a:t>detalla los modelos teóricos, conceptos, argumentos e ideas que se han desarrollado en relación con un tema.</a:t>
            </a:r>
          </a:p>
          <a:p>
            <a:pPr marL="0" lvl="0" indent="0" algn="l" rtl="0">
              <a:spcBef>
                <a:spcPts val="0"/>
              </a:spcBef>
              <a:spcAft>
                <a:spcPts val="0"/>
              </a:spcAft>
              <a:buNone/>
            </a:pPr>
            <a:endParaRPr lang="es-ES" b="0" i="0" dirty="0">
              <a:solidFill>
                <a:srgbClr val="BDC1C6"/>
              </a:solidFill>
              <a:effectLst/>
              <a:latin typeface="arial" panose="020B0604020202020204" pitchFamily="34" charset="0"/>
            </a:endParaRPr>
          </a:p>
          <a:p>
            <a:pPr marL="0" lvl="0" indent="0" algn="l" rtl="0">
              <a:spcBef>
                <a:spcPts val="0"/>
              </a:spcBef>
              <a:spcAft>
                <a:spcPts val="0"/>
              </a:spcAft>
              <a:buNone/>
            </a:pPr>
            <a:r>
              <a:rPr lang="es-ES" b="0" i="0" dirty="0" err="1">
                <a:solidFill>
                  <a:srgbClr val="2E2E2E"/>
                </a:solidFill>
                <a:effectLst/>
                <a:latin typeface="NexusSerif"/>
              </a:rPr>
              <a:t>Knn</a:t>
            </a:r>
            <a:r>
              <a:rPr lang="es-ES" b="0" i="0" dirty="0">
                <a:solidFill>
                  <a:srgbClr val="2E2E2E"/>
                </a:solidFill>
                <a:effectLst/>
                <a:latin typeface="NexusSerif"/>
              </a:rPr>
              <a:t> Un clasificador de vecino más cercano (NN) calcula la distancia clasificada utilizando la </a:t>
            </a:r>
            <a:r>
              <a:rPr lang="es-ES" b="0" i="0" dirty="0">
                <a:solidFill>
                  <a:srgbClr val="2E2E2E"/>
                </a:solidFill>
                <a:effectLst/>
                <a:latin typeface="NexusSerif"/>
                <a:hlinkClick r:id="rId3" tooltip="Obtenga más información sobre la distancia euclidiana en las páginas de temas generadas por IA de ScienceDirect"/>
              </a:rPr>
              <a:t>distancia euclidiana</a:t>
            </a:r>
            <a:r>
              <a:rPr lang="es-ES" b="0" i="0" dirty="0">
                <a:solidFill>
                  <a:srgbClr val="2E2E2E"/>
                </a:solidFill>
                <a:effectLst/>
                <a:latin typeface="NexusSerif"/>
              </a:rPr>
              <a:t> entre dos vectores, prueba y entrenamiento</a:t>
            </a:r>
            <a:endParaRPr lang="es-ES" b="0" i="0" dirty="0">
              <a:solidFill>
                <a:srgbClr val="BDC1C6"/>
              </a:solidFill>
              <a:effectLst/>
              <a:latin typeface="arial" panose="020B0604020202020204" pitchFamily="34" charset="0"/>
            </a:endParaRPr>
          </a:p>
          <a:p>
            <a:pPr marL="0" lvl="0" indent="0" algn="l" rtl="0">
              <a:spcBef>
                <a:spcPts val="0"/>
              </a:spcBef>
              <a:spcAft>
                <a:spcPts val="0"/>
              </a:spcAft>
              <a:buNone/>
            </a:pPr>
            <a:endParaRPr lang="es-ES" b="0" i="0" dirty="0">
              <a:solidFill>
                <a:srgbClr val="BDC1C6"/>
              </a:solidFill>
              <a:effectLst/>
              <a:latin typeface="arial" panose="020B0604020202020204" pitchFamily="34" charset="0"/>
            </a:endParaRPr>
          </a:p>
          <a:p>
            <a:pPr marL="0" lvl="0" indent="0" algn="l" rtl="0">
              <a:spcBef>
                <a:spcPts val="0"/>
              </a:spcBef>
              <a:spcAft>
                <a:spcPts val="0"/>
              </a:spcAft>
              <a:buNone/>
            </a:pPr>
            <a:r>
              <a:rPr lang="es-ES" b="0" i="0" dirty="0" err="1">
                <a:solidFill>
                  <a:srgbClr val="2E2E2E"/>
                </a:solidFill>
                <a:effectLst/>
                <a:latin typeface="NexusSerif"/>
              </a:rPr>
              <a:t>Dt</a:t>
            </a:r>
            <a:r>
              <a:rPr lang="es-ES" b="0" i="0" dirty="0">
                <a:solidFill>
                  <a:srgbClr val="2E2E2E"/>
                </a:solidFill>
                <a:effectLst/>
                <a:latin typeface="NexusSerif"/>
              </a:rPr>
              <a:t>. Se pueden implementar diferentes tipos de reglas de decisión en función de las características del conjunto de datos. Para una regla aleatoria que busca responder las preguntas mencionadas para clasificar el conjunto de datos</a:t>
            </a:r>
          </a:p>
          <a:p>
            <a:pPr marL="0" lvl="0" indent="0" algn="l" rtl="0">
              <a:spcBef>
                <a:spcPts val="0"/>
              </a:spcBef>
              <a:spcAft>
                <a:spcPts val="0"/>
              </a:spcAft>
              <a:buNone/>
            </a:pPr>
            <a:endParaRPr lang="es-ES" b="0" i="0" dirty="0">
              <a:solidFill>
                <a:srgbClr val="2E2E2E"/>
              </a:solidFill>
              <a:effectLst/>
              <a:latin typeface="NexusSerif"/>
            </a:endParaRPr>
          </a:p>
          <a:p>
            <a:pPr marL="0" lvl="0" indent="0" algn="l" rtl="0">
              <a:spcBef>
                <a:spcPts val="0"/>
              </a:spcBef>
              <a:spcAft>
                <a:spcPts val="0"/>
              </a:spcAft>
              <a:buNone/>
            </a:pPr>
            <a:r>
              <a:rPr lang="es-ES" b="0" i="0" dirty="0">
                <a:solidFill>
                  <a:srgbClr val="2E2E2E"/>
                </a:solidFill>
                <a:effectLst/>
                <a:latin typeface="NexusSerif"/>
              </a:rPr>
              <a:t>Rf Un </a:t>
            </a:r>
            <a:r>
              <a:rPr lang="es-ES" b="0" i="0" dirty="0">
                <a:solidFill>
                  <a:srgbClr val="2E2E2E"/>
                </a:solidFill>
                <a:effectLst/>
                <a:latin typeface="NexusSerif"/>
                <a:hlinkClick r:id="rId4" tooltip="Obtenga más información sobre el clasificador de bosque aleatorio en las páginas de temas generadas por IA de ScienceDirect"/>
              </a:rPr>
              <a:t>clasificador de bosque aleatorio </a:t>
            </a:r>
            <a:r>
              <a:rPr lang="es-ES" b="0" i="0" dirty="0">
                <a:solidFill>
                  <a:srgbClr val="2E2E2E"/>
                </a:solidFill>
                <a:effectLst/>
                <a:latin typeface="NexusSerif"/>
              </a:rPr>
              <a:t>es una colección de múltiples </a:t>
            </a:r>
            <a:r>
              <a:rPr lang="es-ES" b="0" i="0" dirty="0">
                <a:solidFill>
                  <a:srgbClr val="2E2E2E"/>
                </a:solidFill>
                <a:effectLst/>
                <a:latin typeface="NexusSerif"/>
                <a:hlinkClick r:id="rId5" tooltip="Obtenga más información sobre los clasificadores de las páginas de temas generadas por IA de ScienceDirect"/>
              </a:rPr>
              <a:t>clasificadores</a:t>
            </a:r>
            <a:r>
              <a:rPr lang="es-ES" b="0" i="0" dirty="0">
                <a:solidFill>
                  <a:srgbClr val="2E2E2E"/>
                </a:solidFill>
                <a:effectLst/>
                <a:latin typeface="NexusSerif"/>
              </a:rPr>
              <a:t> de árboles aleatorios ; y, por lo general, se utilizará un promedio de los resultados de clasificación de todos los árboles para representar el rendimiento de la clasificación aleatoria de bosques</a:t>
            </a:r>
            <a:endParaRPr lang="es-ES" b="0" i="0" dirty="0">
              <a:solidFill>
                <a:srgbClr val="BDC1C6"/>
              </a:solidFill>
              <a:effectLst/>
              <a:latin typeface="arial" panose="020B060402020202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1249ffcf0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1249ffcf0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5567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a1249ffcf0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a1249ffcf0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sz="1800" b="0" i="0" u="none" strike="noStrike" baseline="0" dirty="0">
                <a:latin typeface="NimbusRomNo9L-Regu"/>
              </a:rPr>
              <a:t>Lamentablemente, este tipo de redes no resuelven las dependencias</a:t>
            </a:r>
          </a:p>
          <a:p>
            <a:pPr marL="158750" indent="0" algn="l">
              <a:buNone/>
            </a:pPr>
            <a:r>
              <a:rPr lang="es-ES" sz="1800" b="0" i="0" u="none" strike="noStrike" baseline="0" dirty="0">
                <a:latin typeface="NimbusRomNo9L-Regu"/>
              </a:rPr>
              <a:t>temporales a “largo plazo”, como es nuestro</a:t>
            </a:r>
          </a:p>
          <a:p>
            <a:pPr marL="158750" indent="0" algn="l">
              <a:buNone/>
            </a:pPr>
            <a:r>
              <a:rPr lang="es-ES" sz="1800" b="0" i="0" u="none" strike="noStrike" baseline="0" dirty="0">
                <a:latin typeface="NimbusRomNo9L-Regu"/>
              </a:rPr>
              <a:t>caso, debido a que el gradiente de la </a:t>
            </a:r>
            <a:r>
              <a:rPr lang="es-ES" sz="1800" b="0" i="0" u="none" strike="noStrike" baseline="0" dirty="0" err="1">
                <a:latin typeface="NimbusRomNo9L-Regu"/>
              </a:rPr>
              <a:t>funci´on</a:t>
            </a:r>
            <a:r>
              <a:rPr lang="es-ES" sz="1800" b="0" i="0" u="none" strike="noStrike" baseline="0" dirty="0">
                <a:latin typeface="NimbusRomNo9L-Regu"/>
              </a:rPr>
              <a:t> de </a:t>
            </a:r>
            <a:r>
              <a:rPr lang="es-ES" sz="1800" b="0" i="0" u="none" strike="noStrike" baseline="0" dirty="0" err="1">
                <a:latin typeface="NimbusRomNo9L-Regu"/>
              </a:rPr>
              <a:t>p´erdida</a:t>
            </a:r>
            <a:endParaRPr lang="es-ES" sz="1800" b="0" i="0" u="none" strike="noStrike" baseline="0" dirty="0">
              <a:latin typeface="NimbusRomNo9L-Regu"/>
            </a:endParaRPr>
          </a:p>
          <a:p>
            <a:pPr marL="158750" indent="0" algn="l">
              <a:buNone/>
            </a:pPr>
            <a:r>
              <a:rPr lang="es-ES" sz="1800" b="0" i="0" u="none" strike="noStrike" baseline="0" dirty="0">
                <a:latin typeface="NimbusRomNo9L-Regu"/>
              </a:rPr>
              <a:t>disminuye exponencialmente con el tiempo (Problema de</a:t>
            </a:r>
          </a:p>
          <a:p>
            <a:pPr marL="158750" indent="0" algn="l">
              <a:buNone/>
            </a:pPr>
            <a:r>
              <a:rPr lang="es-ES" sz="1800" b="0" i="0" u="none" strike="noStrike" baseline="0" dirty="0">
                <a:latin typeface="NimbusRomNo9L-Regu"/>
              </a:rPr>
              <a:t>desvanecimiento de gradiente</a:t>
            </a:r>
            <a:endParaRPr dirty="0"/>
          </a:p>
        </p:txBody>
      </p:sp>
    </p:spTree>
    <p:extLst>
      <p:ext uri="{BB962C8B-B14F-4D97-AF65-F5344CB8AC3E}">
        <p14:creationId xmlns:p14="http://schemas.microsoft.com/office/powerpoint/2010/main" val="65242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25">
    <p:bg>
      <p:bgPr>
        <a:solidFill>
          <a:schemeClr val="accent5"/>
        </a:solidFill>
        <a:effectLst/>
      </p:bgPr>
    </p:bg>
    <p:spTree>
      <p:nvGrpSpPr>
        <p:cNvPr id="1" name="Shape 74"/>
        <p:cNvGrpSpPr/>
        <p:nvPr/>
      </p:nvGrpSpPr>
      <p:grpSpPr>
        <a:xfrm>
          <a:off x="0" y="0"/>
          <a:ext cx="0" cy="0"/>
          <a:chOff x="0" y="0"/>
          <a:chExt cx="0" cy="0"/>
        </a:xfrm>
      </p:grpSpPr>
      <p:sp>
        <p:nvSpPr>
          <p:cNvPr id="75" name="Google Shape;75;p14"/>
          <p:cNvSpPr/>
          <p:nvPr/>
        </p:nvSpPr>
        <p:spPr>
          <a:xfrm>
            <a:off x="4796125" y="-217575"/>
            <a:ext cx="4347900" cy="56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6" name="Google Shape;76;p14"/>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3000" b="1">
                <a:solidFill>
                  <a:schemeClr val="dk1"/>
                </a:solidFill>
              </a:defRPr>
            </a:lvl1pPr>
            <a:lvl2pPr lvl="1" rtl="0">
              <a:spcBef>
                <a:spcPts val="0"/>
              </a:spcBef>
              <a:spcAft>
                <a:spcPts val="0"/>
              </a:spcAft>
              <a:buClr>
                <a:schemeClr val="dk1"/>
              </a:buClr>
              <a:buSzPts val="2000"/>
              <a:buNone/>
              <a:defRPr sz="2000" b="1">
                <a:solidFill>
                  <a:schemeClr val="dk1"/>
                </a:solidFill>
              </a:defRPr>
            </a:lvl2pPr>
            <a:lvl3pPr lvl="2" rtl="0">
              <a:spcBef>
                <a:spcPts val="0"/>
              </a:spcBef>
              <a:spcAft>
                <a:spcPts val="0"/>
              </a:spcAft>
              <a:buClr>
                <a:schemeClr val="dk1"/>
              </a:buClr>
              <a:buSzPts val="2000"/>
              <a:buNone/>
              <a:defRPr sz="2000" b="1">
                <a:solidFill>
                  <a:schemeClr val="dk1"/>
                </a:solidFill>
              </a:defRPr>
            </a:lvl3pPr>
            <a:lvl4pPr lvl="3" rtl="0">
              <a:spcBef>
                <a:spcPts val="0"/>
              </a:spcBef>
              <a:spcAft>
                <a:spcPts val="0"/>
              </a:spcAft>
              <a:buClr>
                <a:schemeClr val="dk1"/>
              </a:buClr>
              <a:buSzPts val="2000"/>
              <a:buNone/>
              <a:defRPr sz="2000" b="1">
                <a:solidFill>
                  <a:schemeClr val="dk1"/>
                </a:solidFill>
              </a:defRPr>
            </a:lvl4pPr>
            <a:lvl5pPr lvl="4" rtl="0">
              <a:spcBef>
                <a:spcPts val="0"/>
              </a:spcBef>
              <a:spcAft>
                <a:spcPts val="0"/>
              </a:spcAft>
              <a:buClr>
                <a:schemeClr val="dk1"/>
              </a:buClr>
              <a:buSzPts val="2000"/>
              <a:buNone/>
              <a:defRPr sz="2000" b="1">
                <a:solidFill>
                  <a:schemeClr val="dk1"/>
                </a:solidFill>
              </a:defRPr>
            </a:lvl5pPr>
            <a:lvl6pPr lvl="5" rtl="0">
              <a:spcBef>
                <a:spcPts val="0"/>
              </a:spcBef>
              <a:spcAft>
                <a:spcPts val="0"/>
              </a:spcAft>
              <a:buClr>
                <a:schemeClr val="dk1"/>
              </a:buClr>
              <a:buSzPts val="2000"/>
              <a:buNone/>
              <a:defRPr sz="2000" b="1">
                <a:solidFill>
                  <a:schemeClr val="dk1"/>
                </a:solidFill>
              </a:defRPr>
            </a:lvl6pPr>
            <a:lvl7pPr lvl="6" rtl="0">
              <a:spcBef>
                <a:spcPts val="0"/>
              </a:spcBef>
              <a:spcAft>
                <a:spcPts val="0"/>
              </a:spcAft>
              <a:buClr>
                <a:schemeClr val="dk1"/>
              </a:buClr>
              <a:buSzPts val="2000"/>
              <a:buNone/>
              <a:defRPr sz="2000" b="1">
                <a:solidFill>
                  <a:schemeClr val="dk1"/>
                </a:solidFill>
              </a:defRPr>
            </a:lvl7pPr>
            <a:lvl8pPr lvl="7" rtl="0">
              <a:spcBef>
                <a:spcPts val="0"/>
              </a:spcBef>
              <a:spcAft>
                <a:spcPts val="0"/>
              </a:spcAft>
              <a:buClr>
                <a:schemeClr val="dk1"/>
              </a:buClr>
              <a:buSzPts val="2000"/>
              <a:buNone/>
              <a:defRPr sz="2000" b="1">
                <a:solidFill>
                  <a:schemeClr val="dk1"/>
                </a:solidFill>
              </a:defRPr>
            </a:lvl8pPr>
            <a:lvl9pPr lvl="8" rtl="0">
              <a:spcBef>
                <a:spcPts val="0"/>
              </a:spcBef>
              <a:spcAft>
                <a:spcPts val="0"/>
              </a:spcAft>
              <a:buClr>
                <a:schemeClr val="dk1"/>
              </a:buClr>
              <a:buSzPts val="2000"/>
              <a:buNone/>
              <a:defRPr sz="2000" b="1">
                <a:solidFill>
                  <a:schemeClr val="dk1"/>
                </a:solidFill>
              </a:defRPr>
            </a:lvl9pPr>
          </a:lstStyle>
          <a:p>
            <a:endParaRPr/>
          </a:p>
        </p:txBody>
      </p:sp>
      <p:sp>
        <p:nvSpPr>
          <p:cNvPr id="77" name="Google Shape;77;p14"/>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8" name="Google Shape;78;p14"/>
          <p:cNvSpPr/>
          <p:nvPr/>
        </p:nvSpPr>
        <p:spPr>
          <a:xfrm>
            <a:off x="842850" y="53950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1">
    <p:bg>
      <p:bgPr>
        <a:solidFill>
          <a:schemeClr val="accent5"/>
        </a:solidFill>
        <a:effectLst/>
      </p:bgPr>
    </p:bg>
    <p:spTree>
      <p:nvGrpSpPr>
        <p:cNvPr id="1" name="Shape 79"/>
        <p:cNvGrpSpPr/>
        <p:nvPr/>
      </p:nvGrpSpPr>
      <p:grpSpPr>
        <a:xfrm>
          <a:off x="0" y="0"/>
          <a:ext cx="0" cy="0"/>
          <a:chOff x="0" y="0"/>
          <a:chExt cx="0" cy="0"/>
        </a:xfrm>
      </p:grpSpPr>
      <p:sp>
        <p:nvSpPr>
          <p:cNvPr id="80" name="Google Shape;80;p15"/>
          <p:cNvSpPr/>
          <p:nvPr/>
        </p:nvSpPr>
        <p:spPr>
          <a:xfrm>
            <a:off x="1348225" y="695250"/>
            <a:ext cx="6572100" cy="375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rot="10800000">
            <a:off x="3133650" y="-22775"/>
            <a:ext cx="2876700" cy="1295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body" idx="1"/>
          </p:nvPr>
        </p:nvSpPr>
        <p:spPr>
          <a:xfrm>
            <a:off x="2517475" y="2351960"/>
            <a:ext cx="4109100" cy="14841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914400" lvl="1" indent="-298450"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371600" lvl="2"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1828800" lvl="3"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2286000" lvl="4"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2743200" lvl="5"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3200400" lvl="6"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3657600" lvl="7"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4114800" lvl="8" indent="-298450" algn="just" rtl="0">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endParaRPr/>
          </a:p>
        </p:txBody>
      </p:sp>
      <p:sp>
        <p:nvSpPr>
          <p:cNvPr id="83" name="Google Shape;83;p15"/>
          <p:cNvSpPr txBox="1">
            <a:spLocks noGrp="1"/>
          </p:cNvSpPr>
          <p:nvPr>
            <p:ph type="title"/>
          </p:nvPr>
        </p:nvSpPr>
        <p:spPr>
          <a:xfrm>
            <a:off x="1687950" y="15213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1_1_3">
    <p:bg>
      <p:bgPr>
        <a:solidFill>
          <a:schemeClr val="accent5"/>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383600" y="2307450"/>
            <a:ext cx="63768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00" name="Google Shape;100;p18"/>
          <p:cNvSpPr txBox="1">
            <a:spLocks noGrp="1"/>
          </p:cNvSpPr>
          <p:nvPr>
            <p:ph type="title" idx="2"/>
          </p:nvPr>
        </p:nvSpPr>
        <p:spPr>
          <a:xfrm>
            <a:off x="1120875" y="8994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1" name="Google Shape;101;p18"/>
          <p:cNvSpPr txBox="1">
            <a:spLocks noGrp="1"/>
          </p:cNvSpPr>
          <p:nvPr>
            <p:ph type="subTitle" idx="1"/>
          </p:nvPr>
        </p:nvSpPr>
        <p:spPr>
          <a:xfrm>
            <a:off x="734175" y="1166874"/>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2" name="Google Shape;102;p18"/>
          <p:cNvSpPr txBox="1">
            <a:spLocks noGrp="1"/>
          </p:cNvSpPr>
          <p:nvPr>
            <p:ph type="title" idx="3"/>
          </p:nvPr>
        </p:nvSpPr>
        <p:spPr>
          <a:xfrm>
            <a:off x="1120875" y="34779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3" name="Google Shape;103;p18"/>
          <p:cNvSpPr txBox="1">
            <a:spLocks noGrp="1"/>
          </p:cNvSpPr>
          <p:nvPr>
            <p:ph type="subTitle" idx="4"/>
          </p:nvPr>
        </p:nvSpPr>
        <p:spPr>
          <a:xfrm>
            <a:off x="734175" y="3747815"/>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4" name="Google Shape;104;p18"/>
          <p:cNvSpPr txBox="1">
            <a:spLocks noGrp="1"/>
          </p:cNvSpPr>
          <p:nvPr>
            <p:ph type="title" idx="5"/>
          </p:nvPr>
        </p:nvSpPr>
        <p:spPr>
          <a:xfrm>
            <a:off x="6063846" y="8994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5" name="Google Shape;105;p18"/>
          <p:cNvSpPr txBox="1">
            <a:spLocks noGrp="1"/>
          </p:cNvSpPr>
          <p:nvPr>
            <p:ph type="subTitle" idx="6"/>
          </p:nvPr>
        </p:nvSpPr>
        <p:spPr>
          <a:xfrm>
            <a:off x="5677150" y="1166874"/>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6" name="Google Shape;106;p18"/>
          <p:cNvSpPr txBox="1">
            <a:spLocks noGrp="1"/>
          </p:cNvSpPr>
          <p:nvPr>
            <p:ph type="title" idx="7"/>
          </p:nvPr>
        </p:nvSpPr>
        <p:spPr>
          <a:xfrm>
            <a:off x="6063846" y="347812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7" name="Google Shape;107;p18"/>
          <p:cNvSpPr txBox="1">
            <a:spLocks noGrp="1"/>
          </p:cNvSpPr>
          <p:nvPr>
            <p:ph type="subTitle" idx="8"/>
          </p:nvPr>
        </p:nvSpPr>
        <p:spPr>
          <a:xfrm>
            <a:off x="5677150" y="3746088"/>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2">
  <p:cSld name="CUSTOM_27">
    <p:bg>
      <p:bgPr>
        <a:solidFill>
          <a:schemeClr val="accent5"/>
        </a:solidFill>
        <a:effectLst/>
      </p:bgPr>
    </p:bg>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1176825"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8" name="Google Shape;118;p20"/>
          <p:cNvSpPr txBox="1">
            <a:spLocks noGrp="1"/>
          </p:cNvSpPr>
          <p:nvPr>
            <p:ph type="subTitle" idx="1"/>
          </p:nvPr>
        </p:nvSpPr>
        <p:spPr>
          <a:xfrm>
            <a:off x="713225"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9" name="Google Shape;119;p20"/>
          <p:cNvSpPr txBox="1">
            <a:spLocks noGrp="1"/>
          </p:cNvSpPr>
          <p:nvPr>
            <p:ph type="title" idx="2"/>
          </p:nvPr>
        </p:nvSpPr>
        <p:spPr>
          <a:xfrm>
            <a:off x="6468199"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0" name="Google Shape;120;p20"/>
          <p:cNvSpPr txBox="1">
            <a:spLocks noGrp="1"/>
          </p:cNvSpPr>
          <p:nvPr>
            <p:ph type="subTitle" idx="3"/>
          </p:nvPr>
        </p:nvSpPr>
        <p:spPr>
          <a:xfrm>
            <a:off x="6004683"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1" name="Google Shape;121;p20"/>
          <p:cNvSpPr txBox="1">
            <a:spLocks noGrp="1"/>
          </p:cNvSpPr>
          <p:nvPr>
            <p:ph type="title" idx="4"/>
          </p:nvPr>
        </p:nvSpPr>
        <p:spPr>
          <a:xfrm>
            <a:off x="3822450"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2" name="Google Shape;122;p20"/>
          <p:cNvSpPr txBox="1">
            <a:spLocks noGrp="1"/>
          </p:cNvSpPr>
          <p:nvPr>
            <p:ph type="subTitle" idx="5"/>
          </p:nvPr>
        </p:nvSpPr>
        <p:spPr>
          <a:xfrm>
            <a:off x="3358950"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3" name="Google Shape;123;p20"/>
          <p:cNvSpPr/>
          <p:nvPr/>
        </p:nvSpPr>
        <p:spPr>
          <a:xfrm>
            <a:off x="3198450" y="3764666"/>
            <a:ext cx="2727900" cy="1416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31">
    <p:bg>
      <p:bgPr>
        <a:solidFill>
          <a:schemeClr val="accent5"/>
        </a:solidFill>
        <a:effectLst/>
      </p:bgPr>
    </p:bg>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956375"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4" name="Google Shape;134;p22"/>
          <p:cNvSpPr txBox="1">
            <a:spLocks noGrp="1"/>
          </p:cNvSpPr>
          <p:nvPr>
            <p:ph type="subTitle" idx="1"/>
          </p:nvPr>
        </p:nvSpPr>
        <p:spPr>
          <a:xfrm>
            <a:off x="713225"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5" name="Google Shape;135;p22"/>
          <p:cNvSpPr txBox="1">
            <a:spLocks noGrp="1"/>
          </p:cNvSpPr>
          <p:nvPr>
            <p:ph type="title" idx="2"/>
          </p:nvPr>
        </p:nvSpPr>
        <p:spPr>
          <a:xfrm>
            <a:off x="6528925"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6" name="Google Shape;136;p22"/>
          <p:cNvSpPr txBox="1">
            <a:spLocks noGrp="1"/>
          </p:cNvSpPr>
          <p:nvPr>
            <p:ph type="subTitle" idx="3"/>
          </p:nvPr>
        </p:nvSpPr>
        <p:spPr>
          <a:xfrm>
            <a:off x="6305275"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7" name="Google Shape;137;p22"/>
          <p:cNvSpPr txBox="1">
            <a:spLocks noGrp="1"/>
          </p:cNvSpPr>
          <p:nvPr>
            <p:ph type="title" idx="4"/>
          </p:nvPr>
        </p:nvSpPr>
        <p:spPr>
          <a:xfrm>
            <a:off x="3752400"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8" name="Google Shape;138;p22"/>
          <p:cNvSpPr txBox="1">
            <a:spLocks noGrp="1"/>
          </p:cNvSpPr>
          <p:nvPr>
            <p:ph type="subTitle" idx="5"/>
          </p:nvPr>
        </p:nvSpPr>
        <p:spPr>
          <a:xfrm>
            <a:off x="3509250"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9" name="Google Shape;139;p22"/>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
  <p:cSld name="CUSTOM_29">
    <p:bg>
      <p:bgPr>
        <a:solidFill>
          <a:schemeClr val="accent5"/>
        </a:solidFill>
        <a:effectLst/>
      </p:bgPr>
    </p:bg>
    <p:spTree>
      <p:nvGrpSpPr>
        <p:cNvPr id="1" name="Shape 140"/>
        <p:cNvGrpSpPr/>
        <p:nvPr/>
      </p:nvGrpSpPr>
      <p:grpSpPr>
        <a:xfrm>
          <a:off x="0" y="0"/>
          <a:ext cx="0" cy="0"/>
          <a:chOff x="0" y="0"/>
          <a:chExt cx="0" cy="0"/>
        </a:xfrm>
      </p:grpSpPr>
      <p:sp>
        <p:nvSpPr>
          <p:cNvPr id="141" name="Google Shape;141;p23"/>
          <p:cNvSpPr/>
          <p:nvPr/>
        </p:nvSpPr>
        <p:spPr>
          <a:xfrm>
            <a:off x="-3485600" y="1687000"/>
            <a:ext cx="7403100" cy="3794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779625" y="1433800"/>
            <a:ext cx="7737300" cy="317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txBox="1">
            <a:spLocks noGrp="1"/>
          </p:cNvSpPr>
          <p:nvPr>
            <p:ph type="title"/>
          </p:nvPr>
        </p:nvSpPr>
        <p:spPr>
          <a:xfrm>
            <a:off x="1043779" y="1830575"/>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23"/>
          <p:cNvSpPr txBox="1">
            <a:spLocks noGrp="1"/>
          </p:cNvSpPr>
          <p:nvPr>
            <p:ph type="subTitle" idx="1"/>
          </p:nvPr>
        </p:nvSpPr>
        <p:spPr>
          <a:xfrm>
            <a:off x="1059229" y="2140283"/>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45" name="Google Shape;145;p23"/>
          <p:cNvSpPr txBox="1">
            <a:spLocks noGrp="1"/>
          </p:cNvSpPr>
          <p:nvPr>
            <p:ph type="title" idx="2"/>
          </p:nvPr>
        </p:nvSpPr>
        <p:spPr>
          <a:xfrm>
            <a:off x="1043779" y="3280851"/>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23"/>
          <p:cNvSpPr txBox="1">
            <a:spLocks noGrp="1"/>
          </p:cNvSpPr>
          <p:nvPr>
            <p:ph type="subTitle" idx="3"/>
          </p:nvPr>
        </p:nvSpPr>
        <p:spPr>
          <a:xfrm>
            <a:off x="1059229" y="36144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47" name="Google Shape;147;p23"/>
          <p:cNvSpPr txBox="1">
            <a:spLocks noGrp="1"/>
          </p:cNvSpPr>
          <p:nvPr>
            <p:ph type="title" idx="4"/>
          </p:nvPr>
        </p:nvSpPr>
        <p:spPr>
          <a:xfrm>
            <a:off x="3631360" y="1830575"/>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8" name="Google Shape;148;p23"/>
          <p:cNvSpPr txBox="1">
            <a:spLocks noGrp="1"/>
          </p:cNvSpPr>
          <p:nvPr>
            <p:ph type="subTitle" idx="5"/>
          </p:nvPr>
        </p:nvSpPr>
        <p:spPr>
          <a:xfrm>
            <a:off x="3639010" y="21402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49" name="Google Shape;149;p23"/>
          <p:cNvSpPr txBox="1">
            <a:spLocks noGrp="1"/>
          </p:cNvSpPr>
          <p:nvPr>
            <p:ph type="title" idx="6"/>
          </p:nvPr>
        </p:nvSpPr>
        <p:spPr>
          <a:xfrm>
            <a:off x="3631360" y="3280851"/>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50" name="Google Shape;150;p23"/>
          <p:cNvSpPr txBox="1">
            <a:spLocks noGrp="1"/>
          </p:cNvSpPr>
          <p:nvPr>
            <p:ph type="subTitle" idx="7"/>
          </p:nvPr>
        </p:nvSpPr>
        <p:spPr>
          <a:xfrm>
            <a:off x="3639010" y="36144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51" name="Google Shape;151;p23"/>
          <p:cNvSpPr txBox="1">
            <a:spLocks noGrp="1"/>
          </p:cNvSpPr>
          <p:nvPr>
            <p:ph type="title" idx="8"/>
          </p:nvPr>
        </p:nvSpPr>
        <p:spPr>
          <a:xfrm>
            <a:off x="6215127" y="1830575"/>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52" name="Google Shape;152;p23"/>
          <p:cNvSpPr txBox="1">
            <a:spLocks noGrp="1"/>
          </p:cNvSpPr>
          <p:nvPr>
            <p:ph type="subTitle" idx="9"/>
          </p:nvPr>
        </p:nvSpPr>
        <p:spPr>
          <a:xfrm>
            <a:off x="6219627" y="21402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53" name="Google Shape;153;p23"/>
          <p:cNvSpPr txBox="1">
            <a:spLocks noGrp="1"/>
          </p:cNvSpPr>
          <p:nvPr>
            <p:ph type="title" idx="13"/>
          </p:nvPr>
        </p:nvSpPr>
        <p:spPr>
          <a:xfrm>
            <a:off x="6215127" y="3280851"/>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54" name="Google Shape;154;p23"/>
          <p:cNvSpPr txBox="1">
            <a:spLocks noGrp="1"/>
          </p:cNvSpPr>
          <p:nvPr>
            <p:ph type="subTitle" idx="14"/>
          </p:nvPr>
        </p:nvSpPr>
        <p:spPr>
          <a:xfrm>
            <a:off x="6219627" y="36144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55" name="Google Shape;155;p23"/>
          <p:cNvSpPr txBox="1">
            <a:spLocks noGrp="1"/>
          </p:cNvSpPr>
          <p:nvPr>
            <p:ph type="title" idx="15"/>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24">
    <p:bg>
      <p:bgPr>
        <a:solidFill>
          <a:schemeClr val="accent5"/>
        </a:solidFill>
        <a:effectLst/>
      </p:bgPr>
    </p:bg>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4260300" y="530725"/>
            <a:ext cx="5195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68" name="Google Shape;168;p25"/>
          <p:cNvSpPr/>
          <p:nvPr/>
        </p:nvSpPr>
        <p:spPr>
          <a:xfrm rot="10800000">
            <a:off x="6907925" y="-808550"/>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9" name="Google Shape;169;p25"/>
          <p:cNvSpPr/>
          <p:nvPr/>
        </p:nvSpPr>
        <p:spPr>
          <a:xfrm rot="10800000">
            <a:off x="6967925" y="-9038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2">
    <p:bg>
      <p:bgPr>
        <a:solidFill>
          <a:schemeClr val="accent5"/>
        </a:solid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713225" y="530725"/>
            <a:ext cx="73599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172" name="Google Shape;172;p26"/>
          <p:cNvSpPr/>
          <p:nvPr/>
        </p:nvSpPr>
        <p:spPr>
          <a:xfrm>
            <a:off x="-1776650" y="270117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3" name="Google Shape;173;p26"/>
          <p:cNvSpPr/>
          <p:nvPr/>
        </p:nvSpPr>
        <p:spPr>
          <a:xfrm rot="10800000">
            <a:off x="6494725" y="-1182250"/>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4" name="Google Shape;174;p26"/>
          <p:cNvSpPr/>
          <p:nvPr/>
        </p:nvSpPr>
        <p:spPr>
          <a:xfrm rot="10800000">
            <a:off x="54547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_ONLY_2_1">
    <p:bg>
      <p:bgPr>
        <a:solidFill>
          <a:schemeClr val="accent5"/>
        </a:solidFill>
        <a:effectLst/>
      </p:bgPr>
    </p:bg>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177" name="Google Shape;177;p27"/>
          <p:cNvSpPr/>
          <p:nvPr/>
        </p:nvSpPr>
        <p:spPr>
          <a:xfrm rot="10800000" flipH="1">
            <a:off x="-287750" y="-113775"/>
            <a:ext cx="2978700" cy="3082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5008975" y="1687000"/>
            <a:ext cx="7403100" cy="3794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784875" y="2098184"/>
            <a:ext cx="3423600" cy="862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3400" b="1">
                <a:solidFill>
                  <a:schemeClr val="dk1"/>
                </a:solidFill>
              </a:defRPr>
            </a:lvl1pPr>
            <a:lvl2pPr lvl="1" algn="r" rtl="0">
              <a:spcBef>
                <a:spcPts val="0"/>
              </a:spcBef>
              <a:spcAft>
                <a:spcPts val="0"/>
              </a:spcAft>
              <a:buClr>
                <a:schemeClr val="dk1"/>
              </a:buClr>
              <a:buSzPts val="3600"/>
              <a:buNone/>
              <a:defRPr sz="3600" b="1">
                <a:solidFill>
                  <a:schemeClr val="dk1"/>
                </a:solidFill>
              </a:defRPr>
            </a:lvl2pPr>
            <a:lvl3pPr lvl="2" algn="r" rtl="0">
              <a:spcBef>
                <a:spcPts val="0"/>
              </a:spcBef>
              <a:spcAft>
                <a:spcPts val="0"/>
              </a:spcAft>
              <a:buClr>
                <a:schemeClr val="dk1"/>
              </a:buClr>
              <a:buSzPts val="3600"/>
              <a:buNone/>
              <a:defRPr sz="3600" b="1">
                <a:solidFill>
                  <a:schemeClr val="dk1"/>
                </a:solidFill>
              </a:defRPr>
            </a:lvl3pPr>
            <a:lvl4pPr lvl="3" algn="r" rtl="0">
              <a:spcBef>
                <a:spcPts val="0"/>
              </a:spcBef>
              <a:spcAft>
                <a:spcPts val="0"/>
              </a:spcAft>
              <a:buClr>
                <a:schemeClr val="dk1"/>
              </a:buClr>
              <a:buSzPts val="3600"/>
              <a:buNone/>
              <a:defRPr sz="3600" b="1">
                <a:solidFill>
                  <a:schemeClr val="dk1"/>
                </a:solidFill>
              </a:defRPr>
            </a:lvl4pPr>
            <a:lvl5pPr lvl="4" algn="r" rtl="0">
              <a:spcBef>
                <a:spcPts val="0"/>
              </a:spcBef>
              <a:spcAft>
                <a:spcPts val="0"/>
              </a:spcAft>
              <a:buClr>
                <a:schemeClr val="dk1"/>
              </a:buClr>
              <a:buSzPts val="3600"/>
              <a:buNone/>
              <a:defRPr sz="3600" b="1">
                <a:solidFill>
                  <a:schemeClr val="dk1"/>
                </a:solidFill>
              </a:defRPr>
            </a:lvl5pPr>
            <a:lvl6pPr lvl="5" algn="r" rtl="0">
              <a:spcBef>
                <a:spcPts val="0"/>
              </a:spcBef>
              <a:spcAft>
                <a:spcPts val="0"/>
              </a:spcAft>
              <a:buClr>
                <a:schemeClr val="dk1"/>
              </a:buClr>
              <a:buSzPts val="3600"/>
              <a:buNone/>
              <a:defRPr sz="3600" b="1">
                <a:solidFill>
                  <a:schemeClr val="dk1"/>
                </a:solidFill>
              </a:defRPr>
            </a:lvl6pPr>
            <a:lvl7pPr lvl="6" algn="r" rtl="0">
              <a:spcBef>
                <a:spcPts val="0"/>
              </a:spcBef>
              <a:spcAft>
                <a:spcPts val="0"/>
              </a:spcAft>
              <a:buClr>
                <a:schemeClr val="dk1"/>
              </a:buClr>
              <a:buSzPts val="3600"/>
              <a:buNone/>
              <a:defRPr sz="3600" b="1">
                <a:solidFill>
                  <a:schemeClr val="dk1"/>
                </a:solidFill>
              </a:defRPr>
            </a:lvl7pPr>
            <a:lvl8pPr lvl="7" algn="r" rtl="0">
              <a:spcBef>
                <a:spcPts val="0"/>
              </a:spcBef>
              <a:spcAft>
                <a:spcPts val="0"/>
              </a:spcAft>
              <a:buClr>
                <a:schemeClr val="dk1"/>
              </a:buClr>
              <a:buSzPts val="3600"/>
              <a:buNone/>
              <a:defRPr sz="3600" b="1">
                <a:solidFill>
                  <a:schemeClr val="dk1"/>
                </a:solidFill>
              </a:defRPr>
            </a:lvl8pPr>
            <a:lvl9pPr lvl="8" algn="r" rtl="0">
              <a:spcBef>
                <a:spcPts val="0"/>
              </a:spcBef>
              <a:spcAft>
                <a:spcPts val="0"/>
              </a:spcAft>
              <a:buClr>
                <a:schemeClr val="dk1"/>
              </a:buClr>
              <a:buSzPts val="3600"/>
              <a:buNone/>
              <a:defRPr sz="3600" b="1">
                <a:solidFill>
                  <a:schemeClr val="dk1"/>
                </a:solidFill>
              </a:defRPr>
            </a:lvl9pPr>
          </a:lstStyle>
          <a:p>
            <a:endParaRPr/>
          </a:p>
        </p:txBody>
      </p:sp>
      <p:sp>
        <p:nvSpPr>
          <p:cNvPr id="16" name="Google Shape;16;p3"/>
          <p:cNvSpPr txBox="1">
            <a:spLocks noGrp="1"/>
          </p:cNvSpPr>
          <p:nvPr>
            <p:ph type="title" idx="2" hasCustomPrompt="1"/>
          </p:nvPr>
        </p:nvSpPr>
        <p:spPr>
          <a:xfrm>
            <a:off x="5151175" y="1032009"/>
            <a:ext cx="3057300" cy="862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8000"/>
              <a:buNone/>
              <a:defRPr sz="8000" b="1">
                <a:solidFill>
                  <a:schemeClr val="dk1"/>
                </a:solidFill>
              </a:defRPr>
            </a:lvl1pPr>
            <a:lvl2pPr lvl="1" algn="r" rtl="0">
              <a:spcBef>
                <a:spcPts val="0"/>
              </a:spcBef>
              <a:spcAft>
                <a:spcPts val="0"/>
              </a:spcAft>
              <a:buClr>
                <a:schemeClr val="dk1"/>
              </a:buClr>
              <a:buSzPts val="8000"/>
              <a:buNone/>
              <a:defRPr sz="8000" b="1">
                <a:solidFill>
                  <a:schemeClr val="dk1"/>
                </a:solidFill>
              </a:defRPr>
            </a:lvl2pPr>
            <a:lvl3pPr lvl="2" algn="r" rtl="0">
              <a:spcBef>
                <a:spcPts val="0"/>
              </a:spcBef>
              <a:spcAft>
                <a:spcPts val="0"/>
              </a:spcAft>
              <a:buClr>
                <a:schemeClr val="dk1"/>
              </a:buClr>
              <a:buSzPts val="8000"/>
              <a:buNone/>
              <a:defRPr sz="8000" b="1">
                <a:solidFill>
                  <a:schemeClr val="dk1"/>
                </a:solidFill>
              </a:defRPr>
            </a:lvl3pPr>
            <a:lvl4pPr lvl="3" algn="r" rtl="0">
              <a:spcBef>
                <a:spcPts val="0"/>
              </a:spcBef>
              <a:spcAft>
                <a:spcPts val="0"/>
              </a:spcAft>
              <a:buClr>
                <a:schemeClr val="dk1"/>
              </a:buClr>
              <a:buSzPts val="8000"/>
              <a:buNone/>
              <a:defRPr sz="8000" b="1">
                <a:solidFill>
                  <a:schemeClr val="dk1"/>
                </a:solidFill>
              </a:defRPr>
            </a:lvl4pPr>
            <a:lvl5pPr lvl="4" algn="r" rtl="0">
              <a:spcBef>
                <a:spcPts val="0"/>
              </a:spcBef>
              <a:spcAft>
                <a:spcPts val="0"/>
              </a:spcAft>
              <a:buClr>
                <a:schemeClr val="dk1"/>
              </a:buClr>
              <a:buSzPts val="8000"/>
              <a:buNone/>
              <a:defRPr sz="8000" b="1">
                <a:solidFill>
                  <a:schemeClr val="dk1"/>
                </a:solidFill>
              </a:defRPr>
            </a:lvl5pPr>
            <a:lvl6pPr lvl="5" algn="r" rtl="0">
              <a:spcBef>
                <a:spcPts val="0"/>
              </a:spcBef>
              <a:spcAft>
                <a:spcPts val="0"/>
              </a:spcAft>
              <a:buClr>
                <a:schemeClr val="dk1"/>
              </a:buClr>
              <a:buSzPts val="8000"/>
              <a:buNone/>
              <a:defRPr sz="8000" b="1">
                <a:solidFill>
                  <a:schemeClr val="dk1"/>
                </a:solidFill>
              </a:defRPr>
            </a:lvl6pPr>
            <a:lvl7pPr lvl="6" algn="r" rtl="0">
              <a:spcBef>
                <a:spcPts val="0"/>
              </a:spcBef>
              <a:spcAft>
                <a:spcPts val="0"/>
              </a:spcAft>
              <a:buClr>
                <a:schemeClr val="dk1"/>
              </a:buClr>
              <a:buSzPts val="8000"/>
              <a:buNone/>
              <a:defRPr sz="8000" b="1">
                <a:solidFill>
                  <a:schemeClr val="dk1"/>
                </a:solidFill>
              </a:defRPr>
            </a:lvl7pPr>
            <a:lvl8pPr lvl="7" algn="r" rtl="0">
              <a:spcBef>
                <a:spcPts val="0"/>
              </a:spcBef>
              <a:spcAft>
                <a:spcPts val="0"/>
              </a:spcAft>
              <a:buClr>
                <a:schemeClr val="dk1"/>
              </a:buClr>
              <a:buSzPts val="8000"/>
              <a:buNone/>
              <a:defRPr sz="8000" b="1">
                <a:solidFill>
                  <a:schemeClr val="dk1"/>
                </a:solidFill>
              </a:defRPr>
            </a:lvl8pPr>
            <a:lvl9pPr lvl="8" algn="r" rtl="0">
              <a:spcBef>
                <a:spcPts val="0"/>
              </a:spcBef>
              <a:spcAft>
                <a:spcPts val="0"/>
              </a:spcAft>
              <a:buClr>
                <a:schemeClr val="dk1"/>
              </a:buClr>
              <a:buSzPts val="8000"/>
              <a:buNone/>
              <a:defRPr sz="8000" b="1">
                <a:solidFill>
                  <a:schemeClr val="dk1"/>
                </a:solidFill>
              </a:defRPr>
            </a:lvl9pPr>
          </a:lstStyle>
          <a:p>
            <a:r>
              <a:t>xx%</a:t>
            </a:r>
          </a:p>
        </p:txBody>
      </p:sp>
      <p:sp>
        <p:nvSpPr>
          <p:cNvPr id="17" name="Google Shape;17;p3"/>
          <p:cNvSpPr txBox="1">
            <a:spLocks noGrp="1"/>
          </p:cNvSpPr>
          <p:nvPr>
            <p:ph type="subTitle" idx="1"/>
          </p:nvPr>
        </p:nvSpPr>
        <p:spPr>
          <a:xfrm>
            <a:off x="6127050" y="3320300"/>
            <a:ext cx="2081400" cy="5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cxnSp>
        <p:nvCxnSpPr>
          <p:cNvPr id="18" name="Google Shape;18;p3"/>
          <p:cNvCxnSpPr/>
          <p:nvPr/>
        </p:nvCxnSpPr>
        <p:spPr>
          <a:xfrm flipH="1">
            <a:off x="2814150" y="-1263000"/>
            <a:ext cx="3757500" cy="4183800"/>
          </a:xfrm>
          <a:prstGeom prst="straightConnector1">
            <a:avLst/>
          </a:prstGeom>
          <a:noFill/>
          <a:ln w="19050" cap="flat" cmpd="sng">
            <a:solidFill>
              <a:schemeClr val="dk1"/>
            </a:solidFill>
            <a:prstDash val="solid"/>
            <a:round/>
            <a:headEnd type="none" w="med" len="med"/>
            <a:tailEnd type="none" w="med" len="med"/>
          </a:ln>
        </p:spPr>
      </p:cxnSp>
      <p:sp>
        <p:nvSpPr>
          <p:cNvPr id="19" name="Google Shape;19;p3"/>
          <p:cNvSpPr/>
          <p:nvPr/>
        </p:nvSpPr>
        <p:spPr>
          <a:xfrm flipH="1">
            <a:off x="7919875" y="3825775"/>
            <a:ext cx="1296000" cy="13824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solidFill>
          <a:schemeClr val="accent5"/>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833927"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6" name="Google Shape;26;p5"/>
          <p:cNvSpPr txBox="1">
            <a:spLocks noGrp="1"/>
          </p:cNvSpPr>
          <p:nvPr>
            <p:ph type="subTitle" idx="2"/>
          </p:nvPr>
        </p:nvSpPr>
        <p:spPr>
          <a:xfrm>
            <a:off x="5209273"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7" name="Google Shape;27;p5"/>
          <p:cNvSpPr txBox="1">
            <a:spLocks noGrp="1"/>
          </p:cNvSpPr>
          <p:nvPr>
            <p:ph type="title"/>
          </p:nvPr>
        </p:nvSpPr>
        <p:spPr>
          <a:xfrm>
            <a:off x="1554977"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8" name="Google Shape;28;p5"/>
          <p:cNvSpPr txBox="1">
            <a:spLocks noGrp="1"/>
          </p:cNvSpPr>
          <p:nvPr>
            <p:ph type="title" idx="3"/>
          </p:nvPr>
        </p:nvSpPr>
        <p:spPr>
          <a:xfrm>
            <a:off x="5930323"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9" name="Google Shape;29;p5"/>
          <p:cNvSpPr/>
          <p:nvPr/>
        </p:nvSpPr>
        <p:spPr>
          <a:xfrm rot="10800000">
            <a:off x="3588450" y="-22625"/>
            <a:ext cx="1967100" cy="885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05050" y="1840500"/>
            <a:ext cx="75339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6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5"/>
        </a:solidFill>
        <a:effectLst/>
      </p:bgPr>
    </p:bg>
    <p:spTree>
      <p:nvGrpSpPr>
        <p:cNvPr id="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p:nvPr/>
        </p:nvSpPr>
        <p:spPr>
          <a:xfrm rot="-5400000" flipH="1">
            <a:off x="4941700" y="26525"/>
            <a:ext cx="4364700" cy="42276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ctrTitle"/>
          </p:nvPr>
        </p:nvSpPr>
        <p:spPr>
          <a:xfrm>
            <a:off x="1690800" y="2470300"/>
            <a:ext cx="5762400" cy="69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3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endParaRPr/>
          </a:p>
        </p:txBody>
      </p:sp>
      <p:sp>
        <p:nvSpPr>
          <p:cNvPr id="46" name="Google Shape;46;p9"/>
          <p:cNvSpPr txBox="1">
            <a:spLocks noGrp="1"/>
          </p:cNvSpPr>
          <p:nvPr>
            <p:ph type="subTitle" idx="1"/>
          </p:nvPr>
        </p:nvSpPr>
        <p:spPr>
          <a:xfrm>
            <a:off x="2218725" y="3334300"/>
            <a:ext cx="47064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p:nvPr/>
        </p:nvSpPr>
        <p:spPr>
          <a:xfrm>
            <a:off x="4312400" y="3669275"/>
            <a:ext cx="4886400" cy="105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title"/>
          </p:nvPr>
        </p:nvSpPr>
        <p:spPr>
          <a:xfrm>
            <a:off x="4572000" y="3729575"/>
            <a:ext cx="3858900" cy="7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25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51" name="Google Shape;51;p10"/>
          <p:cNvSpPr/>
          <p:nvPr/>
        </p:nvSpPr>
        <p:spPr>
          <a:xfrm rot="5400000">
            <a:off x="-341212" y="-788137"/>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13"/>
          <p:cNvCxnSpPr/>
          <p:nvPr/>
        </p:nvCxnSpPr>
        <p:spPr>
          <a:xfrm rot="10800000">
            <a:off x="-1604675" y="1624350"/>
            <a:ext cx="4819800" cy="44196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5690650" y="188322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2" name="Google Shape;62;p13"/>
          <p:cNvSpPr txBox="1">
            <a:spLocks noGrp="1"/>
          </p:cNvSpPr>
          <p:nvPr>
            <p:ph type="title" idx="2" hasCustomPrompt="1"/>
          </p:nvPr>
        </p:nvSpPr>
        <p:spPr>
          <a:xfrm>
            <a:off x="4810771" y="116406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a:spLocks noGrp="1"/>
          </p:cNvSpPr>
          <p:nvPr>
            <p:ph type="title" idx="3" hasCustomPrompt="1"/>
          </p:nvPr>
        </p:nvSpPr>
        <p:spPr>
          <a:xfrm>
            <a:off x="4810771" y="203199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a:spLocks noGrp="1"/>
          </p:cNvSpPr>
          <p:nvPr>
            <p:ph type="title" idx="4"/>
          </p:nvPr>
        </p:nvSpPr>
        <p:spPr>
          <a:xfrm>
            <a:off x="5690650" y="362827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5" name="Google Shape;65;p13"/>
          <p:cNvSpPr txBox="1">
            <a:spLocks noGrp="1"/>
          </p:cNvSpPr>
          <p:nvPr>
            <p:ph type="title" idx="5"/>
          </p:nvPr>
        </p:nvSpPr>
        <p:spPr>
          <a:xfrm>
            <a:off x="5690650" y="104400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6" name="Google Shape;66;p13"/>
          <p:cNvSpPr txBox="1">
            <a:spLocks noGrp="1"/>
          </p:cNvSpPr>
          <p:nvPr>
            <p:ph type="title" idx="6"/>
          </p:nvPr>
        </p:nvSpPr>
        <p:spPr>
          <a:xfrm>
            <a:off x="5690650" y="276035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7" name="Google Shape;67;p13"/>
          <p:cNvSpPr txBox="1">
            <a:spLocks noGrp="1"/>
          </p:cNvSpPr>
          <p:nvPr>
            <p:ph type="title" idx="7" hasCustomPrompt="1"/>
          </p:nvPr>
        </p:nvSpPr>
        <p:spPr>
          <a:xfrm>
            <a:off x="4810771" y="288041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a:spLocks noGrp="1"/>
          </p:cNvSpPr>
          <p:nvPr>
            <p:ph type="title" idx="8" hasCustomPrompt="1"/>
          </p:nvPr>
        </p:nvSpPr>
        <p:spPr>
          <a:xfrm>
            <a:off x="4810771" y="374834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a:spLocks noGrp="1"/>
          </p:cNvSpPr>
          <p:nvPr>
            <p:ph type="subTitle" idx="1"/>
          </p:nvPr>
        </p:nvSpPr>
        <p:spPr>
          <a:xfrm>
            <a:off x="5690650" y="1319545"/>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0" name="Google Shape;70;p13"/>
          <p:cNvSpPr txBox="1">
            <a:spLocks noGrp="1"/>
          </p:cNvSpPr>
          <p:nvPr>
            <p:ph type="subTitle" idx="9"/>
          </p:nvPr>
        </p:nvSpPr>
        <p:spPr>
          <a:xfrm>
            <a:off x="5690650" y="3045420"/>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1" name="Google Shape;71;p13"/>
          <p:cNvSpPr txBox="1">
            <a:spLocks noGrp="1"/>
          </p:cNvSpPr>
          <p:nvPr>
            <p:ph type="subTitle" idx="13"/>
          </p:nvPr>
        </p:nvSpPr>
        <p:spPr>
          <a:xfrm>
            <a:off x="5690650" y="216269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2" name="Google Shape;72;p13"/>
          <p:cNvSpPr txBox="1">
            <a:spLocks noGrp="1"/>
          </p:cNvSpPr>
          <p:nvPr>
            <p:ph type="subTitle" idx="14"/>
          </p:nvPr>
        </p:nvSpPr>
        <p:spPr>
          <a:xfrm>
            <a:off x="5690650" y="390774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3" name="Google Shape;73;p13"/>
          <p:cNvSpPr txBox="1">
            <a:spLocks noGrp="1"/>
          </p:cNvSpPr>
          <p:nvPr>
            <p:ph type="title" idx="15"/>
          </p:nvPr>
        </p:nvSpPr>
        <p:spPr>
          <a:xfrm>
            <a:off x="713225" y="2198800"/>
            <a:ext cx="3416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8" r:id="rId8"/>
    <p:sldLayoutId id="2147483659" r:id="rId9"/>
    <p:sldLayoutId id="2147483660" r:id="rId10"/>
    <p:sldLayoutId id="2147483661" r:id="rId11"/>
    <p:sldLayoutId id="2147483664" r:id="rId12"/>
    <p:sldLayoutId id="2147483666" r:id="rId13"/>
    <p:sldLayoutId id="2147483668" r:id="rId14"/>
    <p:sldLayoutId id="2147483669" r:id="rId15"/>
    <p:sldLayoutId id="2147483671" r:id="rId16"/>
    <p:sldLayoutId id="2147483672" r:id="rId17"/>
    <p:sldLayoutId id="214748367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a:spLocks noGrp="1"/>
          </p:cNvSpPr>
          <p:nvPr>
            <p:ph type="ctrTitle"/>
          </p:nvPr>
        </p:nvSpPr>
        <p:spPr>
          <a:xfrm>
            <a:off x="3793685" y="3218670"/>
            <a:ext cx="5094410" cy="116319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sz="2400" dirty="0"/>
              <a:t>Detección de Anomalías en Ataques Epilépticos con Autoencoders</a:t>
            </a:r>
            <a:endParaRPr sz="2400" dirty="0"/>
          </a:p>
        </p:txBody>
      </p:sp>
      <p:sp>
        <p:nvSpPr>
          <p:cNvPr id="233" name="Google Shape;233;p39"/>
          <p:cNvSpPr txBox="1">
            <a:spLocks noGrp="1"/>
          </p:cNvSpPr>
          <p:nvPr>
            <p:ph type="subTitle" idx="1"/>
          </p:nvPr>
        </p:nvSpPr>
        <p:spPr>
          <a:xfrm>
            <a:off x="4936155" y="4544573"/>
            <a:ext cx="3829200" cy="24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Enrique Ruiz Amakrache</a:t>
            </a:r>
            <a:endParaRPr dirty="0"/>
          </a:p>
        </p:txBody>
      </p:sp>
      <p:cxnSp>
        <p:nvCxnSpPr>
          <p:cNvPr id="234" name="Google Shape;234;p39"/>
          <p:cNvCxnSpPr/>
          <p:nvPr/>
        </p:nvCxnSpPr>
        <p:spPr>
          <a:xfrm>
            <a:off x="7950790" y="4471093"/>
            <a:ext cx="647100" cy="0"/>
          </a:xfrm>
          <a:prstGeom prst="straightConnector1">
            <a:avLst/>
          </a:prstGeom>
          <a:noFill/>
          <a:ln w="19050" cap="flat" cmpd="sng">
            <a:solidFill>
              <a:schemeClr val="lt1"/>
            </a:solidFill>
            <a:prstDash val="solid"/>
            <a:round/>
            <a:headEnd type="none" w="med" len="med"/>
            <a:tailEnd type="none" w="med" len="med"/>
          </a:ln>
        </p:spPr>
      </p:cxnSp>
      <p:pic>
        <p:nvPicPr>
          <p:cNvPr id="3" name="Imagen 2" descr="Imagen que contiene luz&#10;&#10;Descripción generada automáticamente">
            <a:extLst>
              <a:ext uri="{FF2B5EF4-FFF2-40B4-BE49-F238E27FC236}">
                <a16:creationId xmlns:a16="http://schemas.microsoft.com/office/drawing/2014/main" id="{D01CA760-787D-9776-1616-F021DACEC579}"/>
              </a:ext>
            </a:extLst>
          </p:cNvPr>
          <p:cNvPicPr>
            <a:picLocks noChangeAspect="1"/>
          </p:cNvPicPr>
          <p:nvPr/>
        </p:nvPicPr>
        <p:blipFill>
          <a:blip r:embed="rId3"/>
          <a:stretch>
            <a:fillRect/>
          </a:stretch>
        </p:blipFill>
        <p:spPr>
          <a:xfrm>
            <a:off x="4936155" y="910001"/>
            <a:ext cx="3029241" cy="22732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2"/>
        <p:cNvGrpSpPr/>
        <p:nvPr/>
      </p:nvGrpSpPr>
      <p:grpSpPr>
        <a:xfrm>
          <a:off x="0" y="0"/>
          <a:ext cx="0" cy="0"/>
          <a:chOff x="0" y="0"/>
          <a:chExt cx="0" cy="0"/>
        </a:xfrm>
      </p:grpSpPr>
      <p:sp>
        <p:nvSpPr>
          <p:cNvPr id="386" name="Google Shape;386;p53"/>
          <p:cNvSpPr txBox="1">
            <a:spLocks noGrp="1"/>
          </p:cNvSpPr>
          <p:nvPr>
            <p:ph type="title" idx="2"/>
          </p:nvPr>
        </p:nvSpPr>
        <p:spPr>
          <a:xfrm>
            <a:off x="6210891" y="1813000"/>
            <a:ext cx="2108933" cy="40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LSTM Autoencoder</a:t>
            </a:r>
          </a:p>
        </p:txBody>
      </p:sp>
      <p:cxnSp>
        <p:nvCxnSpPr>
          <p:cNvPr id="390" name="Google Shape;390;p53"/>
          <p:cNvCxnSpPr>
            <a:cxnSpLocks/>
          </p:cNvCxnSpPr>
          <p:nvPr/>
        </p:nvCxnSpPr>
        <p:spPr>
          <a:xfrm>
            <a:off x="4581525" y="1896262"/>
            <a:ext cx="0" cy="1350975"/>
          </a:xfrm>
          <a:prstGeom prst="straightConnector1">
            <a:avLst/>
          </a:prstGeom>
          <a:noFill/>
          <a:ln w="19050" cap="flat" cmpd="sng">
            <a:solidFill>
              <a:schemeClr val="dk2"/>
            </a:solidFill>
            <a:prstDash val="solid"/>
            <a:round/>
            <a:headEnd type="none" w="med" len="med"/>
            <a:tailEnd type="none" w="med" len="med"/>
          </a:ln>
        </p:spPr>
      </p:cxnSp>
      <p:sp>
        <p:nvSpPr>
          <p:cNvPr id="391" name="Google Shape;391;p53"/>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solidFill>
                  <a:schemeClr val="lt1"/>
                </a:solidFill>
              </a:rPr>
              <a:t>Principales paradigmas</a:t>
            </a:r>
          </a:p>
        </p:txBody>
      </p:sp>
      <p:cxnSp>
        <p:nvCxnSpPr>
          <p:cNvPr id="392" name="Google Shape;392;p53"/>
          <p:cNvCxnSpPr/>
          <p:nvPr/>
        </p:nvCxnSpPr>
        <p:spPr>
          <a:xfrm>
            <a:off x="4248450" y="1275060"/>
            <a:ext cx="647100" cy="0"/>
          </a:xfrm>
          <a:prstGeom prst="straightConnector1">
            <a:avLst/>
          </a:prstGeom>
          <a:noFill/>
          <a:ln w="19050" cap="flat" cmpd="sng">
            <a:solidFill>
              <a:schemeClr val="lt1"/>
            </a:solidFill>
            <a:prstDash val="solid"/>
            <a:round/>
            <a:headEnd type="none" w="med" len="med"/>
            <a:tailEnd type="none" w="med" len="med"/>
          </a:ln>
        </p:spPr>
      </p:cxnSp>
      <p:pic>
        <p:nvPicPr>
          <p:cNvPr id="11" name="Imagen 10" descr="Diagrama&#10;&#10;Descripción generada automáticamente">
            <a:extLst>
              <a:ext uri="{FF2B5EF4-FFF2-40B4-BE49-F238E27FC236}">
                <a16:creationId xmlns:a16="http://schemas.microsoft.com/office/drawing/2014/main" id="{D74E49B7-5C5C-E1E4-D107-C481C744CA6C}"/>
              </a:ext>
            </a:extLst>
          </p:cNvPr>
          <p:cNvPicPr>
            <a:picLocks noChangeAspect="1"/>
          </p:cNvPicPr>
          <p:nvPr/>
        </p:nvPicPr>
        <p:blipFill>
          <a:blip r:embed="rId3"/>
          <a:stretch>
            <a:fillRect/>
          </a:stretch>
        </p:blipFill>
        <p:spPr>
          <a:xfrm>
            <a:off x="760850" y="2796801"/>
            <a:ext cx="2784672" cy="1582686"/>
          </a:xfrm>
          <a:prstGeom prst="rect">
            <a:avLst/>
          </a:prstGeom>
        </p:spPr>
      </p:pic>
      <p:sp>
        <p:nvSpPr>
          <p:cNvPr id="21" name="Google Shape;459;p57">
            <a:extLst>
              <a:ext uri="{FF2B5EF4-FFF2-40B4-BE49-F238E27FC236}">
                <a16:creationId xmlns:a16="http://schemas.microsoft.com/office/drawing/2014/main" id="{530D4A63-E551-6AFD-0EAF-326C0DDEF693}"/>
              </a:ext>
            </a:extLst>
          </p:cNvPr>
          <p:cNvSpPr txBox="1">
            <a:spLocks/>
          </p:cNvSpPr>
          <p:nvPr/>
        </p:nvSpPr>
        <p:spPr>
          <a:xfrm>
            <a:off x="519242" y="2020750"/>
            <a:ext cx="2671633" cy="40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Julius Sans One"/>
              <a:buNone/>
              <a:defRPr sz="1800" b="1" i="0" u="none" strike="noStrike" cap="none">
                <a:solidFill>
                  <a:schemeClr val="lt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lt1"/>
              </a:buClr>
              <a:buSzPts val="1800"/>
              <a:buFont typeface="Julius Sans One"/>
              <a:buNone/>
              <a:defRPr sz="1800" b="0" i="0" u="none" strike="noStrike" cap="none">
                <a:solidFill>
                  <a:schemeClr val="lt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lt1"/>
              </a:buClr>
              <a:buSzPts val="1800"/>
              <a:buFont typeface="Julius Sans One"/>
              <a:buNone/>
              <a:defRPr sz="1800" b="0" i="0" u="none" strike="noStrike" cap="none">
                <a:solidFill>
                  <a:schemeClr val="lt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lt1"/>
              </a:buClr>
              <a:buSzPts val="1800"/>
              <a:buFont typeface="Julius Sans One"/>
              <a:buNone/>
              <a:defRPr sz="1800" b="0" i="0" u="none" strike="noStrike" cap="none">
                <a:solidFill>
                  <a:schemeClr val="lt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lt1"/>
              </a:buClr>
              <a:buSzPts val="1800"/>
              <a:buFont typeface="Julius Sans One"/>
              <a:buNone/>
              <a:defRPr sz="1800" b="0" i="0" u="none" strike="noStrike" cap="none">
                <a:solidFill>
                  <a:schemeClr val="lt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lt1"/>
              </a:buClr>
              <a:buSzPts val="1800"/>
              <a:buFont typeface="Julius Sans One"/>
              <a:buNone/>
              <a:defRPr sz="1800" b="0" i="0" u="none" strike="noStrike" cap="none">
                <a:solidFill>
                  <a:schemeClr val="lt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lt1"/>
              </a:buClr>
              <a:buSzPts val="1800"/>
              <a:buFont typeface="Julius Sans One"/>
              <a:buNone/>
              <a:defRPr sz="1800" b="0" i="0" u="none" strike="noStrike" cap="none">
                <a:solidFill>
                  <a:schemeClr val="lt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lt1"/>
              </a:buClr>
              <a:buSzPts val="1800"/>
              <a:buFont typeface="Julius Sans One"/>
              <a:buNone/>
              <a:defRPr sz="1800" b="0" i="0" u="none" strike="noStrike" cap="none">
                <a:solidFill>
                  <a:schemeClr val="lt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lt1"/>
              </a:buClr>
              <a:buSzPts val="1800"/>
              <a:buFont typeface="Julius Sans One"/>
              <a:buNone/>
              <a:defRPr sz="1800" b="0" i="0" u="none" strike="noStrike" cap="none">
                <a:solidFill>
                  <a:schemeClr val="lt1"/>
                </a:solidFill>
                <a:latin typeface="Julius Sans One"/>
                <a:ea typeface="Julius Sans One"/>
                <a:cs typeface="Julius Sans One"/>
                <a:sym typeface="Julius Sans One"/>
              </a:defRPr>
            </a:lvl9pPr>
          </a:lstStyle>
          <a:p>
            <a:r>
              <a:rPr lang="es-ES" dirty="0"/>
              <a:t>LSTM </a:t>
            </a:r>
            <a:r>
              <a:rPr lang="es-ES" dirty="0" err="1"/>
              <a:t>with</a:t>
            </a:r>
            <a:r>
              <a:rPr lang="es-ES" dirty="0"/>
              <a:t> </a:t>
            </a:r>
            <a:r>
              <a:rPr lang="es-ES" dirty="0" err="1"/>
              <a:t>Skip</a:t>
            </a:r>
            <a:r>
              <a:rPr lang="es-ES" dirty="0"/>
              <a:t> </a:t>
            </a:r>
            <a:r>
              <a:rPr lang="es-ES" dirty="0" err="1"/>
              <a:t>Connections</a:t>
            </a:r>
            <a:endParaRPr lang="es-ES" dirty="0"/>
          </a:p>
        </p:txBody>
      </p:sp>
      <p:pic>
        <p:nvPicPr>
          <p:cNvPr id="20" name="Imagen 19" descr="Diagrama&#10;&#10;Descripción generada automáticamente">
            <a:extLst>
              <a:ext uri="{FF2B5EF4-FFF2-40B4-BE49-F238E27FC236}">
                <a16:creationId xmlns:a16="http://schemas.microsoft.com/office/drawing/2014/main" id="{EEED7B5D-D931-0FAB-AFB1-23EA170A07CA}"/>
              </a:ext>
            </a:extLst>
          </p:cNvPr>
          <p:cNvPicPr>
            <a:picLocks noChangeAspect="1"/>
          </p:cNvPicPr>
          <p:nvPr/>
        </p:nvPicPr>
        <p:blipFill>
          <a:blip r:embed="rId4"/>
          <a:stretch>
            <a:fillRect/>
          </a:stretch>
        </p:blipFill>
        <p:spPr>
          <a:xfrm>
            <a:off x="5515016" y="2434550"/>
            <a:ext cx="3500681" cy="2124438"/>
          </a:xfrm>
          <a:prstGeom prst="rect">
            <a:avLst/>
          </a:prstGeom>
        </p:spPr>
      </p:pic>
    </p:spTree>
    <p:extLst>
      <p:ext uri="{BB962C8B-B14F-4D97-AF65-F5344CB8AC3E}">
        <p14:creationId xmlns:p14="http://schemas.microsoft.com/office/powerpoint/2010/main" val="331415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55"/>
        <p:cNvGrpSpPr/>
        <p:nvPr/>
      </p:nvGrpSpPr>
      <p:grpSpPr>
        <a:xfrm>
          <a:off x="0" y="0"/>
          <a:ext cx="0" cy="0"/>
          <a:chOff x="0" y="0"/>
          <a:chExt cx="0" cy="0"/>
        </a:xfrm>
      </p:grpSpPr>
      <p:sp>
        <p:nvSpPr>
          <p:cNvPr id="456" name="Google Shape;456;p57"/>
          <p:cNvSpPr txBox="1">
            <a:spLocks noGrp="1"/>
          </p:cNvSpPr>
          <p:nvPr>
            <p:ph type="title" idx="8"/>
          </p:nvPr>
        </p:nvSpPr>
        <p:spPr>
          <a:xfrm>
            <a:off x="6236325" y="1979787"/>
            <a:ext cx="1875600" cy="40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Disposición de las ventanas</a:t>
            </a:r>
            <a:endParaRPr dirty="0"/>
          </a:p>
        </p:txBody>
      </p:sp>
      <p:sp>
        <p:nvSpPr>
          <p:cNvPr id="457" name="Google Shape;457;p57"/>
          <p:cNvSpPr txBox="1">
            <a:spLocks noGrp="1"/>
          </p:cNvSpPr>
          <p:nvPr>
            <p:ph type="title"/>
          </p:nvPr>
        </p:nvSpPr>
        <p:spPr>
          <a:xfrm>
            <a:off x="900429" y="1943823"/>
            <a:ext cx="2092697" cy="40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Familiarización y estudio de la temática</a:t>
            </a:r>
            <a:endParaRPr dirty="0"/>
          </a:p>
        </p:txBody>
      </p:sp>
      <p:sp>
        <p:nvSpPr>
          <p:cNvPr id="459" name="Google Shape;459;p57"/>
          <p:cNvSpPr txBox="1">
            <a:spLocks noGrp="1"/>
          </p:cNvSpPr>
          <p:nvPr>
            <p:ph type="title" idx="2"/>
          </p:nvPr>
        </p:nvSpPr>
        <p:spPr>
          <a:xfrm>
            <a:off x="998027" y="3526282"/>
            <a:ext cx="1897500" cy="40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Baseline </a:t>
            </a:r>
            <a:r>
              <a:rPr lang="es-ES" dirty="0" err="1"/>
              <a:t>Model</a:t>
            </a:r>
            <a:endParaRPr dirty="0"/>
          </a:p>
        </p:txBody>
      </p:sp>
      <p:sp>
        <p:nvSpPr>
          <p:cNvPr id="461" name="Google Shape;461;p57"/>
          <p:cNvSpPr txBox="1">
            <a:spLocks noGrp="1"/>
          </p:cNvSpPr>
          <p:nvPr>
            <p:ph type="title" idx="4"/>
          </p:nvPr>
        </p:nvSpPr>
        <p:spPr>
          <a:xfrm>
            <a:off x="3596126" y="1909261"/>
            <a:ext cx="1881900" cy="40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Proyección de canales</a:t>
            </a:r>
            <a:endParaRPr dirty="0"/>
          </a:p>
        </p:txBody>
      </p:sp>
      <p:sp>
        <p:nvSpPr>
          <p:cNvPr id="463" name="Google Shape;463;p57"/>
          <p:cNvSpPr txBox="1">
            <a:spLocks noGrp="1"/>
          </p:cNvSpPr>
          <p:nvPr>
            <p:ph type="title" idx="6"/>
          </p:nvPr>
        </p:nvSpPr>
        <p:spPr>
          <a:xfrm>
            <a:off x="3631050" y="3500799"/>
            <a:ext cx="1881900" cy="40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umbral y métricas de evaluación</a:t>
            </a:r>
            <a:endParaRPr dirty="0"/>
          </a:p>
        </p:txBody>
      </p:sp>
      <p:sp>
        <p:nvSpPr>
          <p:cNvPr id="466" name="Google Shape;466;p57"/>
          <p:cNvSpPr txBox="1">
            <a:spLocks noGrp="1"/>
          </p:cNvSpPr>
          <p:nvPr>
            <p:ph type="title" idx="13"/>
          </p:nvPr>
        </p:nvSpPr>
        <p:spPr>
          <a:xfrm>
            <a:off x="6236325" y="3368290"/>
            <a:ext cx="1875600" cy="40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Optimización del modelo</a:t>
            </a:r>
            <a:endParaRPr dirty="0"/>
          </a:p>
        </p:txBody>
      </p:sp>
      <p:sp>
        <p:nvSpPr>
          <p:cNvPr id="468" name="Google Shape;468;p57"/>
          <p:cNvSpPr txBox="1">
            <a:spLocks noGrp="1"/>
          </p:cNvSpPr>
          <p:nvPr>
            <p:ph type="title" idx="15"/>
          </p:nvPr>
        </p:nvSpPr>
        <p:spPr>
          <a:xfrm>
            <a:off x="1974300" y="5307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Objetivos </a:t>
            </a:r>
            <a:endParaRPr dirty="0"/>
          </a:p>
        </p:txBody>
      </p:sp>
      <p:cxnSp>
        <p:nvCxnSpPr>
          <p:cNvPr id="469" name="Google Shape;469;p57"/>
          <p:cNvCxnSpPr/>
          <p:nvPr/>
        </p:nvCxnSpPr>
        <p:spPr>
          <a:xfrm>
            <a:off x="5857175" y="1371625"/>
            <a:ext cx="0" cy="3233400"/>
          </a:xfrm>
          <a:prstGeom prst="straightConnector1">
            <a:avLst/>
          </a:prstGeom>
          <a:noFill/>
          <a:ln w="19050" cap="flat" cmpd="sng">
            <a:solidFill>
              <a:schemeClr val="accent5"/>
            </a:solidFill>
            <a:prstDash val="solid"/>
            <a:round/>
            <a:headEnd type="none" w="med" len="med"/>
            <a:tailEnd type="none" w="med" len="med"/>
          </a:ln>
        </p:spPr>
      </p:cxnSp>
      <p:cxnSp>
        <p:nvCxnSpPr>
          <p:cNvPr id="470" name="Google Shape;470;p57"/>
          <p:cNvCxnSpPr/>
          <p:nvPr/>
        </p:nvCxnSpPr>
        <p:spPr>
          <a:xfrm>
            <a:off x="3128825" y="1362725"/>
            <a:ext cx="0" cy="3242400"/>
          </a:xfrm>
          <a:prstGeom prst="straightConnector1">
            <a:avLst/>
          </a:prstGeom>
          <a:noFill/>
          <a:ln w="19050" cap="flat" cmpd="sng">
            <a:solidFill>
              <a:schemeClr val="accent5"/>
            </a:solidFill>
            <a:prstDash val="solid"/>
            <a:round/>
            <a:headEnd type="none" w="med" len="med"/>
            <a:tailEnd type="none" w="med" len="med"/>
          </a:ln>
        </p:spPr>
      </p:cxnSp>
      <p:cxnSp>
        <p:nvCxnSpPr>
          <p:cNvPr id="471" name="Google Shape;471;p57"/>
          <p:cNvCxnSpPr/>
          <p:nvPr/>
        </p:nvCxnSpPr>
        <p:spPr>
          <a:xfrm rot="10800000" flipH="1">
            <a:off x="779625" y="2963163"/>
            <a:ext cx="7941600" cy="23400"/>
          </a:xfrm>
          <a:prstGeom prst="straightConnector1">
            <a:avLst/>
          </a:prstGeom>
          <a:noFill/>
          <a:ln w="19050" cap="flat" cmpd="sng">
            <a:solidFill>
              <a:schemeClr val="accent5"/>
            </a:solidFill>
            <a:prstDash val="solid"/>
            <a:round/>
            <a:headEnd type="none" w="med" len="med"/>
            <a:tailEnd type="none" w="med" len="med"/>
          </a:ln>
        </p:spPr>
      </p:cxnSp>
      <p:cxnSp>
        <p:nvCxnSpPr>
          <p:cNvPr id="472" name="Google Shape;472;p57"/>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1577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652"/>
        <p:cNvGrpSpPr/>
        <p:nvPr/>
      </p:nvGrpSpPr>
      <p:grpSpPr>
        <a:xfrm>
          <a:off x="0" y="0"/>
          <a:ext cx="0" cy="0"/>
          <a:chOff x="0" y="0"/>
          <a:chExt cx="0" cy="0"/>
        </a:xfrm>
      </p:grpSpPr>
      <p:sp>
        <p:nvSpPr>
          <p:cNvPr id="654" name="Google Shape;654;p66"/>
          <p:cNvSpPr txBox="1">
            <a:spLocks noGrp="1"/>
          </p:cNvSpPr>
          <p:nvPr>
            <p:ph type="title"/>
          </p:nvPr>
        </p:nvSpPr>
        <p:spPr>
          <a:xfrm>
            <a:off x="713225" y="530725"/>
            <a:ext cx="7359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Planificación del Trabajo</a:t>
            </a:r>
            <a:endParaRPr dirty="0"/>
          </a:p>
        </p:txBody>
      </p:sp>
      <p:sp>
        <p:nvSpPr>
          <p:cNvPr id="656" name="Google Shape;656;p66"/>
          <p:cNvSpPr txBox="1"/>
          <p:nvPr/>
        </p:nvSpPr>
        <p:spPr>
          <a:xfrm>
            <a:off x="2112609" y="1326300"/>
            <a:ext cx="2263914"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latin typeface="Julius Sans One"/>
                <a:ea typeface="Julius Sans One"/>
                <a:cs typeface="Julius Sans One"/>
                <a:sym typeface="Julius Sans One"/>
              </a:rPr>
              <a:t>Fase Inicial</a:t>
            </a:r>
            <a:endParaRPr sz="1800" b="1" dirty="0">
              <a:solidFill>
                <a:schemeClr val="dk1"/>
              </a:solidFill>
              <a:latin typeface="Julius Sans One"/>
              <a:ea typeface="Julius Sans One"/>
              <a:cs typeface="Julius Sans One"/>
              <a:sym typeface="Julius Sans One"/>
            </a:endParaRPr>
          </a:p>
        </p:txBody>
      </p:sp>
      <p:sp>
        <p:nvSpPr>
          <p:cNvPr id="657" name="Google Shape;657;p66"/>
          <p:cNvSpPr txBox="1"/>
          <p:nvPr/>
        </p:nvSpPr>
        <p:spPr>
          <a:xfrm>
            <a:off x="2106131" y="1663473"/>
            <a:ext cx="2363124" cy="5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dk1"/>
                </a:solidFill>
                <a:latin typeface="Didact Gothic"/>
                <a:ea typeface="Didact Gothic"/>
                <a:cs typeface="Didact Gothic"/>
                <a:sym typeface="Didact Gothic"/>
              </a:rPr>
              <a:t>Entender el contexto y la metodología</a:t>
            </a:r>
            <a:endParaRPr dirty="0">
              <a:solidFill>
                <a:schemeClr val="dk1"/>
              </a:solidFill>
              <a:latin typeface="Didact Gothic"/>
              <a:ea typeface="Didact Gothic"/>
              <a:cs typeface="Didact Gothic"/>
              <a:sym typeface="Didact Gothic"/>
            </a:endParaRPr>
          </a:p>
        </p:txBody>
      </p:sp>
      <p:sp>
        <p:nvSpPr>
          <p:cNvPr id="658" name="Google Shape;658;p66"/>
          <p:cNvSpPr txBox="1"/>
          <p:nvPr/>
        </p:nvSpPr>
        <p:spPr>
          <a:xfrm>
            <a:off x="2112609" y="2268881"/>
            <a:ext cx="2783242"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800" b="1" dirty="0">
                <a:solidFill>
                  <a:schemeClr val="dk1"/>
                </a:solidFill>
                <a:latin typeface="Julius Sans One"/>
                <a:ea typeface="Julius Sans One"/>
                <a:cs typeface="Julius Sans One"/>
                <a:sym typeface="Julius Sans One"/>
              </a:rPr>
              <a:t>Fase Implementación</a:t>
            </a:r>
          </a:p>
        </p:txBody>
      </p:sp>
      <p:sp>
        <p:nvSpPr>
          <p:cNvPr id="659" name="Google Shape;659;p66"/>
          <p:cNvSpPr txBox="1"/>
          <p:nvPr/>
        </p:nvSpPr>
        <p:spPr>
          <a:xfrm>
            <a:off x="2106130" y="2604045"/>
            <a:ext cx="2678969" cy="5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latin typeface="Didact Gothic"/>
                <a:ea typeface="Didact Gothic"/>
                <a:cs typeface="Didact Gothic"/>
                <a:sym typeface="Didact Gothic"/>
              </a:rPr>
              <a:t>Implementación y entrenamiento LSTM Autoencoder.</a:t>
            </a:r>
            <a:endParaRPr dirty="0">
              <a:solidFill>
                <a:schemeClr val="dk1"/>
              </a:solidFill>
              <a:latin typeface="Didact Gothic"/>
              <a:ea typeface="Didact Gothic"/>
              <a:cs typeface="Didact Gothic"/>
              <a:sym typeface="Didact Gothic"/>
            </a:endParaRPr>
          </a:p>
        </p:txBody>
      </p:sp>
      <p:sp>
        <p:nvSpPr>
          <p:cNvPr id="660" name="Google Shape;660;p66"/>
          <p:cNvSpPr txBox="1"/>
          <p:nvPr/>
        </p:nvSpPr>
        <p:spPr>
          <a:xfrm>
            <a:off x="2106131" y="3241026"/>
            <a:ext cx="2355421"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800" b="1" dirty="0">
                <a:solidFill>
                  <a:schemeClr val="dk1"/>
                </a:solidFill>
                <a:latin typeface="Julius Sans One"/>
                <a:ea typeface="Julius Sans One"/>
                <a:cs typeface="Julius Sans One"/>
                <a:sym typeface="Julius Sans One"/>
              </a:rPr>
              <a:t>Fase Testeo</a:t>
            </a:r>
          </a:p>
        </p:txBody>
      </p:sp>
      <p:sp>
        <p:nvSpPr>
          <p:cNvPr id="661" name="Google Shape;661;p66"/>
          <p:cNvSpPr txBox="1"/>
          <p:nvPr/>
        </p:nvSpPr>
        <p:spPr>
          <a:xfrm>
            <a:off x="2099653" y="3575607"/>
            <a:ext cx="2363124" cy="5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Didact Gothic"/>
                <a:ea typeface="Didact Gothic"/>
                <a:cs typeface="Didact Gothic"/>
                <a:sym typeface="Didact Gothic"/>
              </a:rPr>
              <a:t>Métricas de calidad</a:t>
            </a:r>
            <a:endParaRPr dirty="0">
              <a:solidFill>
                <a:schemeClr val="dk1"/>
              </a:solidFill>
              <a:latin typeface="Didact Gothic"/>
              <a:ea typeface="Didact Gothic"/>
              <a:cs typeface="Didact Gothic"/>
              <a:sym typeface="Didact Gothic"/>
            </a:endParaRPr>
          </a:p>
        </p:txBody>
      </p:sp>
      <p:sp>
        <p:nvSpPr>
          <p:cNvPr id="662" name="Google Shape;662;p66"/>
          <p:cNvSpPr/>
          <p:nvPr/>
        </p:nvSpPr>
        <p:spPr>
          <a:xfrm>
            <a:off x="1913730" y="1467273"/>
            <a:ext cx="229035" cy="20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63" name="Google Shape;663;p66"/>
          <p:cNvSpPr/>
          <p:nvPr/>
        </p:nvSpPr>
        <p:spPr>
          <a:xfrm>
            <a:off x="1913730" y="2412496"/>
            <a:ext cx="229035" cy="20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6"/>
          <p:cNvSpPr/>
          <p:nvPr/>
        </p:nvSpPr>
        <p:spPr>
          <a:xfrm>
            <a:off x="1907252" y="3375189"/>
            <a:ext cx="229035" cy="20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6"/>
          <p:cNvSpPr txBox="1"/>
          <p:nvPr/>
        </p:nvSpPr>
        <p:spPr>
          <a:xfrm>
            <a:off x="1057980" y="3235550"/>
            <a:ext cx="751500" cy="2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latin typeface="Julius Sans One"/>
                <a:ea typeface="Julius Sans One"/>
                <a:cs typeface="Julius Sans One"/>
                <a:sym typeface="Julius Sans One"/>
              </a:rPr>
              <a:t>20%</a:t>
            </a:r>
            <a:endParaRPr sz="1800" b="1" dirty="0">
              <a:solidFill>
                <a:schemeClr val="dk1"/>
              </a:solidFill>
              <a:latin typeface="Julius Sans One"/>
              <a:ea typeface="Julius Sans One"/>
              <a:cs typeface="Julius Sans One"/>
              <a:sym typeface="Julius Sans One"/>
            </a:endParaRPr>
          </a:p>
        </p:txBody>
      </p:sp>
      <p:sp>
        <p:nvSpPr>
          <p:cNvPr id="666" name="Google Shape;666;p66"/>
          <p:cNvSpPr txBox="1"/>
          <p:nvPr/>
        </p:nvSpPr>
        <p:spPr>
          <a:xfrm>
            <a:off x="1064450" y="2285182"/>
            <a:ext cx="751500" cy="2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latin typeface="Julius Sans One"/>
                <a:ea typeface="Julius Sans One"/>
                <a:cs typeface="Julius Sans One"/>
                <a:sym typeface="Julius Sans One"/>
              </a:rPr>
              <a:t>30%</a:t>
            </a:r>
            <a:endParaRPr sz="1800" b="1" dirty="0">
              <a:solidFill>
                <a:schemeClr val="dk1"/>
              </a:solidFill>
              <a:latin typeface="Julius Sans One"/>
              <a:ea typeface="Julius Sans One"/>
              <a:cs typeface="Julius Sans One"/>
              <a:sym typeface="Julius Sans One"/>
            </a:endParaRPr>
          </a:p>
        </p:txBody>
      </p:sp>
      <p:sp>
        <p:nvSpPr>
          <p:cNvPr id="667" name="Google Shape;667;p66"/>
          <p:cNvSpPr txBox="1"/>
          <p:nvPr/>
        </p:nvSpPr>
        <p:spPr>
          <a:xfrm>
            <a:off x="1064462" y="1327630"/>
            <a:ext cx="751500" cy="2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latin typeface="Julius Sans One"/>
                <a:ea typeface="Julius Sans One"/>
                <a:cs typeface="Julius Sans One"/>
                <a:sym typeface="Julius Sans One"/>
              </a:rPr>
              <a:t>35%</a:t>
            </a:r>
            <a:endParaRPr sz="1800" b="1" dirty="0">
              <a:solidFill>
                <a:schemeClr val="dk1"/>
              </a:solidFill>
              <a:latin typeface="Julius Sans One"/>
              <a:ea typeface="Julius Sans One"/>
              <a:cs typeface="Julius Sans One"/>
              <a:sym typeface="Julius Sans One"/>
            </a:endParaRPr>
          </a:p>
        </p:txBody>
      </p:sp>
      <p:cxnSp>
        <p:nvCxnSpPr>
          <p:cNvPr id="668" name="Google Shape;668;p66"/>
          <p:cNvCxnSpPr/>
          <p:nvPr/>
        </p:nvCxnSpPr>
        <p:spPr>
          <a:xfrm>
            <a:off x="814975" y="1263460"/>
            <a:ext cx="647100" cy="0"/>
          </a:xfrm>
          <a:prstGeom prst="straightConnector1">
            <a:avLst/>
          </a:prstGeom>
          <a:noFill/>
          <a:ln w="19050" cap="flat" cmpd="sng">
            <a:solidFill>
              <a:schemeClr val="dk1"/>
            </a:solidFill>
            <a:prstDash val="solid"/>
            <a:round/>
            <a:headEnd type="none" w="med" len="med"/>
            <a:tailEnd type="none" w="med" len="med"/>
          </a:ln>
        </p:spPr>
      </p:cxnSp>
      <p:sp>
        <p:nvSpPr>
          <p:cNvPr id="18" name="Google Shape;660;p66">
            <a:extLst>
              <a:ext uri="{FF2B5EF4-FFF2-40B4-BE49-F238E27FC236}">
                <a16:creationId xmlns:a16="http://schemas.microsoft.com/office/drawing/2014/main" id="{5768584E-492A-7545-4008-336122ED5604}"/>
              </a:ext>
            </a:extLst>
          </p:cNvPr>
          <p:cNvSpPr txBox="1"/>
          <p:nvPr/>
        </p:nvSpPr>
        <p:spPr>
          <a:xfrm>
            <a:off x="2099653" y="4120547"/>
            <a:ext cx="2004632"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800" b="1" dirty="0">
                <a:solidFill>
                  <a:schemeClr val="dk1"/>
                </a:solidFill>
                <a:latin typeface="Julius Sans One"/>
                <a:ea typeface="Julius Sans One"/>
                <a:cs typeface="Julius Sans One"/>
                <a:sym typeface="Julius Sans One"/>
              </a:rPr>
              <a:t>Fase Final</a:t>
            </a:r>
          </a:p>
        </p:txBody>
      </p:sp>
      <p:sp>
        <p:nvSpPr>
          <p:cNvPr id="19" name="Google Shape;661;p66">
            <a:extLst>
              <a:ext uri="{FF2B5EF4-FFF2-40B4-BE49-F238E27FC236}">
                <a16:creationId xmlns:a16="http://schemas.microsoft.com/office/drawing/2014/main" id="{24DBCD63-09B2-F3BC-CC4C-DEC40FA16CA6}"/>
              </a:ext>
            </a:extLst>
          </p:cNvPr>
          <p:cNvSpPr txBox="1"/>
          <p:nvPr/>
        </p:nvSpPr>
        <p:spPr>
          <a:xfrm>
            <a:off x="2093174" y="4455128"/>
            <a:ext cx="2678969" cy="5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latin typeface="Didact Gothic"/>
                <a:ea typeface="Didact Gothic"/>
                <a:cs typeface="Didact Gothic"/>
                <a:sym typeface="Didact Gothic"/>
              </a:rPr>
              <a:t>Análisis y documentación de los resultados</a:t>
            </a:r>
            <a:endParaRPr dirty="0">
              <a:solidFill>
                <a:schemeClr val="dk1"/>
              </a:solidFill>
              <a:latin typeface="Didact Gothic"/>
              <a:ea typeface="Didact Gothic"/>
              <a:cs typeface="Didact Gothic"/>
              <a:sym typeface="Didact Gothic"/>
            </a:endParaRPr>
          </a:p>
        </p:txBody>
      </p:sp>
      <p:sp>
        <p:nvSpPr>
          <p:cNvPr id="20" name="Google Shape;664;p66">
            <a:extLst>
              <a:ext uri="{FF2B5EF4-FFF2-40B4-BE49-F238E27FC236}">
                <a16:creationId xmlns:a16="http://schemas.microsoft.com/office/drawing/2014/main" id="{1EE61463-5B8F-EE3E-7354-B1297D0B20B5}"/>
              </a:ext>
            </a:extLst>
          </p:cNvPr>
          <p:cNvSpPr/>
          <p:nvPr/>
        </p:nvSpPr>
        <p:spPr>
          <a:xfrm>
            <a:off x="1900774" y="4254710"/>
            <a:ext cx="229035" cy="200400"/>
          </a:xfrm>
          <a:prstGeom prst="rect">
            <a:avLst/>
          </a:pr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65;p66">
            <a:extLst>
              <a:ext uri="{FF2B5EF4-FFF2-40B4-BE49-F238E27FC236}">
                <a16:creationId xmlns:a16="http://schemas.microsoft.com/office/drawing/2014/main" id="{59601602-A8D1-9B6E-9101-4EEF95576A55}"/>
              </a:ext>
            </a:extLst>
          </p:cNvPr>
          <p:cNvSpPr txBox="1"/>
          <p:nvPr/>
        </p:nvSpPr>
        <p:spPr>
          <a:xfrm>
            <a:off x="1051502" y="4115071"/>
            <a:ext cx="751500" cy="2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latin typeface="Julius Sans One"/>
                <a:ea typeface="Julius Sans One"/>
                <a:cs typeface="Julius Sans One"/>
                <a:sym typeface="Julius Sans One"/>
              </a:rPr>
              <a:t>15%</a:t>
            </a:r>
            <a:endParaRPr sz="1800" b="1" dirty="0">
              <a:solidFill>
                <a:schemeClr val="dk1"/>
              </a:solidFill>
              <a:latin typeface="Julius Sans One"/>
              <a:ea typeface="Julius Sans One"/>
              <a:cs typeface="Julius Sans One"/>
              <a:sym typeface="Julius Sans One"/>
            </a:endParaRPr>
          </a:p>
        </p:txBody>
      </p:sp>
      <p:pic>
        <p:nvPicPr>
          <p:cNvPr id="1028" name="Picture 4">
            <a:extLst>
              <a:ext uri="{FF2B5EF4-FFF2-40B4-BE49-F238E27FC236}">
                <a16:creationId xmlns:a16="http://schemas.microsoft.com/office/drawing/2014/main" id="{C8F7F0B1-BD44-7126-746D-7332F16F5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854" y="2858065"/>
            <a:ext cx="4230760" cy="212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79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61"/>
        <p:cNvGrpSpPr/>
        <p:nvPr/>
      </p:nvGrpSpPr>
      <p:grpSpPr>
        <a:xfrm>
          <a:off x="0" y="0"/>
          <a:ext cx="0" cy="0"/>
          <a:chOff x="0" y="0"/>
          <a:chExt cx="0" cy="0"/>
        </a:xfrm>
      </p:grpSpPr>
      <p:pic>
        <p:nvPicPr>
          <p:cNvPr id="5" name="Imagen 4" descr="Imagen en blanco y negro de una persona con un casco en la cabeza&#10;&#10;Descripción generada automáticamente con confianza media">
            <a:extLst>
              <a:ext uri="{FF2B5EF4-FFF2-40B4-BE49-F238E27FC236}">
                <a16:creationId xmlns:a16="http://schemas.microsoft.com/office/drawing/2014/main" id="{80FB7984-24A3-7BB5-62BF-60EDDF5CFC9E}"/>
              </a:ext>
            </a:extLst>
          </p:cNvPr>
          <p:cNvPicPr>
            <a:picLocks noChangeAspect="1"/>
          </p:cNvPicPr>
          <p:nvPr/>
        </p:nvPicPr>
        <p:blipFill rotWithShape="1">
          <a:blip r:embed="rId3"/>
          <a:srcRect l="4109" r="15213"/>
          <a:stretch/>
        </p:blipFill>
        <p:spPr>
          <a:xfrm>
            <a:off x="0" y="-22120"/>
            <a:ext cx="3550856" cy="5224567"/>
          </a:xfrm>
          <a:prstGeom prst="rect">
            <a:avLst/>
          </a:prstGeom>
        </p:spPr>
      </p:pic>
      <p:sp>
        <p:nvSpPr>
          <p:cNvPr id="562" name="Google Shape;562;p60"/>
          <p:cNvSpPr txBox="1">
            <a:spLocks noGrp="1"/>
          </p:cNvSpPr>
          <p:nvPr>
            <p:ph type="title"/>
          </p:nvPr>
        </p:nvSpPr>
        <p:spPr>
          <a:xfrm>
            <a:off x="3973094" y="360491"/>
            <a:ext cx="5195400" cy="528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a:t>
            </a:r>
            <a:endParaRPr dirty="0"/>
          </a:p>
        </p:txBody>
      </p:sp>
      <p:sp>
        <p:nvSpPr>
          <p:cNvPr id="563" name="Google Shape;563;p60"/>
          <p:cNvSpPr txBox="1"/>
          <p:nvPr/>
        </p:nvSpPr>
        <p:spPr>
          <a:xfrm>
            <a:off x="3744569" y="1239589"/>
            <a:ext cx="3607535" cy="21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Julius Sans One"/>
                <a:ea typeface="Julius Sans One"/>
                <a:cs typeface="Julius Sans One"/>
                <a:sym typeface="Julius Sans One"/>
              </a:rPr>
              <a:t>Tratamiento de datos</a:t>
            </a:r>
            <a:endParaRPr sz="1800" b="1" dirty="0">
              <a:solidFill>
                <a:schemeClr val="dk1"/>
              </a:solidFill>
              <a:latin typeface="Julius Sans One"/>
              <a:ea typeface="Julius Sans One"/>
              <a:cs typeface="Julius Sans One"/>
              <a:sym typeface="Julius Sans One"/>
            </a:endParaRPr>
          </a:p>
        </p:txBody>
      </p:sp>
      <p:sp>
        <p:nvSpPr>
          <p:cNvPr id="565" name="Google Shape;565;p60"/>
          <p:cNvSpPr txBox="1"/>
          <p:nvPr/>
        </p:nvSpPr>
        <p:spPr>
          <a:xfrm>
            <a:off x="4308569" y="1550840"/>
            <a:ext cx="4125425" cy="449727"/>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v"/>
            </a:pPr>
            <a:r>
              <a:rPr lang="es-ES" dirty="0">
                <a:solidFill>
                  <a:schemeClr val="dk1"/>
                </a:solidFill>
                <a:latin typeface="Didact Gothic"/>
                <a:ea typeface="Didact Gothic"/>
                <a:cs typeface="Didact Gothic"/>
                <a:sym typeface="Didact Gothic"/>
              </a:rPr>
              <a:t>Base de datos CHB-MIT</a:t>
            </a:r>
          </a:p>
          <a:p>
            <a:pPr marL="285750" lvl="0" indent="-285750" algn="l" rtl="0">
              <a:spcBef>
                <a:spcPts val="0"/>
              </a:spcBef>
              <a:spcAft>
                <a:spcPts val="0"/>
              </a:spcAft>
              <a:buFont typeface="Wingdings" panose="05000000000000000000" pitchFamily="2" charset="2"/>
              <a:buChar char="v"/>
            </a:pPr>
            <a:endParaRPr dirty="0">
              <a:solidFill>
                <a:schemeClr val="dk1"/>
              </a:solidFill>
              <a:latin typeface="Didact Gothic"/>
              <a:ea typeface="Didact Gothic"/>
              <a:cs typeface="Didact Gothic"/>
              <a:sym typeface="Didact Gothic"/>
            </a:endParaRPr>
          </a:p>
        </p:txBody>
      </p:sp>
      <p:cxnSp>
        <p:nvCxnSpPr>
          <p:cNvPr id="580" name="Google Shape;580;p60"/>
          <p:cNvCxnSpPr/>
          <p:nvPr/>
        </p:nvCxnSpPr>
        <p:spPr>
          <a:xfrm>
            <a:off x="4144703" y="1012306"/>
            <a:ext cx="647100" cy="0"/>
          </a:xfrm>
          <a:prstGeom prst="straightConnector1">
            <a:avLst/>
          </a:prstGeom>
          <a:noFill/>
          <a:ln w="19050" cap="flat" cmpd="sng">
            <a:solidFill>
              <a:schemeClr val="dk1"/>
            </a:solidFill>
            <a:prstDash val="solid"/>
            <a:round/>
            <a:headEnd type="none" w="med" len="med"/>
            <a:tailEnd type="none" w="med" len="med"/>
          </a:ln>
        </p:spPr>
      </p:cxnSp>
      <p:sp>
        <p:nvSpPr>
          <p:cNvPr id="581" name="Google Shape;581;p60"/>
          <p:cNvSpPr/>
          <p:nvPr/>
        </p:nvSpPr>
        <p:spPr>
          <a:xfrm rot="5400000" flipH="1">
            <a:off x="-214263" y="3867600"/>
            <a:ext cx="1355400" cy="13143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82" name="Google Shape;582;p60"/>
          <p:cNvSpPr/>
          <p:nvPr/>
        </p:nvSpPr>
        <p:spPr>
          <a:xfrm rot="5400000">
            <a:off x="-1286687" y="3995250"/>
            <a:ext cx="2913300" cy="13665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6;p52">
            <a:extLst>
              <a:ext uri="{FF2B5EF4-FFF2-40B4-BE49-F238E27FC236}">
                <a16:creationId xmlns:a16="http://schemas.microsoft.com/office/drawing/2014/main" id="{E4343813-6F03-CD7B-BA0B-C2E9AB181806}"/>
              </a:ext>
            </a:extLst>
          </p:cNvPr>
          <p:cNvSpPr/>
          <p:nvPr/>
        </p:nvSpPr>
        <p:spPr>
          <a:xfrm>
            <a:off x="-169221" y="-237099"/>
            <a:ext cx="1455600" cy="13725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n 6" descr="Gráfico, Histograma&#10;&#10;Descripción generada automáticamente">
            <a:extLst>
              <a:ext uri="{FF2B5EF4-FFF2-40B4-BE49-F238E27FC236}">
                <a16:creationId xmlns:a16="http://schemas.microsoft.com/office/drawing/2014/main" id="{1B609D37-FBDB-7D9F-9FDE-044D21838BCD}"/>
              </a:ext>
            </a:extLst>
          </p:cNvPr>
          <p:cNvPicPr>
            <a:picLocks noChangeAspect="1"/>
          </p:cNvPicPr>
          <p:nvPr/>
        </p:nvPicPr>
        <p:blipFill rotWithShape="1">
          <a:blip r:embed="rId4"/>
          <a:srcRect l="9331" t="8264" r="9114" b="8197"/>
          <a:stretch/>
        </p:blipFill>
        <p:spPr>
          <a:xfrm>
            <a:off x="4599120" y="1980926"/>
            <a:ext cx="3943348" cy="1531525"/>
          </a:xfrm>
          <a:prstGeom prst="rect">
            <a:avLst/>
          </a:prstGeom>
        </p:spPr>
      </p:pic>
      <p:sp>
        <p:nvSpPr>
          <p:cNvPr id="41" name="Google Shape;283;p44">
            <a:extLst>
              <a:ext uri="{FF2B5EF4-FFF2-40B4-BE49-F238E27FC236}">
                <a16:creationId xmlns:a16="http://schemas.microsoft.com/office/drawing/2014/main" id="{799ABB68-9673-6E2B-648C-27777E2CB32E}"/>
              </a:ext>
            </a:extLst>
          </p:cNvPr>
          <p:cNvSpPr txBox="1">
            <a:spLocks/>
          </p:cNvSpPr>
          <p:nvPr/>
        </p:nvSpPr>
        <p:spPr>
          <a:xfrm>
            <a:off x="4308569" y="3659400"/>
            <a:ext cx="4109100" cy="148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buFont typeface="Wingdings" panose="05000000000000000000" pitchFamily="2" charset="2"/>
              <a:buChar char="v"/>
            </a:pPr>
            <a:r>
              <a:rPr lang="es-ES" sz="1600" dirty="0">
                <a:solidFill>
                  <a:schemeClr val="dk1"/>
                </a:solidFill>
                <a:latin typeface="Didact Gothic"/>
                <a:ea typeface="Didact Gothic"/>
                <a:cs typeface="Didact Gothic"/>
                <a:sym typeface="Didact Gothic"/>
              </a:rPr>
              <a:t>Muestras Anómalas (2%)</a:t>
            </a:r>
          </a:p>
          <a:p>
            <a:pPr marL="285750" indent="-285750">
              <a:lnSpc>
                <a:spcPct val="150000"/>
              </a:lnSpc>
              <a:buFont typeface="Wingdings" panose="05000000000000000000" pitchFamily="2" charset="2"/>
              <a:buChar char="v"/>
            </a:pPr>
            <a:r>
              <a:rPr lang="es-ES" sz="1600" dirty="0">
                <a:solidFill>
                  <a:schemeClr val="dk1"/>
                </a:solidFill>
                <a:latin typeface="Didact Gothic"/>
                <a:ea typeface="Didact Gothic"/>
                <a:cs typeface="Didact Gothic"/>
                <a:sym typeface="Didact Gothic"/>
              </a:rPr>
              <a:t>Disposición [NSamples, LSeq, LSignal]</a:t>
            </a:r>
          </a:p>
          <a:p>
            <a:pPr marL="285750" indent="-285750">
              <a:lnSpc>
                <a:spcPct val="150000"/>
              </a:lnSpc>
              <a:buFont typeface="Wingdings" panose="05000000000000000000" pitchFamily="2" charset="2"/>
              <a:buChar char="v"/>
            </a:pPr>
            <a:r>
              <a:rPr lang="es-ES" sz="1600" dirty="0">
                <a:solidFill>
                  <a:schemeClr val="dk1"/>
                </a:solidFill>
                <a:latin typeface="Didact Gothic"/>
                <a:ea typeface="Didact Gothic"/>
                <a:cs typeface="Didact Gothic"/>
                <a:sym typeface="Didact Gothic"/>
              </a:rPr>
              <a:t>Eliminación Dimensión Canales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14"/>
        <p:cNvGrpSpPr/>
        <p:nvPr/>
      </p:nvGrpSpPr>
      <p:grpSpPr>
        <a:xfrm>
          <a:off x="0" y="0"/>
          <a:ext cx="0" cy="0"/>
          <a:chOff x="0" y="0"/>
          <a:chExt cx="0" cy="0"/>
        </a:xfrm>
      </p:grpSpPr>
      <p:sp>
        <p:nvSpPr>
          <p:cNvPr id="315" name="Google Shape;315;p47"/>
          <p:cNvSpPr txBox="1">
            <a:spLocks noGrp="1"/>
          </p:cNvSpPr>
          <p:nvPr>
            <p:ph type="subTitle" idx="1"/>
          </p:nvPr>
        </p:nvSpPr>
        <p:spPr>
          <a:xfrm>
            <a:off x="778416" y="3540055"/>
            <a:ext cx="3100800" cy="13028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latin typeface="Didact Gothic"/>
                <a:ea typeface="Didact Gothic"/>
                <a:cs typeface="Didact Gothic"/>
                <a:sym typeface="Didact Gothic"/>
              </a:rPr>
              <a:t>2 Capas LSTM</a:t>
            </a:r>
          </a:p>
          <a:p>
            <a:pPr marL="0" lvl="0" indent="0" algn="ctr" rtl="0">
              <a:spcBef>
                <a:spcPts val="0"/>
              </a:spcBef>
              <a:spcAft>
                <a:spcPts val="0"/>
              </a:spcAft>
              <a:buNone/>
            </a:pPr>
            <a:r>
              <a:rPr lang="es-ES" dirty="0">
                <a:latin typeface="Didact Gothic"/>
                <a:ea typeface="Didact Gothic"/>
                <a:cs typeface="Didact Gothic"/>
                <a:sym typeface="Didact Gothic"/>
              </a:rPr>
              <a:t>Encoding Dimension 64</a:t>
            </a:r>
          </a:p>
          <a:p>
            <a:pPr marL="0" lvl="0" indent="0" algn="ctr" rtl="0">
              <a:spcBef>
                <a:spcPts val="0"/>
              </a:spcBef>
              <a:spcAft>
                <a:spcPts val="0"/>
              </a:spcAft>
              <a:buNone/>
            </a:pPr>
            <a:r>
              <a:rPr lang="es-ES" dirty="0">
                <a:latin typeface="Didact Gothic"/>
                <a:ea typeface="Didact Gothic"/>
                <a:cs typeface="Didact Gothic"/>
                <a:sym typeface="Didact Gothic"/>
              </a:rPr>
              <a:t>[1, LSeq, LSignal] </a:t>
            </a:r>
          </a:p>
          <a:p>
            <a:pPr marL="0" lvl="0" indent="0" algn="ctr" rtl="0">
              <a:spcBef>
                <a:spcPts val="0"/>
              </a:spcBef>
              <a:spcAft>
                <a:spcPts val="0"/>
              </a:spcAft>
              <a:buNone/>
            </a:pPr>
            <a:endParaRPr lang="es-ES" dirty="0">
              <a:latin typeface="Didact Gothic"/>
              <a:ea typeface="Didact Gothic"/>
              <a:cs typeface="Didact Gothic"/>
              <a:sym typeface="Didact Gothic"/>
            </a:endParaRPr>
          </a:p>
          <a:p>
            <a:pPr marL="0" lvl="0" indent="0" algn="ctr" rtl="0">
              <a:spcBef>
                <a:spcPts val="0"/>
              </a:spcBef>
              <a:spcAft>
                <a:spcPts val="0"/>
              </a:spcAft>
              <a:buNone/>
            </a:pPr>
            <a:r>
              <a:rPr lang="es-ES" dirty="0">
                <a:latin typeface="Didact Gothic"/>
                <a:ea typeface="Didact Gothic"/>
                <a:cs typeface="Didact Gothic"/>
                <a:sym typeface="Didact Gothic"/>
              </a:rPr>
              <a:t>[1, EncodingDim]</a:t>
            </a:r>
            <a:endParaRPr dirty="0">
              <a:latin typeface="Didact Gothic"/>
              <a:ea typeface="Didact Gothic"/>
              <a:cs typeface="Didact Gothic"/>
              <a:sym typeface="Didact Gothic"/>
            </a:endParaRPr>
          </a:p>
          <a:p>
            <a:pPr marL="0" lvl="0" indent="0" algn="ctr" rtl="0">
              <a:spcBef>
                <a:spcPts val="0"/>
              </a:spcBef>
              <a:spcAft>
                <a:spcPts val="0"/>
              </a:spcAft>
              <a:buNone/>
            </a:pPr>
            <a:endParaRPr dirty="0">
              <a:latin typeface="Didact Gothic"/>
              <a:ea typeface="Didact Gothic"/>
              <a:cs typeface="Didact Gothic"/>
              <a:sym typeface="Didact Gothic"/>
            </a:endParaRPr>
          </a:p>
        </p:txBody>
      </p:sp>
      <p:sp>
        <p:nvSpPr>
          <p:cNvPr id="316" name="Google Shape;316;p47"/>
          <p:cNvSpPr txBox="1">
            <a:spLocks noGrp="1"/>
          </p:cNvSpPr>
          <p:nvPr>
            <p:ph type="subTitle" idx="2"/>
          </p:nvPr>
        </p:nvSpPr>
        <p:spPr>
          <a:xfrm>
            <a:off x="5153762" y="3540056"/>
            <a:ext cx="3100800" cy="99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latin typeface="Didact Gothic"/>
                <a:ea typeface="Didact Gothic"/>
                <a:cs typeface="Didact Gothic"/>
                <a:sym typeface="Didact Gothic"/>
              </a:rPr>
              <a:t>2 Capas LSTM </a:t>
            </a:r>
            <a:r>
              <a:rPr lang="en-US" dirty="0"/>
              <a:t>+ 1 Capa Linear</a:t>
            </a:r>
            <a:endParaRPr lang="es-ES" dirty="0">
              <a:latin typeface="Didact Gothic"/>
              <a:ea typeface="Didact Gothic"/>
              <a:cs typeface="Didact Gothic"/>
              <a:sym typeface="Didact Gothic"/>
            </a:endParaRPr>
          </a:p>
          <a:p>
            <a:pPr marL="0" lvl="0" indent="0" algn="ctr" rtl="0">
              <a:spcBef>
                <a:spcPts val="0"/>
              </a:spcBef>
              <a:spcAft>
                <a:spcPts val="0"/>
              </a:spcAft>
              <a:buNone/>
            </a:pPr>
            <a:r>
              <a:rPr lang="es-ES" dirty="0">
                <a:latin typeface="Didact Gothic"/>
                <a:ea typeface="Didact Gothic"/>
                <a:cs typeface="Didact Gothic"/>
                <a:sym typeface="Didact Gothic"/>
              </a:rPr>
              <a:t>Encoding Dimension 64</a:t>
            </a:r>
          </a:p>
          <a:p>
            <a:pPr marL="0" indent="0">
              <a:buNone/>
            </a:pPr>
            <a:r>
              <a:rPr lang="es-ES" dirty="0">
                <a:latin typeface="Didact Gothic"/>
                <a:ea typeface="Didact Gothic"/>
                <a:cs typeface="Didact Gothic"/>
                <a:sym typeface="Didact Gothic"/>
              </a:rPr>
              <a:t>[1, EncodingDim]</a:t>
            </a:r>
          </a:p>
          <a:p>
            <a:pPr marL="0" indent="0">
              <a:buNone/>
            </a:pPr>
            <a:endParaRPr lang="es-ES" dirty="0">
              <a:latin typeface="Didact Gothic"/>
              <a:ea typeface="Didact Gothic"/>
              <a:cs typeface="Didact Gothic"/>
              <a:sym typeface="Didact Gothic"/>
            </a:endParaRPr>
          </a:p>
          <a:p>
            <a:pPr marL="0" lvl="0" indent="0" algn="ctr" rtl="0">
              <a:spcBef>
                <a:spcPts val="0"/>
              </a:spcBef>
              <a:spcAft>
                <a:spcPts val="0"/>
              </a:spcAft>
              <a:buNone/>
            </a:pPr>
            <a:r>
              <a:rPr lang="es-ES" dirty="0">
                <a:latin typeface="Didact Gothic"/>
                <a:ea typeface="Didact Gothic"/>
                <a:cs typeface="Didact Gothic"/>
                <a:sym typeface="Didact Gothic"/>
              </a:rPr>
              <a:t>[1, LSeq, LSignal] </a:t>
            </a:r>
          </a:p>
          <a:p>
            <a:pPr marL="0" lvl="0" indent="0" algn="ctr" rtl="0">
              <a:spcBef>
                <a:spcPts val="0"/>
              </a:spcBef>
              <a:spcAft>
                <a:spcPts val="0"/>
              </a:spcAft>
              <a:buNone/>
            </a:pPr>
            <a:endParaRPr lang="es-ES" dirty="0">
              <a:latin typeface="Didact Gothic"/>
              <a:ea typeface="Didact Gothic"/>
              <a:cs typeface="Didact Gothic"/>
              <a:sym typeface="Didact Gothic"/>
            </a:endParaRPr>
          </a:p>
        </p:txBody>
      </p:sp>
      <p:sp>
        <p:nvSpPr>
          <p:cNvPr id="317" name="Google Shape;317;p47"/>
          <p:cNvSpPr txBox="1">
            <a:spLocks noGrp="1"/>
          </p:cNvSpPr>
          <p:nvPr>
            <p:ph type="title"/>
          </p:nvPr>
        </p:nvSpPr>
        <p:spPr>
          <a:xfrm>
            <a:off x="1285596" y="2884239"/>
            <a:ext cx="2086439" cy="30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Encoder</a:t>
            </a:r>
            <a:endParaRPr dirty="0"/>
          </a:p>
        </p:txBody>
      </p:sp>
      <p:sp>
        <p:nvSpPr>
          <p:cNvPr id="318" name="Google Shape;318;p47"/>
          <p:cNvSpPr txBox="1">
            <a:spLocks noGrp="1"/>
          </p:cNvSpPr>
          <p:nvPr>
            <p:ph type="title" idx="3"/>
          </p:nvPr>
        </p:nvSpPr>
        <p:spPr>
          <a:xfrm>
            <a:off x="5514287" y="2884239"/>
            <a:ext cx="2379750" cy="30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Decoder</a:t>
            </a:r>
            <a:endParaRPr dirty="0"/>
          </a:p>
        </p:txBody>
      </p:sp>
      <p:cxnSp>
        <p:nvCxnSpPr>
          <p:cNvPr id="319" name="Google Shape;319;p47"/>
          <p:cNvCxnSpPr/>
          <p:nvPr/>
        </p:nvCxnSpPr>
        <p:spPr>
          <a:xfrm>
            <a:off x="2005266" y="3454324"/>
            <a:ext cx="647100" cy="0"/>
          </a:xfrm>
          <a:prstGeom prst="straightConnector1">
            <a:avLst/>
          </a:prstGeom>
          <a:noFill/>
          <a:ln w="19050" cap="flat" cmpd="sng">
            <a:solidFill>
              <a:schemeClr val="dk1"/>
            </a:solidFill>
            <a:prstDash val="solid"/>
            <a:round/>
            <a:headEnd type="none" w="med" len="med"/>
            <a:tailEnd type="none" w="med" len="med"/>
          </a:ln>
        </p:spPr>
      </p:cxnSp>
      <p:cxnSp>
        <p:nvCxnSpPr>
          <p:cNvPr id="320" name="Google Shape;320;p47"/>
          <p:cNvCxnSpPr/>
          <p:nvPr/>
        </p:nvCxnSpPr>
        <p:spPr>
          <a:xfrm>
            <a:off x="6380616" y="3454324"/>
            <a:ext cx="647100" cy="0"/>
          </a:xfrm>
          <a:prstGeom prst="straightConnector1">
            <a:avLst/>
          </a:prstGeom>
          <a:noFill/>
          <a:ln w="19050" cap="flat" cmpd="sng">
            <a:solidFill>
              <a:schemeClr val="dk1"/>
            </a:solidFill>
            <a:prstDash val="solid"/>
            <a:round/>
            <a:headEnd type="none" w="med" len="med"/>
            <a:tailEnd type="none" w="med" len="med"/>
          </a:ln>
        </p:spPr>
      </p:cxnSp>
      <p:sp>
        <p:nvSpPr>
          <p:cNvPr id="10" name="Google Shape;283;p44">
            <a:extLst>
              <a:ext uri="{FF2B5EF4-FFF2-40B4-BE49-F238E27FC236}">
                <a16:creationId xmlns:a16="http://schemas.microsoft.com/office/drawing/2014/main" id="{BC213165-D391-3FCA-3CD6-B1007C4403E1}"/>
              </a:ext>
            </a:extLst>
          </p:cNvPr>
          <p:cNvSpPr txBox="1">
            <a:spLocks/>
          </p:cNvSpPr>
          <p:nvPr/>
        </p:nvSpPr>
        <p:spPr>
          <a:xfrm>
            <a:off x="891232" y="1281438"/>
            <a:ext cx="6130157" cy="117155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v"/>
            </a:pPr>
            <a:r>
              <a:rPr lang="es-ES" dirty="0">
                <a:solidFill>
                  <a:schemeClr val="dk1"/>
                </a:solidFill>
                <a:latin typeface="Didact Gothic"/>
                <a:ea typeface="Didact Gothic"/>
                <a:cs typeface="Didact Gothic"/>
                <a:sym typeface="Didact Gothic"/>
              </a:rPr>
              <a:t>Parámetros aleatorios</a:t>
            </a:r>
          </a:p>
          <a:p>
            <a:pPr marL="285750" indent="-285750">
              <a:buFont typeface="Wingdings" panose="05000000000000000000" pitchFamily="2" charset="2"/>
              <a:buChar char="v"/>
            </a:pPr>
            <a:r>
              <a:rPr lang="es-ES" dirty="0">
                <a:solidFill>
                  <a:schemeClr val="dk1"/>
                </a:solidFill>
                <a:latin typeface="Didact Gothic"/>
                <a:ea typeface="Didact Gothic"/>
                <a:cs typeface="Didact Gothic"/>
                <a:sym typeface="Didact Gothic"/>
              </a:rPr>
              <a:t>Combinaciones con 3600 muestras</a:t>
            </a:r>
          </a:p>
          <a:p>
            <a:pPr marL="285750" indent="-285750">
              <a:buFont typeface="Wingdings" panose="05000000000000000000" pitchFamily="2" charset="2"/>
              <a:buChar char="v"/>
            </a:pPr>
            <a:r>
              <a:rPr lang="es-ES" dirty="0">
                <a:solidFill>
                  <a:schemeClr val="dk1"/>
                </a:solidFill>
                <a:latin typeface="Didact Gothic"/>
                <a:ea typeface="Didact Gothic"/>
                <a:cs typeface="Didact Gothic"/>
                <a:sym typeface="Didact Gothic"/>
              </a:rPr>
              <a:t>Train 80% Test 20%</a:t>
            </a:r>
          </a:p>
          <a:p>
            <a:pPr marL="285750" indent="-285750">
              <a:buFont typeface="Wingdings" panose="05000000000000000000" pitchFamily="2" charset="2"/>
              <a:buChar char="v"/>
            </a:pPr>
            <a:r>
              <a:rPr lang="es-ES" dirty="0">
                <a:solidFill>
                  <a:schemeClr val="dk1"/>
                </a:solidFill>
                <a:latin typeface="Didact Gothic"/>
                <a:ea typeface="Didact Gothic"/>
                <a:cs typeface="Didact Gothic"/>
                <a:sym typeface="Didact Gothic"/>
              </a:rPr>
              <a:t>Disposición [3600, 5, 128] = [NSamples, LSeq, LSignal]</a:t>
            </a:r>
          </a:p>
          <a:p>
            <a:pPr marL="285750" indent="-285750">
              <a:buFont typeface="Wingdings" panose="05000000000000000000" pitchFamily="2" charset="2"/>
              <a:buChar char="v"/>
            </a:pPr>
            <a:endParaRPr lang="es-ES" sz="1600" dirty="0">
              <a:solidFill>
                <a:schemeClr val="dk1"/>
              </a:solidFill>
              <a:latin typeface="Didact Gothic"/>
              <a:ea typeface="Didact Gothic"/>
              <a:cs typeface="Didact Gothic"/>
              <a:sym typeface="Didact Gothic"/>
            </a:endParaRPr>
          </a:p>
        </p:txBody>
      </p:sp>
      <p:sp>
        <p:nvSpPr>
          <p:cNvPr id="11" name="Google Shape;562;p60">
            <a:extLst>
              <a:ext uri="{FF2B5EF4-FFF2-40B4-BE49-F238E27FC236}">
                <a16:creationId xmlns:a16="http://schemas.microsoft.com/office/drawing/2014/main" id="{0FDB4ABD-3E28-ED59-966B-A892DA64704F}"/>
              </a:ext>
            </a:extLst>
          </p:cNvPr>
          <p:cNvSpPr txBox="1">
            <a:spLocks/>
          </p:cNvSpPr>
          <p:nvPr/>
        </p:nvSpPr>
        <p:spPr>
          <a:xfrm>
            <a:off x="606807" y="167246"/>
            <a:ext cx="5195400" cy="52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r>
              <a:rPr lang="es-ES"/>
              <a:t>Metodología</a:t>
            </a:r>
            <a:endParaRPr lang="es-ES" dirty="0"/>
          </a:p>
        </p:txBody>
      </p:sp>
      <p:sp>
        <p:nvSpPr>
          <p:cNvPr id="12" name="Google Shape;563;p60">
            <a:extLst>
              <a:ext uri="{FF2B5EF4-FFF2-40B4-BE49-F238E27FC236}">
                <a16:creationId xmlns:a16="http://schemas.microsoft.com/office/drawing/2014/main" id="{4895A1DD-9157-E368-8F33-2C41B153EDB0}"/>
              </a:ext>
            </a:extLst>
          </p:cNvPr>
          <p:cNvSpPr txBox="1"/>
          <p:nvPr/>
        </p:nvSpPr>
        <p:spPr>
          <a:xfrm>
            <a:off x="348776" y="962679"/>
            <a:ext cx="3607535" cy="21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Julius Sans One"/>
                <a:ea typeface="Julius Sans One"/>
                <a:cs typeface="Julius Sans One"/>
                <a:sym typeface="Julius Sans One"/>
              </a:rPr>
              <a:t>Implementación de la red</a:t>
            </a:r>
            <a:endParaRPr sz="1800" b="1" dirty="0">
              <a:solidFill>
                <a:schemeClr val="dk1"/>
              </a:solidFill>
              <a:latin typeface="Julius Sans One"/>
              <a:ea typeface="Julius Sans One"/>
              <a:cs typeface="Julius Sans One"/>
              <a:sym typeface="Julius Sans One"/>
            </a:endParaRPr>
          </a:p>
        </p:txBody>
      </p:sp>
      <p:cxnSp>
        <p:nvCxnSpPr>
          <p:cNvPr id="13" name="Google Shape;580;p60">
            <a:extLst>
              <a:ext uri="{FF2B5EF4-FFF2-40B4-BE49-F238E27FC236}">
                <a16:creationId xmlns:a16="http://schemas.microsoft.com/office/drawing/2014/main" id="{89E3D038-61DA-3C3A-DFF0-4648FF04E9EA}"/>
              </a:ext>
            </a:extLst>
          </p:cNvPr>
          <p:cNvCxnSpPr/>
          <p:nvPr/>
        </p:nvCxnSpPr>
        <p:spPr>
          <a:xfrm>
            <a:off x="778416" y="819061"/>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Imagen 2" descr="Diagrama&#10;&#10;Descripción generada automáticamente">
            <a:extLst>
              <a:ext uri="{FF2B5EF4-FFF2-40B4-BE49-F238E27FC236}">
                <a16:creationId xmlns:a16="http://schemas.microsoft.com/office/drawing/2014/main" id="{35841EEB-CD06-8495-F0FC-E03B343DC205}"/>
              </a:ext>
            </a:extLst>
          </p:cNvPr>
          <p:cNvPicPr>
            <a:picLocks noChangeAspect="1"/>
          </p:cNvPicPr>
          <p:nvPr/>
        </p:nvPicPr>
        <p:blipFill>
          <a:blip r:embed="rId3"/>
          <a:stretch>
            <a:fillRect/>
          </a:stretch>
        </p:blipFill>
        <p:spPr>
          <a:xfrm>
            <a:off x="6055329" y="257285"/>
            <a:ext cx="2934923" cy="1785243"/>
          </a:xfrm>
          <a:prstGeom prst="rect">
            <a:avLst/>
          </a:prstGeom>
        </p:spPr>
      </p:pic>
      <p:sp>
        <p:nvSpPr>
          <p:cNvPr id="4" name="Flecha: hacia abajo 3">
            <a:extLst>
              <a:ext uri="{FF2B5EF4-FFF2-40B4-BE49-F238E27FC236}">
                <a16:creationId xmlns:a16="http://schemas.microsoft.com/office/drawing/2014/main" id="{4FF0857F-456B-089F-1042-7AAB9A0B8D75}"/>
              </a:ext>
            </a:extLst>
          </p:cNvPr>
          <p:cNvSpPr/>
          <p:nvPr/>
        </p:nvSpPr>
        <p:spPr>
          <a:xfrm>
            <a:off x="2251002" y="4299945"/>
            <a:ext cx="176609" cy="145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hacia abajo 17">
            <a:extLst>
              <a:ext uri="{FF2B5EF4-FFF2-40B4-BE49-F238E27FC236}">
                <a16:creationId xmlns:a16="http://schemas.microsoft.com/office/drawing/2014/main" id="{D7947A01-CCD8-7A1C-5255-3C4B86EBAA40}"/>
              </a:ext>
            </a:extLst>
          </p:cNvPr>
          <p:cNvSpPr/>
          <p:nvPr/>
        </p:nvSpPr>
        <p:spPr>
          <a:xfrm>
            <a:off x="6615857" y="4299945"/>
            <a:ext cx="176609" cy="145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42937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07"/>
        <p:cNvGrpSpPr/>
        <p:nvPr/>
      </p:nvGrpSpPr>
      <p:grpSpPr>
        <a:xfrm>
          <a:off x="0" y="0"/>
          <a:ext cx="0" cy="0"/>
          <a:chOff x="0" y="0"/>
          <a:chExt cx="0" cy="0"/>
        </a:xfrm>
      </p:grpSpPr>
      <p:sp>
        <p:nvSpPr>
          <p:cNvPr id="308" name="Google Shape;308;p46"/>
          <p:cNvSpPr txBox="1">
            <a:spLocks noGrp="1"/>
          </p:cNvSpPr>
          <p:nvPr>
            <p:ph type="ctrTitle"/>
          </p:nvPr>
        </p:nvSpPr>
        <p:spPr>
          <a:xfrm>
            <a:off x="3386294" y="1387852"/>
            <a:ext cx="2371260" cy="6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600" dirty="0"/>
              <a:t>Selección del umbral (Threshold)</a:t>
            </a:r>
          </a:p>
        </p:txBody>
      </p:sp>
      <p:sp>
        <p:nvSpPr>
          <p:cNvPr id="309" name="Google Shape;309;p46"/>
          <p:cNvSpPr txBox="1">
            <a:spLocks noGrp="1"/>
          </p:cNvSpPr>
          <p:nvPr>
            <p:ph type="subTitle" idx="1"/>
          </p:nvPr>
        </p:nvSpPr>
        <p:spPr>
          <a:xfrm>
            <a:off x="3143434" y="2205384"/>
            <a:ext cx="1816700" cy="8599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lt1"/>
                </a:solidFill>
                <a:latin typeface="Didact Gothic"/>
                <a:ea typeface="Didact Gothic"/>
                <a:cs typeface="Didact Gothic"/>
                <a:sym typeface="Didact Gothic"/>
              </a:rPr>
              <a:t>MSE Function Loss </a:t>
            </a:r>
          </a:p>
          <a:p>
            <a:pPr marL="0" lvl="0" indent="0" algn="ctr" rtl="0">
              <a:spcBef>
                <a:spcPts val="0"/>
              </a:spcBef>
              <a:spcAft>
                <a:spcPts val="0"/>
              </a:spcAft>
              <a:buNone/>
            </a:pPr>
            <a:r>
              <a:rPr lang="en" sz="1200" dirty="0"/>
              <a:t>+ </a:t>
            </a:r>
          </a:p>
          <a:p>
            <a:pPr marL="0" lvl="0" indent="0" algn="ctr" rtl="0">
              <a:spcBef>
                <a:spcPts val="0"/>
              </a:spcBef>
              <a:spcAft>
                <a:spcPts val="0"/>
              </a:spcAft>
              <a:buNone/>
            </a:pPr>
            <a:r>
              <a:rPr lang="es-ES" sz="1200" dirty="0" err="1">
                <a:solidFill>
                  <a:schemeClr val="lt1"/>
                </a:solidFill>
                <a:latin typeface="Didact Gothic"/>
                <a:ea typeface="Didact Gothic"/>
                <a:cs typeface="Didact Gothic"/>
                <a:sym typeface="Didact Gothic"/>
              </a:rPr>
              <a:t>Threshold</a:t>
            </a:r>
            <a:r>
              <a:rPr lang="es-ES" sz="1200" dirty="0">
                <a:solidFill>
                  <a:schemeClr val="lt1"/>
                </a:solidFill>
                <a:latin typeface="Didact Gothic"/>
                <a:ea typeface="Didact Gothic"/>
                <a:cs typeface="Didact Gothic"/>
                <a:sym typeface="Didact Gothic"/>
              </a:rPr>
              <a:t> OTSU</a:t>
            </a:r>
            <a:endParaRPr sz="1200" dirty="0">
              <a:solidFill>
                <a:schemeClr val="lt1"/>
              </a:solidFill>
              <a:latin typeface="Didact Gothic"/>
              <a:ea typeface="Didact Gothic"/>
              <a:cs typeface="Didact Gothic"/>
              <a:sym typeface="Didact Gothic"/>
            </a:endParaRPr>
          </a:p>
        </p:txBody>
      </p:sp>
      <p:cxnSp>
        <p:nvCxnSpPr>
          <p:cNvPr id="310" name="Google Shape;310;p46"/>
          <p:cNvCxnSpPr/>
          <p:nvPr/>
        </p:nvCxnSpPr>
        <p:spPr>
          <a:xfrm>
            <a:off x="4313034" y="2118242"/>
            <a:ext cx="647100" cy="0"/>
          </a:xfrm>
          <a:prstGeom prst="straightConnector1">
            <a:avLst/>
          </a:prstGeom>
          <a:noFill/>
          <a:ln w="19050" cap="flat" cmpd="sng">
            <a:solidFill>
              <a:schemeClr val="lt1"/>
            </a:solidFill>
            <a:prstDash val="solid"/>
            <a:round/>
            <a:headEnd type="none" w="med" len="med"/>
            <a:tailEnd type="none" w="med" len="med"/>
          </a:ln>
        </p:spPr>
      </p:cxnSp>
      <p:pic>
        <p:nvPicPr>
          <p:cNvPr id="3" name="Imagen 2" descr="Interfaz de usuario gráfica, Gráfico&#10;&#10;Descripción generada automáticamente con confianza media">
            <a:extLst>
              <a:ext uri="{FF2B5EF4-FFF2-40B4-BE49-F238E27FC236}">
                <a16:creationId xmlns:a16="http://schemas.microsoft.com/office/drawing/2014/main" id="{47A3C022-AC2E-FEEC-5AD4-BCE96877DD34}"/>
              </a:ext>
            </a:extLst>
          </p:cNvPr>
          <p:cNvPicPr>
            <a:picLocks noChangeAspect="1"/>
          </p:cNvPicPr>
          <p:nvPr/>
        </p:nvPicPr>
        <p:blipFill rotWithShape="1">
          <a:blip r:embed="rId3"/>
          <a:srcRect l="11357" t="11767" r="9587" b="6153"/>
          <a:stretch/>
        </p:blipFill>
        <p:spPr>
          <a:xfrm>
            <a:off x="3052625" y="3034873"/>
            <a:ext cx="3038598" cy="1845869"/>
          </a:xfrm>
          <a:prstGeom prst="rect">
            <a:avLst/>
          </a:prstGeom>
          <a:ln w="88900" cap="sq" cmpd="thickThin">
            <a:solidFill>
              <a:srgbClr val="000000"/>
            </a:solidFill>
            <a:prstDash val="solid"/>
            <a:miter lim="800000"/>
          </a:ln>
          <a:effectLst>
            <a:innerShdw blurRad="76200">
              <a:srgbClr val="000000"/>
            </a:innerShdw>
          </a:effectLst>
        </p:spPr>
      </p:pic>
      <p:sp>
        <p:nvSpPr>
          <p:cNvPr id="8" name="Google Shape;309;p46">
            <a:extLst>
              <a:ext uri="{FF2B5EF4-FFF2-40B4-BE49-F238E27FC236}">
                <a16:creationId xmlns:a16="http://schemas.microsoft.com/office/drawing/2014/main" id="{48030AF9-3F6D-5336-6956-2FE02C182B30}"/>
              </a:ext>
            </a:extLst>
          </p:cNvPr>
          <p:cNvSpPr txBox="1">
            <a:spLocks/>
          </p:cNvSpPr>
          <p:nvPr/>
        </p:nvSpPr>
        <p:spPr>
          <a:xfrm>
            <a:off x="4466727" y="2359662"/>
            <a:ext cx="1844882" cy="424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9pPr>
          </a:lstStyle>
          <a:p>
            <a:pPr marL="0" indent="0"/>
            <a:r>
              <a:rPr lang="en-US" sz="1200" dirty="0"/>
              <a:t>= Class Separation</a:t>
            </a:r>
          </a:p>
        </p:txBody>
      </p:sp>
    </p:spTree>
    <p:extLst>
      <p:ext uri="{BB962C8B-B14F-4D97-AF65-F5344CB8AC3E}">
        <p14:creationId xmlns:p14="http://schemas.microsoft.com/office/powerpoint/2010/main" val="254226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82"/>
        <p:cNvGrpSpPr/>
        <p:nvPr/>
      </p:nvGrpSpPr>
      <p:grpSpPr>
        <a:xfrm>
          <a:off x="0" y="0"/>
          <a:ext cx="0" cy="0"/>
          <a:chOff x="0" y="0"/>
          <a:chExt cx="0" cy="0"/>
        </a:xfrm>
      </p:grpSpPr>
      <p:sp>
        <p:nvSpPr>
          <p:cNvPr id="283" name="Google Shape;283;p44"/>
          <p:cNvSpPr txBox="1">
            <a:spLocks noGrp="1"/>
          </p:cNvSpPr>
          <p:nvPr>
            <p:ph type="body" idx="1"/>
          </p:nvPr>
        </p:nvSpPr>
        <p:spPr>
          <a:xfrm>
            <a:off x="2404186" y="2262947"/>
            <a:ext cx="5339891" cy="18882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Atenderemos a los siguientes criterios:</a:t>
            </a:r>
          </a:p>
          <a:p>
            <a:pPr marL="0" lvl="0" indent="0" algn="l" rtl="0">
              <a:spcBef>
                <a:spcPts val="0"/>
              </a:spcBef>
              <a:spcAft>
                <a:spcPts val="0"/>
              </a:spcAft>
              <a:buNone/>
            </a:pPr>
            <a:endParaRPr lang="en" dirty="0">
              <a:solidFill>
                <a:srgbClr val="000000"/>
              </a:solidFill>
            </a:endParaRPr>
          </a:p>
          <a:p>
            <a:pPr marL="425450" indent="-285750">
              <a:lnSpc>
                <a:spcPct val="150000"/>
              </a:lnSpc>
              <a:buSzPts val="1400"/>
            </a:pPr>
            <a:r>
              <a:rPr lang="es-ES" dirty="0">
                <a:solidFill>
                  <a:srgbClr val="000000"/>
                </a:solidFill>
              </a:rPr>
              <a:t>Ventanas temporales de diferentes longitudes</a:t>
            </a:r>
          </a:p>
          <a:p>
            <a:pPr marL="425450" indent="-285750">
              <a:lnSpc>
                <a:spcPct val="150000"/>
              </a:lnSpc>
              <a:buSzPts val="1400"/>
            </a:pPr>
            <a:r>
              <a:rPr lang="es-ES" dirty="0">
                <a:solidFill>
                  <a:srgbClr val="000000"/>
                </a:solidFill>
              </a:rPr>
              <a:t>Parámetros internos de la red.</a:t>
            </a:r>
          </a:p>
          <a:p>
            <a:pPr marL="425450" indent="-285750">
              <a:lnSpc>
                <a:spcPct val="150000"/>
              </a:lnSpc>
              <a:buSzPts val="1400"/>
            </a:pPr>
            <a:r>
              <a:rPr lang="es-ES" dirty="0">
                <a:solidFill>
                  <a:srgbClr val="000000"/>
                </a:solidFill>
              </a:rPr>
              <a:t>Aumentar el número de muestras y épocas</a:t>
            </a:r>
          </a:p>
          <a:p>
            <a:pPr marL="425450" indent="-285750">
              <a:lnSpc>
                <a:spcPct val="150000"/>
              </a:lnSpc>
              <a:buSzPts val="1400"/>
            </a:pPr>
            <a:r>
              <a:rPr lang="es-ES" dirty="0">
                <a:solidFill>
                  <a:srgbClr val="000000"/>
                </a:solidFill>
              </a:rPr>
              <a:t>Función de pérdida </a:t>
            </a:r>
          </a:p>
        </p:txBody>
      </p:sp>
      <p:sp>
        <p:nvSpPr>
          <p:cNvPr id="284" name="Google Shape;284;p44"/>
          <p:cNvSpPr txBox="1">
            <a:spLocks noGrp="1"/>
          </p:cNvSpPr>
          <p:nvPr>
            <p:ph type="title"/>
          </p:nvPr>
        </p:nvSpPr>
        <p:spPr>
          <a:xfrm>
            <a:off x="1687950" y="1310932"/>
            <a:ext cx="57681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1" dirty="0"/>
              <a:t>Optimización</a:t>
            </a:r>
            <a:r>
              <a:rPr lang="es-ES" dirty="0"/>
              <a:t> </a:t>
            </a:r>
            <a:r>
              <a:rPr lang="es-ES" b="1" dirty="0"/>
              <a:t>de la red</a:t>
            </a:r>
            <a:endParaRPr b="1" dirty="0"/>
          </a:p>
        </p:txBody>
      </p:sp>
      <p:cxnSp>
        <p:nvCxnSpPr>
          <p:cNvPr id="285" name="Google Shape;285;p44"/>
          <p:cNvCxnSpPr/>
          <p:nvPr/>
        </p:nvCxnSpPr>
        <p:spPr>
          <a:xfrm>
            <a:off x="4248450" y="1987983"/>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3"/>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Evaluación</a:t>
            </a:r>
            <a:endParaRPr dirty="0"/>
          </a:p>
        </p:txBody>
      </p:sp>
      <p:sp>
        <p:nvSpPr>
          <p:cNvPr id="275" name="Google Shape;275;p43"/>
          <p:cNvSpPr txBox="1">
            <a:spLocks noGrp="1"/>
          </p:cNvSpPr>
          <p:nvPr>
            <p:ph type="subTitle" idx="1"/>
          </p:nvPr>
        </p:nvSpPr>
        <p:spPr>
          <a:xfrm>
            <a:off x="814975" y="2586417"/>
            <a:ext cx="3858775" cy="2121543"/>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v"/>
            </a:pPr>
            <a:r>
              <a:rPr lang="es-ES" dirty="0">
                <a:latin typeface="Didact Gothic"/>
                <a:ea typeface="Didact Gothic"/>
                <a:cs typeface="Didact Gothic"/>
                <a:sym typeface="Didact Gothic"/>
              </a:rPr>
              <a:t>KFOLD 5</a:t>
            </a:r>
          </a:p>
          <a:p>
            <a:pPr marL="285750" lvl="0" indent="-285750" algn="l" rtl="0">
              <a:lnSpc>
                <a:spcPct val="150000"/>
              </a:lnSpc>
              <a:spcBef>
                <a:spcPts val="0"/>
              </a:spcBef>
              <a:spcAft>
                <a:spcPts val="0"/>
              </a:spcAft>
              <a:buFont typeface="Wingdings" panose="05000000000000000000" pitchFamily="2" charset="2"/>
              <a:buChar char="v"/>
            </a:pPr>
            <a:r>
              <a:rPr lang="es-ES" dirty="0"/>
              <a:t>Métricas de calidad:</a:t>
            </a:r>
            <a:endParaRPr lang="es-ES" dirty="0">
              <a:latin typeface="Didact Gothic"/>
              <a:ea typeface="Didact Gothic"/>
              <a:cs typeface="Didact Gothic"/>
              <a:sym typeface="Didact Gothic"/>
            </a:endParaRPr>
          </a:p>
          <a:p>
            <a:pPr marL="742950" lvl="1" indent="-285750">
              <a:lnSpc>
                <a:spcPct val="100000"/>
              </a:lnSpc>
              <a:buFont typeface="Wingdings" panose="05000000000000000000" pitchFamily="2" charset="2"/>
              <a:buChar char="§"/>
            </a:pPr>
            <a:r>
              <a:rPr lang="es-ES" dirty="0">
                <a:latin typeface="Didact Gothic"/>
                <a:ea typeface="Didact Gothic"/>
                <a:cs typeface="Didact Gothic"/>
                <a:sym typeface="Didact Gothic"/>
              </a:rPr>
              <a:t>Precision</a:t>
            </a:r>
            <a:endParaRPr lang="es-ES" dirty="0"/>
          </a:p>
          <a:p>
            <a:pPr marL="742950" lvl="1" indent="-285750">
              <a:lnSpc>
                <a:spcPct val="100000"/>
              </a:lnSpc>
              <a:buFont typeface="Wingdings" panose="05000000000000000000" pitchFamily="2" charset="2"/>
              <a:buChar char="§"/>
            </a:pPr>
            <a:r>
              <a:rPr lang="es-ES" dirty="0">
                <a:latin typeface="Didact Gothic"/>
                <a:ea typeface="Didact Gothic"/>
                <a:cs typeface="Didact Gothic"/>
                <a:sym typeface="Didact Gothic"/>
              </a:rPr>
              <a:t>Recall</a:t>
            </a:r>
          </a:p>
          <a:p>
            <a:pPr marL="742950" lvl="1" indent="-285750">
              <a:lnSpc>
                <a:spcPct val="100000"/>
              </a:lnSpc>
              <a:buFont typeface="Wingdings" panose="05000000000000000000" pitchFamily="2" charset="2"/>
              <a:buChar char="§"/>
            </a:pPr>
            <a:r>
              <a:rPr lang="es-ES" dirty="0">
                <a:latin typeface="Didact Gothic"/>
                <a:ea typeface="Didact Gothic"/>
                <a:cs typeface="Didact Gothic"/>
                <a:sym typeface="Didact Gothic"/>
              </a:rPr>
              <a:t>F1-Score</a:t>
            </a:r>
          </a:p>
          <a:p>
            <a:pPr marL="742950" lvl="1" indent="-285750">
              <a:lnSpc>
                <a:spcPct val="100000"/>
              </a:lnSpc>
              <a:buFont typeface="Wingdings" panose="05000000000000000000" pitchFamily="2" charset="2"/>
              <a:buChar char="§"/>
            </a:pPr>
            <a:r>
              <a:rPr lang="es-ES" dirty="0"/>
              <a:t>C</a:t>
            </a:r>
            <a:r>
              <a:rPr lang="es-ES" dirty="0">
                <a:latin typeface="Didact Gothic"/>
                <a:ea typeface="Didact Gothic"/>
                <a:cs typeface="Didact Gothic"/>
                <a:sym typeface="Didact Gothic"/>
              </a:rPr>
              <a:t>onfusio</a:t>
            </a:r>
            <a:r>
              <a:rPr lang="es-ES" dirty="0"/>
              <a:t>n Matrix</a:t>
            </a:r>
            <a:endParaRPr lang="en-US" dirty="0"/>
          </a:p>
        </p:txBody>
      </p:sp>
      <p:sp>
        <p:nvSpPr>
          <p:cNvPr id="277" name="Google Shape;277;p43"/>
          <p:cNvSpPr/>
          <p:nvPr/>
        </p:nvSpPr>
        <p:spPr>
          <a:xfrm>
            <a:off x="4985118" y="1136318"/>
            <a:ext cx="3916121" cy="2707395"/>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43"/>
          <p:cNvCxnSpPr/>
          <p:nvPr/>
        </p:nvCxnSpPr>
        <p:spPr>
          <a:xfrm>
            <a:off x="814975" y="2168032"/>
            <a:ext cx="647100" cy="0"/>
          </a:xfrm>
          <a:prstGeom prst="straightConnector1">
            <a:avLst/>
          </a:prstGeom>
          <a:noFill/>
          <a:ln w="19050" cap="flat" cmpd="sng">
            <a:solidFill>
              <a:schemeClr val="dk1"/>
            </a:solidFill>
            <a:prstDash val="solid"/>
            <a:round/>
            <a:headEnd type="none" w="med" len="med"/>
            <a:tailEnd type="none" w="med" len="med"/>
          </a:ln>
        </p:spPr>
      </p:cxnSp>
      <p:pic>
        <p:nvPicPr>
          <p:cNvPr id="5" name="Imagen 4" descr="Diagrama&#10;&#10;Descripción generada automáticamente">
            <a:extLst>
              <a:ext uri="{FF2B5EF4-FFF2-40B4-BE49-F238E27FC236}">
                <a16:creationId xmlns:a16="http://schemas.microsoft.com/office/drawing/2014/main" id="{B40E822E-414C-1D74-0A3B-585EBF950E18}"/>
              </a:ext>
            </a:extLst>
          </p:cNvPr>
          <p:cNvPicPr>
            <a:picLocks noChangeAspect="1"/>
          </p:cNvPicPr>
          <p:nvPr/>
        </p:nvPicPr>
        <p:blipFill>
          <a:blip r:embed="rId3"/>
          <a:stretch>
            <a:fillRect/>
          </a:stretch>
        </p:blipFill>
        <p:spPr>
          <a:xfrm>
            <a:off x="5214390" y="1351879"/>
            <a:ext cx="3686849" cy="2111559"/>
          </a:xfrm>
          <a:prstGeom prst="rect">
            <a:avLst/>
          </a:prstGeom>
        </p:spPr>
      </p:pic>
    </p:spTree>
    <p:extLst>
      <p:ext uri="{BB962C8B-B14F-4D97-AF65-F5344CB8AC3E}">
        <p14:creationId xmlns:p14="http://schemas.microsoft.com/office/powerpoint/2010/main" val="440769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2"/>
        <p:cNvGrpSpPr/>
        <p:nvPr/>
      </p:nvGrpSpPr>
      <p:grpSpPr>
        <a:xfrm>
          <a:off x="0" y="0"/>
          <a:ext cx="0" cy="0"/>
          <a:chOff x="0" y="0"/>
          <a:chExt cx="0" cy="0"/>
        </a:xfrm>
      </p:grpSpPr>
      <p:sp>
        <p:nvSpPr>
          <p:cNvPr id="383" name="Google Shape;383;p53"/>
          <p:cNvSpPr txBox="1">
            <a:spLocks noGrp="1"/>
          </p:cNvSpPr>
          <p:nvPr>
            <p:ph type="subTitle" idx="1"/>
          </p:nvPr>
        </p:nvSpPr>
        <p:spPr>
          <a:xfrm>
            <a:off x="564529" y="2571750"/>
            <a:ext cx="4217864" cy="825964"/>
          </a:xfrm>
          <a:prstGeom prst="rect">
            <a:avLst/>
          </a:prstGeom>
        </p:spPr>
        <p:txBody>
          <a:bodyPr spcFirstLastPara="1" wrap="square" lIns="91425" tIns="91425" rIns="91425" bIns="91425" anchor="t" anchorCtr="0">
            <a:noAutofit/>
          </a:bodyPr>
          <a:lstStyle/>
          <a:p>
            <a:pPr marL="285750" marR="0" indent="-285750" algn="l" rtl="0">
              <a:spcBef>
                <a:spcPts val="0"/>
              </a:spcBef>
              <a:spcAft>
                <a:spcPts val="0"/>
              </a:spcAft>
              <a:buClr>
                <a:schemeClr val="accent6"/>
              </a:buClr>
              <a:buSzPts val="1400"/>
              <a:buFont typeface="Wingdings" panose="05000000000000000000" pitchFamily="2" charset="2"/>
              <a:buChar char="v"/>
            </a:pPr>
            <a:r>
              <a:rPr lang="en-US" b="0" i="0" dirty="0">
                <a:solidFill>
                  <a:srgbClr val="FFFFFF"/>
                </a:solidFill>
                <a:effectLst/>
                <a:latin typeface="Didact Gothic" panose="00000500000000000000" pitchFamily="2" charset="0"/>
                <a:ea typeface="Didact Gothic" panose="00000500000000000000" pitchFamily="2" charset="0"/>
                <a:cs typeface="Didact Gothic" panose="00000500000000000000" pitchFamily="2" charset="0"/>
              </a:rPr>
              <a:t>LIST LEARNING RATE = [0.01, 0.001, 0.0001]</a:t>
            </a:r>
            <a:endParaRPr lang="es-ES" dirty="0">
              <a:ea typeface="Didact Gothic" panose="00000500000000000000" pitchFamily="2" charset="0"/>
              <a:cs typeface="Didact Gothic" panose="00000500000000000000" pitchFamily="2" charset="0"/>
            </a:endParaRPr>
          </a:p>
          <a:p>
            <a:pPr marL="285750" marR="0" indent="-285750" algn="l" rtl="0">
              <a:spcBef>
                <a:spcPts val="0"/>
              </a:spcBef>
              <a:spcAft>
                <a:spcPts val="0"/>
              </a:spcAft>
              <a:buClr>
                <a:schemeClr val="accent6"/>
              </a:buClr>
              <a:buSzPts val="1400"/>
              <a:buFont typeface="Wingdings" panose="05000000000000000000" pitchFamily="2" charset="2"/>
              <a:buChar char="v"/>
            </a:pPr>
            <a:r>
              <a:rPr lang="en-US" b="0" i="0" dirty="0">
                <a:solidFill>
                  <a:srgbClr val="FFFFFF"/>
                </a:solidFill>
                <a:effectLst/>
                <a:latin typeface="Didact Gothic" panose="00000500000000000000" pitchFamily="2" charset="0"/>
                <a:ea typeface="Didact Gothic" panose="00000500000000000000" pitchFamily="2" charset="0"/>
                <a:cs typeface="Didact Gothic" panose="00000500000000000000" pitchFamily="2" charset="0"/>
              </a:rPr>
              <a:t>LIST ENCODING DIM = [2, 7, 64]</a:t>
            </a:r>
            <a:endParaRPr lang="es-ES" sz="1100" dirty="0">
              <a:ea typeface="Didact Gothic" panose="00000500000000000000" pitchFamily="2" charset="0"/>
              <a:cs typeface="Didact Gothic" panose="00000500000000000000" pitchFamily="2" charset="0"/>
            </a:endParaRPr>
          </a:p>
          <a:p>
            <a:pPr marL="285750" marR="0" indent="-285750" algn="l" rtl="0">
              <a:spcBef>
                <a:spcPts val="0"/>
              </a:spcBef>
              <a:spcAft>
                <a:spcPts val="0"/>
              </a:spcAft>
              <a:buClr>
                <a:schemeClr val="accent6"/>
              </a:buClr>
              <a:buSzPts val="1400"/>
              <a:buFont typeface="Wingdings" panose="05000000000000000000" pitchFamily="2" charset="2"/>
              <a:buChar char="v"/>
            </a:pPr>
            <a:r>
              <a:rPr lang="en-US" b="0" i="0" dirty="0">
                <a:solidFill>
                  <a:srgbClr val="FFFFFF"/>
                </a:solidFill>
                <a:effectLst/>
                <a:latin typeface="Didact Gothic" panose="00000500000000000000" pitchFamily="2" charset="0"/>
                <a:ea typeface="Didact Gothic" panose="00000500000000000000" pitchFamily="2" charset="0"/>
                <a:cs typeface="Didact Gothic" panose="00000500000000000000" pitchFamily="2" charset="0"/>
              </a:rPr>
              <a:t>LIST SEQL = [2, 5, 10]</a:t>
            </a:r>
            <a:endParaRPr lang="es-ES" sz="1100" dirty="0">
              <a:effectLst/>
            </a:endParaRPr>
          </a:p>
          <a:p>
            <a:pPr marL="285750" lvl="0" indent="-285750" algn="l" rtl="0">
              <a:spcBef>
                <a:spcPts val="0"/>
              </a:spcBef>
              <a:spcAft>
                <a:spcPts val="0"/>
              </a:spcAft>
              <a:buClr>
                <a:schemeClr val="accent6"/>
              </a:buClr>
              <a:buFont typeface="Wingdings" panose="05000000000000000000" pitchFamily="2" charset="2"/>
              <a:buChar char="v"/>
            </a:pPr>
            <a:endParaRPr lang="en-US" dirty="0">
              <a:solidFill>
                <a:schemeClr val="accent5"/>
              </a:solidFill>
            </a:endParaRPr>
          </a:p>
        </p:txBody>
      </p:sp>
      <p:sp>
        <p:nvSpPr>
          <p:cNvPr id="385" name="Google Shape;385;p53"/>
          <p:cNvSpPr txBox="1">
            <a:spLocks noGrp="1"/>
          </p:cNvSpPr>
          <p:nvPr>
            <p:ph type="title"/>
          </p:nvPr>
        </p:nvSpPr>
        <p:spPr>
          <a:xfrm>
            <a:off x="564529" y="1835427"/>
            <a:ext cx="2205646" cy="40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Listas de combinaciones</a:t>
            </a:r>
            <a:endParaRPr dirty="0"/>
          </a:p>
        </p:txBody>
      </p:sp>
      <p:sp>
        <p:nvSpPr>
          <p:cNvPr id="391" name="Google Shape;391;p53"/>
          <p:cNvSpPr txBox="1">
            <a:spLocks noGrp="1"/>
          </p:cNvSpPr>
          <p:nvPr>
            <p:ph type="title" idx="6"/>
          </p:nvPr>
        </p:nvSpPr>
        <p:spPr>
          <a:xfrm>
            <a:off x="2427454" y="287135"/>
            <a:ext cx="4418407" cy="9879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solidFill>
                  <a:schemeClr val="lt1"/>
                </a:solidFill>
              </a:rPr>
              <a:t>Resultados y Comparación</a:t>
            </a:r>
            <a:endParaRPr dirty="0">
              <a:solidFill>
                <a:schemeClr val="lt1"/>
              </a:solidFill>
            </a:endParaRPr>
          </a:p>
        </p:txBody>
      </p:sp>
      <p:cxnSp>
        <p:nvCxnSpPr>
          <p:cNvPr id="392" name="Google Shape;392;p53"/>
          <p:cNvCxnSpPr/>
          <p:nvPr/>
        </p:nvCxnSpPr>
        <p:spPr>
          <a:xfrm>
            <a:off x="4313107" y="1404532"/>
            <a:ext cx="647100" cy="0"/>
          </a:xfrm>
          <a:prstGeom prst="straightConnector1">
            <a:avLst/>
          </a:prstGeom>
          <a:noFill/>
          <a:ln w="19050" cap="flat" cmpd="sng">
            <a:solidFill>
              <a:schemeClr val="lt1"/>
            </a:solidFill>
            <a:prstDash val="solid"/>
            <a:round/>
            <a:headEnd type="none" w="med" len="med"/>
            <a:tailEnd type="none" w="med" len="med"/>
          </a:ln>
        </p:spPr>
      </p:cxnSp>
      <p:pic>
        <p:nvPicPr>
          <p:cNvPr id="12" name="Imagen 11" descr="Gráfico&#10;&#10;Descripción generada automáticamente con confianza baja">
            <a:extLst>
              <a:ext uri="{FF2B5EF4-FFF2-40B4-BE49-F238E27FC236}">
                <a16:creationId xmlns:a16="http://schemas.microsoft.com/office/drawing/2014/main" id="{C35AC6BD-FE53-53E7-CEB9-CCDF6F36CC69}"/>
              </a:ext>
            </a:extLst>
          </p:cNvPr>
          <p:cNvPicPr>
            <a:picLocks noChangeAspect="1"/>
          </p:cNvPicPr>
          <p:nvPr/>
        </p:nvPicPr>
        <p:blipFill>
          <a:blip r:embed="rId3"/>
          <a:stretch>
            <a:fillRect/>
          </a:stretch>
        </p:blipFill>
        <p:spPr>
          <a:xfrm>
            <a:off x="4880529" y="1534004"/>
            <a:ext cx="4150182" cy="2374447"/>
          </a:xfrm>
          <a:prstGeom prst="rect">
            <a:avLst/>
          </a:prstGeom>
        </p:spPr>
      </p:pic>
    </p:spTree>
    <p:extLst>
      <p:ext uri="{BB962C8B-B14F-4D97-AF65-F5344CB8AC3E}">
        <p14:creationId xmlns:p14="http://schemas.microsoft.com/office/powerpoint/2010/main" val="97923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2"/>
        <p:cNvGrpSpPr/>
        <p:nvPr/>
      </p:nvGrpSpPr>
      <p:grpSpPr>
        <a:xfrm>
          <a:off x="0" y="0"/>
          <a:ext cx="0" cy="0"/>
          <a:chOff x="0" y="0"/>
          <a:chExt cx="0" cy="0"/>
        </a:xfrm>
      </p:grpSpPr>
      <p:sp>
        <p:nvSpPr>
          <p:cNvPr id="383" name="Google Shape;383;p53"/>
          <p:cNvSpPr txBox="1">
            <a:spLocks noGrp="1"/>
          </p:cNvSpPr>
          <p:nvPr>
            <p:ph type="subTitle" idx="1"/>
          </p:nvPr>
        </p:nvSpPr>
        <p:spPr>
          <a:xfrm>
            <a:off x="685910" y="2490829"/>
            <a:ext cx="3886090" cy="1135565"/>
          </a:xfrm>
          <a:prstGeom prst="rect">
            <a:avLst/>
          </a:prstGeom>
        </p:spPr>
        <p:txBody>
          <a:bodyPr spcFirstLastPara="1" wrap="square" lIns="91425" tIns="91425" rIns="91425" bIns="91425" anchor="t" anchorCtr="0">
            <a:noAutofit/>
          </a:bodyPr>
          <a:lstStyle/>
          <a:p>
            <a:pPr marL="285750" marR="0" indent="-285750" algn="l" rtl="0">
              <a:spcBef>
                <a:spcPts val="0"/>
              </a:spcBef>
              <a:spcAft>
                <a:spcPts val="0"/>
              </a:spcAft>
              <a:buClr>
                <a:schemeClr val="accent6"/>
              </a:buClr>
              <a:buSzPts val="1400"/>
              <a:buFont typeface="Wingdings" panose="05000000000000000000" pitchFamily="2" charset="2"/>
              <a:buChar char="v"/>
            </a:pPr>
            <a:r>
              <a:rPr lang="en-US" b="0" i="0" dirty="0">
                <a:solidFill>
                  <a:srgbClr val="FFFFFF"/>
                </a:solidFill>
                <a:effectLst/>
                <a:latin typeface="Didact Gothic" panose="00000500000000000000" pitchFamily="2" charset="0"/>
                <a:ea typeface="Didact Gothic" panose="00000500000000000000" pitchFamily="2" charset="0"/>
                <a:cs typeface="Didact Gothic" panose="00000500000000000000" pitchFamily="2" charset="0"/>
              </a:rPr>
              <a:t>LEARNING RATE = 0.001</a:t>
            </a:r>
            <a:endParaRPr lang="es-ES" dirty="0">
              <a:ea typeface="Didact Gothic" panose="00000500000000000000" pitchFamily="2" charset="0"/>
              <a:cs typeface="Didact Gothic" panose="00000500000000000000" pitchFamily="2" charset="0"/>
            </a:endParaRPr>
          </a:p>
          <a:p>
            <a:pPr marL="285750" marR="0" indent="-285750" algn="l" rtl="0">
              <a:spcBef>
                <a:spcPts val="0"/>
              </a:spcBef>
              <a:spcAft>
                <a:spcPts val="0"/>
              </a:spcAft>
              <a:buClr>
                <a:schemeClr val="accent6"/>
              </a:buClr>
              <a:buSzPts val="1400"/>
              <a:buFont typeface="Wingdings" panose="05000000000000000000" pitchFamily="2" charset="2"/>
              <a:buChar char="v"/>
            </a:pPr>
            <a:r>
              <a:rPr lang="en-US" b="0" i="0" dirty="0">
                <a:solidFill>
                  <a:srgbClr val="FFFFFF"/>
                </a:solidFill>
                <a:effectLst/>
                <a:latin typeface="Didact Gothic" panose="00000500000000000000" pitchFamily="2" charset="0"/>
                <a:ea typeface="Didact Gothic" panose="00000500000000000000" pitchFamily="2" charset="0"/>
                <a:cs typeface="Didact Gothic" panose="00000500000000000000" pitchFamily="2" charset="0"/>
              </a:rPr>
              <a:t>ENCODING DIM = 7</a:t>
            </a:r>
            <a:endParaRPr lang="es-ES" sz="1100" dirty="0">
              <a:ea typeface="Didact Gothic" panose="00000500000000000000" pitchFamily="2" charset="0"/>
              <a:cs typeface="Didact Gothic" panose="00000500000000000000" pitchFamily="2" charset="0"/>
            </a:endParaRPr>
          </a:p>
          <a:p>
            <a:pPr marL="285750" indent="-285750" algn="l">
              <a:buClr>
                <a:schemeClr val="accent6"/>
              </a:buClr>
              <a:buFont typeface="Wingdings" panose="05000000000000000000" pitchFamily="2" charset="2"/>
              <a:buChar char="v"/>
            </a:pPr>
            <a:r>
              <a:rPr lang="en-US" b="0" i="0" dirty="0">
                <a:solidFill>
                  <a:srgbClr val="FFFFFF"/>
                </a:solidFill>
                <a:effectLst/>
                <a:latin typeface="Didact Gothic" panose="00000500000000000000" pitchFamily="2" charset="0"/>
                <a:ea typeface="Didact Gothic" panose="00000500000000000000" pitchFamily="2" charset="0"/>
                <a:cs typeface="Didact Gothic" panose="00000500000000000000" pitchFamily="2" charset="0"/>
              </a:rPr>
              <a:t>SEQL = [2, 5]</a:t>
            </a:r>
          </a:p>
          <a:p>
            <a:pPr marL="285750" marR="0" indent="-285750" algn="l" rtl="0">
              <a:spcBef>
                <a:spcPts val="0"/>
              </a:spcBef>
              <a:spcAft>
                <a:spcPts val="0"/>
              </a:spcAft>
              <a:buClr>
                <a:schemeClr val="accent6"/>
              </a:buClr>
              <a:buSzPts val="1400"/>
              <a:buFont typeface="Wingdings" panose="05000000000000000000" pitchFamily="2" charset="2"/>
              <a:buChar char="v"/>
            </a:pPr>
            <a:r>
              <a:rPr lang="en-US" dirty="0">
                <a:solidFill>
                  <a:srgbClr val="FFFFFF"/>
                </a:solidFill>
                <a:latin typeface="Didact Gothic" panose="00000500000000000000" pitchFamily="2" charset="0"/>
              </a:rPr>
              <a:t>10.000 </a:t>
            </a:r>
            <a:r>
              <a:rPr lang="en-US" dirty="0" err="1">
                <a:solidFill>
                  <a:srgbClr val="FFFFFF"/>
                </a:solidFill>
                <a:latin typeface="Didact Gothic" panose="00000500000000000000" pitchFamily="2" charset="0"/>
              </a:rPr>
              <a:t>Muestras</a:t>
            </a:r>
            <a:r>
              <a:rPr lang="en-US" dirty="0">
                <a:solidFill>
                  <a:srgbClr val="FFFFFF"/>
                </a:solidFill>
                <a:latin typeface="Didact Gothic" panose="00000500000000000000" pitchFamily="2" charset="0"/>
              </a:rPr>
              <a:t> y 150 </a:t>
            </a:r>
            <a:r>
              <a:rPr lang="en-US" dirty="0" err="1">
                <a:solidFill>
                  <a:srgbClr val="FFFFFF"/>
                </a:solidFill>
                <a:latin typeface="Didact Gothic" panose="00000500000000000000" pitchFamily="2" charset="0"/>
              </a:rPr>
              <a:t>Épocas</a:t>
            </a:r>
            <a:endParaRPr lang="en-US" dirty="0">
              <a:solidFill>
                <a:schemeClr val="accent5"/>
              </a:solidFill>
            </a:endParaRPr>
          </a:p>
        </p:txBody>
      </p:sp>
      <p:sp>
        <p:nvSpPr>
          <p:cNvPr id="385" name="Google Shape;385;p53"/>
          <p:cNvSpPr txBox="1">
            <a:spLocks noGrp="1"/>
          </p:cNvSpPr>
          <p:nvPr>
            <p:ph type="title"/>
          </p:nvPr>
        </p:nvSpPr>
        <p:spPr>
          <a:xfrm>
            <a:off x="685910" y="1972992"/>
            <a:ext cx="2205646" cy="40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Parámetros</a:t>
            </a:r>
            <a:endParaRPr dirty="0"/>
          </a:p>
        </p:txBody>
      </p:sp>
      <p:sp>
        <p:nvSpPr>
          <p:cNvPr id="391" name="Google Shape;391;p53"/>
          <p:cNvSpPr txBox="1">
            <a:spLocks noGrp="1"/>
          </p:cNvSpPr>
          <p:nvPr>
            <p:ph type="title" idx="6"/>
          </p:nvPr>
        </p:nvSpPr>
        <p:spPr>
          <a:xfrm>
            <a:off x="2427454" y="287135"/>
            <a:ext cx="4418407" cy="9879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solidFill>
                  <a:schemeClr val="lt1"/>
                </a:solidFill>
              </a:rPr>
              <a:t>Resultados y Comparación</a:t>
            </a:r>
            <a:endParaRPr dirty="0">
              <a:solidFill>
                <a:schemeClr val="lt1"/>
              </a:solidFill>
            </a:endParaRPr>
          </a:p>
        </p:txBody>
      </p:sp>
      <p:cxnSp>
        <p:nvCxnSpPr>
          <p:cNvPr id="392" name="Google Shape;392;p53"/>
          <p:cNvCxnSpPr/>
          <p:nvPr/>
        </p:nvCxnSpPr>
        <p:spPr>
          <a:xfrm>
            <a:off x="4313107" y="1404532"/>
            <a:ext cx="647100" cy="0"/>
          </a:xfrm>
          <a:prstGeom prst="straightConnector1">
            <a:avLst/>
          </a:prstGeom>
          <a:noFill/>
          <a:ln w="19050" cap="flat" cmpd="sng">
            <a:solidFill>
              <a:schemeClr val="lt1"/>
            </a:solidFill>
            <a:prstDash val="solid"/>
            <a:round/>
            <a:headEnd type="none" w="med" len="med"/>
            <a:tailEnd type="none" w="med" len="med"/>
          </a:ln>
        </p:spPr>
      </p:cxnSp>
      <p:pic>
        <p:nvPicPr>
          <p:cNvPr id="3" name="Imagen 2" descr="Gráfico&#10;&#10;Descripción generada automáticamente">
            <a:extLst>
              <a:ext uri="{FF2B5EF4-FFF2-40B4-BE49-F238E27FC236}">
                <a16:creationId xmlns:a16="http://schemas.microsoft.com/office/drawing/2014/main" id="{4D8672EE-1487-ABD7-3451-AE743F65028F}"/>
              </a:ext>
            </a:extLst>
          </p:cNvPr>
          <p:cNvPicPr>
            <a:picLocks noChangeAspect="1"/>
          </p:cNvPicPr>
          <p:nvPr/>
        </p:nvPicPr>
        <p:blipFill>
          <a:blip r:embed="rId3"/>
          <a:stretch>
            <a:fillRect/>
          </a:stretch>
        </p:blipFill>
        <p:spPr>
          <a:xfrm>
            <a:off x="4664363" y="1680827"/>
            <a:ext cx="4377532" cy="1945570"/>
          </a:xfrm>
          <a:prstGeom prst="rect">
            <a:avLst/>
          </a:prstGeom>
        </p:spPr>
      </p:pic>
    </p:spTree>
    <p:extLst>
      <p:ext uri="{BB962C8B-B14F-4D97-AF65-F5344CB8AC3E}">
        <p14:creationId xmlns:p14="http://schemas.microsoft.com/office/powerpoint/2010/main" val="143736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índice</a:t>
            </a:r>
            <a:endParaRPr b="1" dirty="0">
              <a:solidFill>
                <a:schemeClr val="dk1"/>
              </a:solidFill>
            </a:endParaRPr>
          </a:p>
        </p:txBody>
      </p:sp>
      <p:sp>
        <p:nvSpPr>
          <p:cNvPr id="240" name="Google Shape;240;p40"/>
          <p:cNvSpPr txBox="1">
            <a:spLocks noGrp="1"/>
          </p:cNvSpPr>
          <p:nvPr>
            <p:ph type="body" idx="1"/>
          </p:nvPr>
        </p:nvSpPr>
        <p:spPr>
          <a:xfrm>
            <a:off x="713225" y="1424149"/>
            <a:ext cx="6075000" cy="3429787"/>
          </a:xfrm>
          <a:prstGeom prst="rect">
            <a:avLst/>
          </a:prstGeom>
        </p:spPr>
        <p:txBody>
          <a:bodyPr spcFirstLastPara="1" wrap="square" lIns="91425" tIns="91425" rIns="91425" bIns="91425" anchor="t" anchorCtr="0">
            <a:noAutofit/>
          </a:bodyPr>
          <a:lstStyle/>
          <a:p>
            <a:pPr marL="390525" lvl="0" indent="-228600" algn="l" rtl="0">
              <a:spcBef>
                <a:spcPts val="0"/>
              </a:spcBef>
              <a:spcAft>
                <a:spcPts val="0"/>
              </a:spcAft>
              <a:buClr>
                <a:schemeClr val="dk1"/>
              </a:buClr>
              <a:buSzPts val="1050"/>
              <a:buFont typeface="+mj-lt"/>
              <a:buAutoNum type="arabicPeriod"/>
            </a:pPr>
            <a:r>
              <a:rPr lang="es-ES" sz="1050" u="none" dirty="0">
                <a:solidFill>
                  <a:schemeClr val="dk1"/>
                </a:solidFill>
                <a:latin typeface="Didact Gothic"/>
                <a:ea typeface="Didact Gothic"/>
                <a:cs typeface="Didact Gothic"/>
                <a:sym typeface="Didact Gothic"/>
              </a:rPr>
              <a:t>Introducción</a:t>
            </a:r>
            <a:endParaRPr lang="es-ES" sz="1050" dirty="0"/>
          </a:p>
          <a:p>
            <a:pPr marL="390525" lvl="0" indent="-228600" algn="l" rtl="0">
              <a:spcBef>
                <a:spcPts val="0"/>
              </a:spcBef>
              <a:spcAft>
                <a:spcPts val="0"/>
              </a:spcAft>
              <a:buClr>
                <a:schemeClr val="dk1"/>
              </a:buClr>
              <a:buSzPts val="1050"/>
              <a:buFont typeface="+mj-lt"/>
              <a:buAutoNum type="arabicPeriod"/>
            </a:pPr>
            <a:r>
              <a:rPr lang="es-ES" sz="1050" u="none">
                <a:solidFill>
                  <a:schemeClr val="dk1"/>
                </a:solidFill>
                <a:latin typeface="Didact Gothic"/>
                <a:ea typeface="Didact Gothic"/>
                <a:cs typeface="Didact Gothic"/>
                <a:sym typeface="Didact Gothic"/>
              </a:rPr>
              <a:t>Contexto</a:t>
            </a:r>
            <a:endParaRPr lang="es-ES" sz="1050" u="none" dirty="0">
              <a:solidFill>
                <a:schemeClr val="dk1"/>
              </a:solidFill>
              <a:latin typeface="Didact Gothic"/>
              <a:ea typeface="Didact Gothic"/>
              <a:cs typeface="Didact Gothic"/>
              <a:sym typeface="Didact Gothic"/>
            </a:endParaRPr>
          </a:p>
          <a:p>
            <a:pPr lvl="1" indent="-295275">
              <a:buSzPts val="1050"/>
              <a:buFont typeface="Didact Gothic"/>
              <a:buChar char="●"/>
            </a:pPr>
            <a:r>
              <a:rPr lang="es-ES" sz="1050" dirty="0"/>
              <a:t>¿Qué es la epilepsia?</a:t>
            </a:r>
            <a:endParaRPr lang="en-US" sz="1050" u="none" dirty="0">
              <a:solidFill>
                <a:schemeClr val="dk1"/>
              </a:solidFill>
              <a:latin typeface="Didact Gothic"/>
              <a:ea typeface="Didact Gothic"/>
              <a:cs typeface="Didact Gothic"/>
              <a:sym typeface="Didact Gothic"/>
            </a:endParaRPr>
          </a:p>
          <a:p>
            <a:pPr marL="914400" lvl="1" indent="-295275" algn="l" rtl="0">
              <a:spcBef>
                <a:spcPts val="0"/>
              </a:spcBef>
              <a:spcAft>
                <a:spcPts val="0"/>
              </a:spcAft>
              <a:buClr>
                <a:schemeClr val="dk1"/>
              </a:buClr>
              <a:buSzPts val="1050"/>
              <a:buChar char="●"/>
            </a:pPr>
            <a:r>
              <a:rPr lang="es-ES" sz="1050" dirty="0"/>
              <a:t>Necesidad</a:t>
            </a:r>
          </a:p>
          <a:p>
            <a:pPr marL="914400" lvl="1" indent="-295275" algn="l" rtl="0">
              <a:spcBef>
                <a:spcPts val="0"/>
              </a:spcBef>
              <a:spcAft>
                <a:spcPts val="0"/>
              </a:spcAft>
              <a:buClr>
                <a:schemeClr val="dk1"/>
              </a:buClr>
              <a:buSzPts val="1050"/>
              <a:buChar char="●"/>
            </a:pPr>
            <a:r>
              <a:rPr lang="en-US" sz="1050" dirty="0"/>
              <a:t>Marco conceptual</a:t>
            </a:r>
          </a:p>
          <a:p>
            <a:pPr marL="914400" lvl="1" indent="-295275" algn="l" rtl="0">
              <a:spcBef>
                <a:spcPts val="0"/>
              </a:spcBef>
              <a:spcAft>
                <a:spcPts val="0"/>
              </a:spcAft>
              <a:buClr>
                <a:schemeClr val="dk1"/>
              </a:buClr>
              <a:buSzPts val="1050"/>
              <a:buChar char="●"/>
            </a:pPr>
            <a:r>
              <a:rPr lang="es-ES" sz="1050" dirty="0">
                <a:solidFill>
                  <a:schemeClr val="dk1"/>
                </a:solidFill>
              </a:rPr>
              <a:t>Situa</a:t>
            </a:r>
            <a:r>
              <a:rPr lang="es-ES" sz="1050" dirty="0"/>
              <a:t>ción</a:t>
            </a:r>
            <a:r>
              <a:rPr lang="en-US" sz="1050" dirty="0"/>
              <a:t> actual</a:t>
            </a:r>
          </a:p>
          <a:p>
            <a:pPr marL="457200" lvl="0" indent="-295275" algn="l" rtl="0">
              <a:spcBef>
                <a:spcPts val="0"/>
              </a:spcBef>
              <a:spcAft>
                <a:spcPts val="0"/>
              </a:spcAft>
              <a:buSzPts val="1050"/>
              <a:buAutoNum type="arabicPeriod"/>
            </a:pPr>
            <a:r>
              <a:rPr lang="es-ES" sz="1050" dirty="0"/>
              <a:t>Principales</a:t>
            </a:r>
            <a:r>
              <a:rPr lang="en-US" sz="1050" dirty="0"/>
              <a:t> </a:t>
            </a:r>
            <a:r>
              <a:rPr lang="es-ES" sz="1050" dirty="0"/>
              <a:t>paradigmas</a:t>
            </a:r>
          </a:p>
          <a:p>
            <a:pPr marL="457200" lvl="0" indent="-295275" algn="l" rtl="0">
              <a:spcBef>
                <a:spcPts val="0"/>
              </a:spcBef>
              <a:spcAft>
                <a:spcPts val="0"/>
              </a:spcAft>
              <a:buSzPts val="1050"/>
              <a:buAutoNum type="arabicPeriod"/>
            </a:pPr>
            <a:r>
              <a:rPr lang="en-US" sz="1050" dirty="0"/>
              <a:t>Objetivos</a:t>
            </a:r>
          </a:p>
          <a:p>
            <a:pPr marL="457200" lvl="0" indent="-295275" algn="l" rtl="0">
              <a:spcBef>
                <a:spcPts val="0"/>
              </a:spcBef>
              <a:spcAft>
                <a:spcPts val="0"/>
              </a:spcAft>
              <a:buClr>
                <a:schemeClr val="dk1"/>
              </a:buClr>
              <a:buSzPts val="1050"/>
              <a:buAutoNum type="arabicPeriod"/>
            </a:pPr>
            <a:r>
              <a:rPr lang="es-ES" sz="1050" u="none" dirty="0">
                <a:solidFill>
                  <a:schemeClr val="dk1"/>
                </a:solidFill>
                <a:latin typeface="Didact Gothic"/>
                <a:ea typeface="Didact Gothic"/>
                <a:cs typeface="Didact Gothic"/>
                <a:sym typeface="Didact Gothic"/>
              </a:rPr>
              <a:t>Planificación </a:t>
            </a:r>
          </a:p>
          <a:p>
            <a:pPr marL="457200" lvl="0" indent="-295275" algn="l" rtl="0">
              <a:spcBef>
                <a:spcPts val="0"/>
              </a:spcBef>
              <a:spcAft>
                <a:spcPts val="0"/>
              </a:spcAft>
              <a:buClr>
                <a:schemeClr val="dk1"/>
              </a:buClr>
              <a:buSzPts val="1050"/>
              <a:buAutoNum type="arabicPeriod"/>
            </a:pPr>
            <a:r>
              <a:rPr lang="es-ES" sz="1050" dirty="0"/>
              <a:t>Metodología</a:t>
            </a:r>
            <a:endParaRPr lang="en-US" sz="1050" u="none" dirty="0">
              <a:solidFill>
                <a:schemeClr val="dk1"/>
              </a:solidFill>
              <a:latin typeface="Didact Gothic"/>
              <a:ea typeface="Didact Gothic"/>
              <a:cs typeface="Didact Gothic"/>
              <a:sym typeface="Didact Gothic"/>
            </a:endParaRPr>
          </a:p>
          <a:p>
            <a:pPr marL="914400" lvl="1" indent="-295275" algn="l" rtl="0">
              <a:spcBef>
                <a:spcPts val="0"/>
              </a:spcBef>
              <a:spcAft>
                <a:spcPts val="0"/>
              </a:spcAft>
              <a:buClr>
                <a:schemeClr val="dk1"/>
              </a:buClr>
              <a:buSzPts val="1050"/>
              <a:buChar char="●"/>
            </a:pPr>
            <a:r>
              <a:rPr lang="en-US" sz="1050" dirty="0"/>
              <a:t>Tratamiento de datos</a:t>
            </a:r>
          </a:p>
          <a:p>
            <a:pPr marL="914400" lvl="1" indent="-295275" algn="l" rtl="0">
              <a:spcBef>
                <a:spcPts val="0"/>
              </a:spcBef>
              <a:spcAft>
                <a:spcPts val="0"/>
              </a:spcAft>
              <a:buClr>
                <a:schemeClr val="dk1"/>
              </a:buClr>
              <a:buSzPts val="1050"/>
              <a:buChar char="●"/>
            </a:pPr>
            <a:r>
              <a:rPr lang="en-US" sz="1050" dirty="0"/>
              <a:t>Implementación</a:t>
            </a:r>
          </a:p>
          <a:p>
            <a:pPr marL="914400" lvl="1" indent="-295275" algn="l" rtl="0">
              <a:spcBef>
                <a:spcPts val="0"/>
              </a:spcBef>
              <a:spcAft>
                <a:spcPts val="0"/>
              </a:spcAft>
              <a:buClr>
                <a:schemeClr val="dk1"/>
              </a:buClr>
              <a:buSzPts val="1050"/>
              <a:buChar char="●"/>
            </a:pPr>
            <a:r>
              <a:rPr lang="en-US" sz="1050" dirty="0"/>
              <a:t>Optimización</a:t>
            </a:r>
          </a:p>
          <a:p>
            <a:pPr marL="914400" lvl="1" indent="-295275" algn="l" rtl="0">
              <a:spcBef>
                <a:spcPts val="0"/>
              </a:spcBef>
              <a:spcAft>
                <a:spcPts val="0"/>
              </a:spcAft>
              <a:buClr>
                <a:schemeClr val="dk1"/>
              </a:buClr>
              <a:buSzPts val="1050"/>
              <a:buChar char="●"/>
            </a:pPr>
            <a:r>
              <a:rPr lang="en-US" sz="1050" dirty="0"/>
              <a:t>Evaluación</a:t>
            </a:r>
          </a:p>
          <a:p>
            <a:pPr marL="390525" indent="-228600">
              <a:buSzPts val="1050"/>
              <a:buFont typeface="+mj-lt"/>
              <a:buAutoNum type="arabicPeriod"/>
            </a:pPr>
            <a:r>
              <a:rPr lang="en-US" sz="1050" dirty="0"/>
              <a:t>Resultados y comparación</a:t>
            </a:r>
            <a:endParaRPr lang="es-ES" sz="1050" dirty="0"/>
          </a:p>
          <a:p>
            <a:pPr marL="390525" indent="-228600">
              <a:buSzPts val="1050"/>
              <a:buFont typeface="+mj-lt"/>
              <a:buAutoNum type="arabicPeriod"/>
            </a:pPr>
            <a:r>
              <a:rPr lang="en-US" sz="1050" dirty="0"/>
              <a:t>Conclusiones</a:t>
            </a:r>
          </a:p>
          <a:p>
            <a:pPr marL="390525" indent="-228600">
              <a:buSzPts val="1050"/>
              <a:buFont typeface="+mj-lt"/>
              <a:buAutoNum type="arabicPeriod"/>
            </a:pPr>
            <a:r>
              <a:rPr lang="en-US" sz="1050" dirty="0"/>
              <a:t>Anexo</a:t>
            </a:r>
            <a:endParaRPr lang="en-US" sz="1050" u="none" dirty="0">
              <a:solidFill>
                <a:schemeClr val="dk1"/>
              </a:solidFill>
              <a:latin typeface="Didact Gothic"/>
              <a:ea typeface="Didact Gothic"/>
              <a:cs typeface="Didact Gothic"/>
              <a:sym typeface="Didact Gothic"/>
            </a:endParaRPr>
          </a:p>
          <a:p>
            <a:pPr marL="914400" lvl="1" indent="-295275" algn="l" rtl="0">
              <a:spcBef>
                <a:spcPts val="0"/>
              </a:spcBef>
              <a:spcAft>
                <a:spcPts val="0"/>
              </a:spcAft>
              <a:buClr>
                <a:schemeClr val="dk1"/>
              </a:buClr>
              <a:buSzPts val="1050"/>
              <a:buChar char="●"/>
            </a:pPr>
            <a:r>
              <a:rPr lang="en-US" sz="1050" dirty="0"/>
              <a:t>Herramientas utilizadas</a:t>
            </a:r>
            <a:endParaRPr lang="es-ES" sz="1050" dirty="0"/>
          </a:p>
          <a:p>
            <a:pPr marL="161925" indent="0">
              <a:buSzPts val="1050"/>
              <a:buNone/>
            </a:pPr>
            <a:endParaRPr lang="en-US" sz="1050" dirty="0"/>
          </a:p>
          <a:p>
            <a:pPr lvl="1" indent="-295275">
              <a:buSzPts val="1050"/>
              <a:buFont typeface="+mj-lt"/>
              <a:buAutoNum type="arabicPeriod"/>
            </a:pPr>
            <a:endParaRPr lang="en-US" sz="1050" dirty="0"/>
          </a:p>
          <a:p>
            <a:pPr marL="457200" lvl="0" indent="-295275" algn="l" rtl="0">
              <a:spcBef>
                <a:spcPts val="0"/>
              </a:spcBef>
              <a:spcAft>
                <a:spcPts val="0"/>
              </a:spcAft>
              <a:buClr>
                <a:schemeClr val="dk1"/>
              </a:buClr>
              <a:buSzPts val="1050"/>
              <a:buAutoNum type="arabicPeriod"/>
            </a:pPr>
            <a:endParaRPr lang="es-ES" sz="1050" dirty="0"/>
          </a:p>
          <a:p>
            <a:pPr lvl="1" indent="-295275">
              <a:buSzPts val="1050"/>
            </a:pPr>
            <a:endParaRPr sz="950" u="none" dirty="0">
              <a:solidFill>
                <a:schemeClr val="dk1"/>
              </a:solidFill>
              <a:latin typeface="Didact Gothic"/>
              <a:ea typeface="Didact Gothic"/>
              <a:cs typeface="Didact Gothic"/>
              <a:sym typeface="Didact Gothic"/>
            </a:endParaRPr>
          </a:p>
        </p:txBody>
      </p:sp>
      <p:cxnSp>
        <p:nvCxnSpPr>
          <p:cNvPr id="241" name="Google Shape;241;p40"/>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47"/>
        <p:cNvGrpSpPr/>
        <p:nvPr/>
      </p:nvGrpSpPr>
      <p:grpSpPr>
        <a:xfrm>
          <a:off x="0" y="0"/>
          <a:ext cx="0" cy="0"/>
          <a:chOff x="0" y="0"/>
          <a:chExt cx="0" cy="0"/>
        </a:xfrm>
      </p:grpSpPr>
      <p:cxnSp>
        <p:nvCxnSpPr>
          <p:cNvPr id="361" name="Google Shape;361;p51"/>
          <p:cNvCxnSpPr/>
          <p:nvPr/>
        </p:nvCxnSpPr>
        <p:spPr>
          <a:xfrm>
            <a:off x="-22525" y="2564950"/>
            <a:ext cx="2858700" cy="0"/>
          </a:xfrm>
          <a:prstGeom prst="straightConnector1">
            <a:avLst/>
          </a:prstGeom>
          <a:noFill/>
          <a:ln w="19050" cap="flat" cmpd="sng">
            <a:solidFill>
              <a:schemeClr val="dk1"/>
            </a:solidFill>
            <a:prstDash val="solid"/>
            <a:round/>
            <a:headEnd type="none" w="med" len="med"/>
            <a:tailEnd type="none" w="med" len="med"/>
          </a:ln>
        </p:spPr>
      </p:cxnSp>
      <p:cxnSp>
        <p:nvCxnSpPr>
          <p:cNvPr id="362" name="Google Shape;362;p51"/>
          <p:cNvCxnSpPr/>
          <p:nvPr/>
        </p:nvCxnSpPr>
        <p:spPr>
          <a:xfrm>
            <a:off x="6285300" y="2571750"/>
            <a:ext cx="2858700" cy="0"/>
          </a:xfrm>
          <a:prstGeom prst="straightConnector1">
            <a:avLst/>
          </a:prstGeom>
          <a:noFill/>
          <a:ln w="19050" cap="flat" cmpd="sng">
            <a:solidFill>
              <a:schemeClr val="dk1"/>
            </a:solidFill>
            <a:prstDash val="solid"/>
            <a:round/>
            <a:headEnd type="none" w="med" len="med"/>
            <a:tailEnd type="none" w="med" len="med"/>
          </a:ln>
        </p:spPr>
      </p:cxnSp>
      <p:sp>
        <p:nvSpPr>
          <p:cNvPr id="21" name="Google Shape;627;p63">
            <a:extLst>
              <a:ext uri="{FF2B5EF4-FFF2-40B4-BE49-F238E27FC236}">
                <a16:creationId xmlns:a16="http://schemas.microsoft.com/office/drawing/2014/main" id="{7BBCE1B5-1FED-8013-1C5D-A424DA4E9A1A}"/>
              </a:ext>
            </a:extLst>
          </p:cNvPr>
          <p:cNvSpPr txBox="1">
            <a:spLocks noGrp="1"/>
          </p:cNvSpPr>
          <p:nvPr>
            <p:ph type="title"/>
          </p:nvPr>
        </p:nvSpPr>
        <p:spPr>
          <a:xfrm>
            <a:off x="3222736" y="2257072"/>
            <a:ext cx="2858700" cy="84491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Resultados y comparación</a:t>
            </a:r>
            <a:endParaRPr sz="1800" dirty="0"/>
          </a:p>
        </p:txBody>
      </p:sp>
      <p:graphicFrame>
        <p:nvGraphicFramePr>
          <p:cNvPr id="38" name="Google Shape;628;p63">
            <a:extLst>
              <a:ext uri="{FF2B5EF4-FFF2-40B4-BE49-F238E27FC236}">
                <a16:creationId xmlns:a16="http://schemas.microsoft.com/office/drawing/2014/main" id="{052652D5-6851-06EB-77EE-B2B2933472C1}"/>
              </a:ext>
            </a:extLst>
          </p:cNvPr>
          <p:cNvGraphicFramePr/>
          <p:nvPr>
            <p:extLst>
              <p:ext uri="{D42A27DB-BD31-4B8C-83A1-F6EECF244321}">
                <p14:modId xmlns:p14="http://schemas.microsoft.com/office/powerpoint/2010/main" val="4161674136"/>
              </p:ext>
            </p:extLst>
          </p:nvPr>
        </p:nvGraphicFramePr>
        <p:xfrm>
          <a:off x="342310" y="732520"/>
          <a:ext cx="3608104" cy="1138642"/>
        </p:xfrm>
        <a:graphic>
          <a:graphicData uri="http://schemas.openxmlformats.org/drawingml/2006/table">
            <a:tbl>
              <a:tblPr>
                <a:noFill/>
                <a:tableStyleId>{F98FC287-2C23-4992-89A8-1683551C8EB7}</a:tableStyleId>
              </a:tblPr>
              <a:tblGrid>
                <a:gridCol w="1041628">
                  <a:extLst>
                    <a:ext uri="{9D8B030D-6E8A-4147-A177-3AD203B41FA5}">
                      <a16:colId xmlns:a16="http://schemas.microsoft.com/office/drawing/2014/main" val="20000"/>
                    </a:ext>
                  </a:extLst>
                </a:gridCol>
                <a:gridCol w="957542">
                  <a:extLst>
                    <a:ext uri="{9D8B030D-6E8A-4147-A177-3AD203B41FA5}">
                      <a16:colId xmlns:a16="http://schemas.microsoft.com/office/drawing/2014/main" val="20001"/>
                    </a:ext>
                  </a:extLst>
                </a:gridCol>
                <a:gridCol w="772948">
                  <a:extLst>
                    <a:ext uri="{9D8B030D-6E8A-4147-A177-3AD203B41FA5}">
                      <a16:colId xmlns:a16="http://schemas.microsoft.com/office/drawing/2014/main" val="20002"/>
                    </a:ext>
                  </a:extLst>
                </a:gridCol>
                <a:gridCol w="835986">
                  <a:extLst>
                    <a:ext uri="{9D8B030D-6E8A-4147-A177-3AD203B41FA5}">
                      <a16:colId xmlns:a16="http://schemas.microsoft.com/office/drawing/2014/main" val="20003"/>
                    </a:ext>
                  </a:extLst>
                </a:gridCol>
              </a:tblGrid>
              <a:tr h="213630">
                <a:tc>
                  <a:txBody>
                    <a:bodyPr/>
                    <a:lstStyle/>
                    <a:p>
                      <a:pPr marL="0" lvl="0" indent="0" algn="ctr" rtl="0">
                        <a:spcBef>
                          <a:spcPts val="0"/>
                        </a:spcBef>
                        <a:spcAft>
                          <a:spcPts val="0"/>
                        </a:spcAft>
                        <a:buNone/>
                      </a:pPr>
                      <a:r>
                        <a:rPr lang="en" sz="1100" b="1" dirty="0">
                          <a:solidFill>
                            <a:schemeClr val="lt1"/>
                          </a:solidFill>
                          <a:latin typeface="Julius Sans One"/>
                          <a:ea typeface="Julius Sans One"/>
                          <a:cs typeface="Julius Sans One"/>
                          <a:sym typeface="Julius Sans One"/>
                        </a:rPr>
                        <a:t>Class</a:t>
                      </a:r>
                      <a:endParaRPr sz="1100" b="1" dirty="0">
                        <a:solidFill>
                          <a:schemeClr val="lt1"/>
                        </a:solidFill>
                        <a:latin typeface="Julius Sans One"/>
                        <a:ea typeface="Julius Sans One"/>
                        <a:cs typeface="Julius Sans One"/>
                        <a:sym typeface="Julius Sans One"/>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12700" cap="flat" cmpd="sng" algn="ctr">
                      <a:solidFill>
                        <a:schemeClr val="tx1"/>
                      </a:solidFill>
                      <a:prstDash val="solid"/>
                      <a:round/>
                      <a:headEnd type="none" w="med" len="med"/>
                      <a:tailEnd type="none" w="med" len="med"/>
                    </a:lnT>
                    <a:lnB w="38100" cap="flat" cmpd="sng">
                      <a:solidFill>
                        <a:schemeClr val="lt1">
                          <a:alpha val="0"/>
                        </a:scheme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b="1" dirty="0">
                          <a:solidFill>
                            <a:schemeClr val="lt1"/>
                          </a:solidFill>
                          <a:latin typeface="Julius Sans One"/>
                          <a:ea typeface="Julius Sans One"/>
                          <a:cs typeface="Julius Sans One"/>
                          <a:sym typeface="Julius Sans One"/>
                        </a:rPr>
                        <a:t>Precision</a:t>
                      </a:r>
                      <a:endParaRPr sz="1100" b="1" dirty="0">
                        <a:solidFill>
                          <a:schemeClr val="lt1"/>
                        </a:solidFill>
                        <a:latin typeface="Julius Sans One"/>
                        <a:ea typeface="Julius Sans One"/>
                        <a:cs typeface="Julius Sans One"/>
                        <a:sym typeface="Julius Sans One"/>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12700" cap="flat" cmpd="sng" algn="ctr">
                      <a:solidFill>
                        <a:schemeClr val="tx1"/>
                      </a:solidFill>
                      <a:prstDash val="solid"/>
                      <a:round/>
                      <a:headEnd type="none" w="med" len="med"/>
                      <a:tailEnd type="none" w="med" len="med"/>
                    </a:lnT>
                    <a:lnB w="38100" cap="flat" cmpd="sng">
                      <a:solidFill>
                        <a:schemeClr val="lt1">
                          <a:alpha val="0"/>
                        </a:scheme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b="1" dirty="0">
                          <a:solidFill>
                            <a:schemeClr val="lt1"/>
                          </a:solidFill>
                          <a:latin typeface="Julius Sans One"/>
                          <a:ea typeface="Julius Sans One"/>
                          <a:cs typeface="Julius Sans One"/>
                          <a:sym typeface="Julius Sans One"/>
                        </a:rPr>
                        <a:t>Recall</a:t>
                      </a:r>
                      <a:endParaRPr sz="1100" b="1" dirty="0">
                        <a:solidFill>
                          <a:schemeClr val="lt1"/>
                        </a:solidFill>
                        <a:latin typeface="Julius Sans One"/>
                        <a:ea typeface="Julius Sans One"/>
                        <a:cs typeface="Julius Sans One"/>
                        <a:sym typeface="Julius Sans One"/>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12700" cap="flat" cmpd="sng" algn="ctr">
                      <a:solidFill>
                        <a:schemeClr val="tx1"/>
                      </a:solidFill>
                      <a:prstDash val="solid"/>
                      <a:round/>
                      <a:headEnd type="none" w="med" len="med"/>
                      <a:tailEnd type="none" w="med" len="med"/>
                    </a:lnT>
                    <a:lnB w="38100" cap="flat" cmpd="sng">
                      <a:solidFill>
                        <a:schemeClr val="lt1">
                          <a:alpha val="0"/>
                        </a:scheme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100" b="1" dirty="0">
                          <a:solidFill>
                            <a:schemeClr val="lt1"/>
                          </a:solidFill>
                          <a:latin typeface="Julius Sans One"/>
                          <a:ea typeface="Julius Sans One"/>
                          <a:cs typeface="Julius Sans One"/>
                          <a:sym typeface="Julius Sans One"/>
                        </a:rPr>
                        <a:t>F1-score</a:t>
                      </a:r>
                      <a:endParaRPr sz="1100" b="1" dirty="0">
                        <a:solidFill>
                          <a:schemeClr val="lt1"/>
                        </a:solidFill>
                        <a:latin typeface="Julius Sans One"/>
                        <a:ea typeface="Julius Sans One"/>
                        <a:cs typeface="Julius Sans One"/>
                        <a:sym typeface="Julius Sans One"/>
                      </a:endParaRP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solidFill>
                        <a:schemeClr val="lt1">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135859">
                <a:tc>
                  <a:txBody>
                    <a:bodyPr/>
                    <a:lstStyle/>
                    <a:p>
                      <a:pPr marL="0" lvl="0" indent="0" algn="ctr" rtl="0">
                        <a:spcBef>
                          <a:spcPts val="0"/>
                        </a:spcBef>
                        <a:spcAft>
                          <a:spcPts val="0"/>
                        </a:spcAft>
                        <a:buNone/>
                      </a:pPr>
                      <a:r>
                        <a:rPr lang="en" sz="1000" dirty="0">
                          <a:solidFill>
                            <a:schemeClr val="accent6"/>
                          </a:solidFill>
                          <a:sym typeface="Didact Gothic"/>
                        </a:rPr>
                        <a:t>0 (normal)</a:t>
                      </a:r>
                      <a:endParaRPr sz="1000" dirty="0">
                        <a:solidFill>
                          <a:schemeClr val="accent6"/>
                        </a:solidFill>
                        <a:sym typeface="Didact Gothic"/>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Didact Gothic"/>
                          <a:ea typeface="Didact Gothic"/>
                          <a:cs typeface="Didact Gothic"/>
                          <a:sym typeface="Didact Gothic"/>
                        </a:rPr>
                        <a:t>0,86</a:t>
                      </a:r>
                      <a:endParaRPr sz="1000"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Didact Gothic"/>
                          <a:ea typeface="Didact Gothic"/>
                          <a:cs typeface="Didact Gothic"/>
                          <a:sym typeface="Didact Gothic"/>
                        </a:rPr>
                        <a:t>0,87</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Didact Gothic"/>
                          <a:ea typeface="Didact Gothic"/>
                          <a:cs typeface="Didact Gothic"/>
                          <a:sym typeface="Didact Gothic"/>
                        </a:rPr>
                        <a:t>0,86</a:t>
                      </a: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135859">
                <a:tc>
                  <a:txBody>
                    <a:bodyPr/>
                    <a:lstStyle/>
                    <a:p>
                      <a:pPr marL="0" lvl="0" indent="0" algn="ctr" rtl="0">
                        <a:spcBef>
                          <a:spcPts val="0"/>
                        </a:spcBef>
                        <a:spcAft>
                          <a:spcPts val="0"/>
                        </a:spcAft>
                        <a:buClr>
                          <a:schemeClr val="dk1"/>
                        </a:buClr>
                        <a:buSzPts val="1100"/>
                        <a:buFont typeface="Arial"/>
                        <a:buNone/>
                      </a:pPr>
                      <a:r>
                        <a:rPr lang="en" sz="1000" dirty="0">
                          <a:solidFill>
                            <a:schemeClr val="accent6"/>
                          </a:solidFill>
                          <a:sym typeface="Didact Gothic"/>
                        </a:rPr>
                        <a:t>1 (seizure)</a:t>
                      </a:r>
                      <a:endParaRPr sz="1000" dirty="0">
                        <a:solidFill>
                          <a:schemeClr val="accent6"/>
                        </a:solidFill>
                        <a:sym typeface="Didact Gothic"/>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000" dirty="0">
                          <a:solidFill>
                            <a:schemeClr val="dk1"/>
                          </a:solidFill>
                          <a:latin typeface="Didact Gothic"/>
                          <a:ea typeface="Didact Gothic"/>
                          <a:cs typeface="Didact Gothic"/>
                          <a:sym typeface="Didact Gothic"/>
                        </a:rPr>
                        <a:t>0,87</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Didact Gothic"/>
                          <a:ea typeface="Didact Gothic"/>
                          <a:cs typeface="Didact Gothic"/>
                          <a:sym typeface="Didact Gothic"/>
                        </a:rPr>
                        <a:t>0,86</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000" dirty="0">
                          <a:solidFill>
                            <a:schemeClr val="dk1"/>
                          </a:solidFill>
                          <a:latin typeface="Didact Gothic"/>
                          <a:ea typeface="Didact Gothic"/>
                          <a:cs typeface="Didact Gothic"/>
                          <a:sym typeface="Didact Gothic"/>
                        </a:rPr>
                        <a:t>0,86</a:t>
                      </a: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135859">
                <a:tc>
                  <a:txBody>
                    <a:bodyPr/>
                    <a:lstStyle/>
                    <a:p>
                      <a:pPr marL="0" lvl="0" indent="0" algn="ctr" rtl="0">
                        <a:spcBef>
                          <a:spcPts val="0"/>
                        </a:spcBef>
                        <a:spcAft>
                          <a:spcPts val="0"/>
                        </a:spcAft>
                        <a:buNone/>
                      </a:pPr>
                      <a:endParaRPr sz="1000" dirty="0">
                        <a:solidFill>
                          <a:schemeClr val="accent6"/>
                        </a:solidFill>
                        <a:sym typeface="Didact Gothic"/>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1000"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 </a:t>
                      </a:r>
                      <a:endParaRPr sz="1000"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r h="135859">
                <a:tc>
                  <a:txBody>
                    <a:bodyPr/>
                    <a:lstStyle/>
                    <a:p>
                      <a:pPr marL="0" lvl="0" indent="0" algn="ctr" rtl="0">
                        <a:spcBef>
                          <a:spcPts val="0"/>
                        </a:spcBef>
                        <a:spcAft>
                          <a:spcPts val="0"/>
                        </a:spcAft>
                        <a:buClr>
                          <a:schemeClr val="dk1"/>
                        </a:buClr>
                        <a:buSzPts val="1100"/>
                        <a:buFont typeface="Arial"/>
                        <a:buNone/>
                      </a:pPr>
                      <a:r>
                        <a:rPr lang="en" sz="1000" dirty="0">
                          <a:solidFill>
                            <a:schemeClr val="accent6"/>
                          </a:solidFill>
                          <a:sym typeface="Didact Gothic"/>
                        </a:rPr>
                        <a:t>Accuracy</a:t>
                      </a:r>
                      <a:endParaRPr sz="1000" dirty="0">
                        <a:solidFill>
                          <a:schemeClr val="accent6"/>
                        </a:solidFill>
                        <a:sym typeface="Didact Gothic"/>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 sz="1000" dirty="0">
                          <a:solidFill>
                            <a:schemeClr val="dk1"/>
                          </a:solidFill>
                          <a:latin typeface="Didact Gothic"/>
                          <a:ea typeface="Didact Gothic"/>
                          <a:cs typeface="Didact Gothic"/>
                          <a:sym typeface="Didact Gothic"/>
                        </a:rPr>
                        <a:t>0,865</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Didact Gothic"/>
                          <a:ea typeface="Didact Gothic"/>
                          <a:cs typeface="Didact Gothic"/>
                          <a:sym typeface="Didact Gothic"/>
                        </a:rPr>
                        <a:t>0,865</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 sz="1000" dirty="0">
                          <a:solidFill>
                            <a:schemeClr val="dk1"/>
                          </a:solidFill>
                          <a:latin typeface="Didact Gothic"/>
                          <a:ea typeface="Didact Gothic"/>
                          <a:cs typeface="Didact Gothic"/>
                          <a:sym typeface="Didact Gothic"/>
                        </a:rPr>
                        <a:t>0,86</a:t>
                      </a: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135859">
                <a:tc>
                  <a:txBody>
                    <a:bodyPr/>
                    <a:lstStyle/>
                    <a:p>
                      <a:pPr marL="0" lvl="0" indent="0" algn="ctr" rtl="0">
                        <a:spcBef>
                          <a:spcPts val="0"/>
                        </a:spcBef>
                        <a:spcAft>
                          <a:spcPts val="0"/>
                        </a:spcAft>
                        <a:buClr>
                          <a:schemeClr val="dk1"/>
                        </a:buClr>
                        <a:buSzPts val="1100"/>
                        <a:buFont typeface="Arial"/>
                        <a:buNone/>
                      </a:pPr>
                      <a:r>
                        <a:rPr lang="en" sz="1000" dirty="0">
                          <a:solidFill>
                            <a:schemeClr val="accent6"/>
                          </a:solidFill>
                          <a:sym typeface="Didact Gothic"/>
                        </a:rPr>
                        <a:t>Macro avg</a:t>
                      </a:r>
                      <a:endParaRPr sz="1000" dirty="0">
                        <a:solidFill>
                          <a:schemeClr val="accent6"/>
                        </a:solidFill>
                        <a:sym typeface="Didact Gothic"/>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Didact Gothic"/>
                          <a:ea typeface="Didact Gothic"/>
                          <a:cs typeface="Didact Gothic"/>
                          <a:sym typeface="Didact Gothic"/>
                        </a:rPr>
                        <a:t>0,865</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Didact Gothic"/>
                          <a:ea typeface="Didact Gothic"/>
                          <a:cs typeface="Didact Gothic"/>
                          <a:sym typeface="Didact Gothic"/>
                        </a:rPr>
                        <a:t>0,865</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000" dirty="0">
                          <a:solidFill>
                            <a:schemeClr val="dk1"/>
                          </a:solidFill>
                          <a:latin typeface="Didact Gothic"/>
                          <a:ea typeface="Didact Gothic"/>
                          <a:cs typeface="Didact Gothic"/>
                          <a:sym typeface="Didact Gothic"/>
                        </a:rPr>
                        <a:t>0,86</a:t>
                      </a: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extLst>
                  <a:ext uri="{0D108BD9-81ED-4DB2-BD59-A6C34878D82A}">
                    <a16:rowId xmlns:a16="http://schemas.microsoft.com/office/drawing/2014/main" val="10005"/>
                  </a:ext>
                </a:extLst>
              </a:tr>
              <a:tr h="163012">
                <a:tc>
                  <a:txBody>
                    <a:bodyPr/>
                    <a:lstStyle/>
                    <a:p>
                      <a:pPr marL="0" lvl="0" indent="0" algn="ctr" rtl="0">
                        <a:spcBef>
                          <a:spcPts val="0"/>
                        </a:spcBef>
                        <a:spcAft>
                          <a:spcPts val="0"/>
                        </a:spcAft>
                        <a:buClr>
                          <a:schemeClr val="dk1"/>
                        </a:buClr>
                        <a:buSzPts val="1100"/>
                        <a:buFont typeface="Arial"/>
                        <a:buNone/>
                      </a:pPr>
                      <a:r>
                        <a:rPr lang="en" sz="1000" dirty="0">
                          <a:solidFill>
                            <a:schemeClr val="accent6"/>
                          </a:solidFill>
                          <a:sym typeface="Didact Gothic"/>
                        </a:rPr>
                        <a:t>Weighted avg</a:t>
                      </a:r>
                      <a:endParaRPr sz="1000" dirty="0">
                        <a:solidFill>
                          <a:schemeClr val="accent6"/>
                        </a:solidFill>
                        <a:sym typeface="Didact Gothic"/>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 sz="1000" dirty="0">
                          <a:solidFill>
                            <a:schemeClr val="dk1"/>
                          </a:solidFill>
                          <a:latin typeface="Didact Gothic"/>
                          <a:ea typeface="Didact Gothic"/>
                          <a:cs typeface="Didact Gothic"/>
                          <a:sym typeface="Didact Gothic"/>
                        </a:rPr>
                        <a:t>0,865</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Didact Gothic"/>
                          <a:ea typeface="Didact Gothic"/>
                          <a:cs typeface="Didact Gothic"/>
                          <a:sym typeface="Didact Gothic"/>
                        </a:rPr>
                        <a:t>0,865</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Didact Gothic"/>
                          <a:ea typeface="Didact Gothic"/>
                          <a:cs typeface="Didact Gothic"/>
                          <a:sym typeface="Didact Gothic"/>
                        </a:rPr>
                        <a:t>0,86</a:t>
                      </a: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lt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10006"/>
                  </a:ext>
                </a:extLst>
              </a:tr>
            </a:tbl>
          </a:graphicData>
        </a:graphic>
      </p:graphicFrame>
      <p:pic>
        <p:nvPicPr>
          <p:cNvPr id="39" name="Imagen 38" descr="Imagen que contiene Gráfico&#10;&#10;Descripción generada automáticamente">
            <a:extLst>
              <a:ext uri="{FF2B5EF4-FFF2-40B4-BE49-F238E27FC236}">
                <a16:creationId xmlns:a16="http://schemas.microsoft.com/office/drawing/2014/main" id="{374D3B93-27C8-8B54-80D7-E69B7F4353AE}"/>
              </a:ext>
            </a:extLst>
          </p:cNvPr>
          <p:cNvPicPr>
            <a:picLocks noChangeAspect="1"/>
          </p:cNvPicPr>
          <p:nvPr/>
        </p:nvPicPr>
        <p:blipFill rotWithShape="1">
          <a:blip r:embed="rId3"/>
          <a:srcRect l="7523" t="7079" b="10251"/>
          <a:stretch/>
        </p:blipFill>
        <p:spPr>
          <a:xfrm>
            <a:off x="6397160" y="3276180"/>
            <a:ext cx="2153104" cy="1491649"/>
          </a:xfrm>
          <a:prstGeom prst="rect">
            <a:avLst/>
          </a:prstGeom>
          <a:ln w="88900" cap="sq" cmpd="thickThin">
            <a:solidFill>
              <a:srgbClr val="000000"/>
            </a:solidFill>
            <a:prstDash val="solid"/>
            <a:miter lim="800000"/>
          </a:ln>
          <a:effectLst>
            <a:innerShdw blurRad="76200">
              <a:srgbClr val="000000"/>
            </a:innerShdw>
          </a:effectLst>
        </p:spPr>
      </p:pic>
      <p:graphicFrame>
        <p:nvGraphicFramePr>
          <p:cNvPr id="40" name="Google Shape;628;p63">
            <a:extLst>
              <a:ext uri="{FF2B5EF4-FFF2-40B4-BE49-F238E27FC236}">
                <a16:creationId xmlns:a16="http://schemas.microsoft.com/office/drawing/2014/main" id="{4DDB85A8-D464-2677-F6A6-C0C72F3AD3D3}"/>
              </a:ext>
            </a:extLst>
          </p:cNvPr>
          <p:cNvGraphicFramePr/>
          <p:nvPr>
            <p:extLst>
              <p:ext uri="{D42A27DB-BD31-4B8C-83A1-F6EECF244321}">
                <p14:modId xmlns:p14="http://schemas.microsoft.com/office/powerpoint/2010/main" val="549917756"/>
              </p:ext>
            </p:extLst>
          </p:nvPr>
        </p:nvGraphicFramePr>
        <p:xfrm>
          <a:off x="6242782" y="732520"/>
          <a:ext cx="2210581" cy="1283364"/>
        </p:xfrm>
        <a:graphic>
          <a:graphicData uri="http://schemas.openxmlformats.org/drawingml/2006/table">
            <a:tbl>
              <a:tblPr>
                <a:noFill/>
                <a:tableStyleId>{F98FC287-2C23-4992-89A8-1683551C8EB7}</a:tableStyleId>
              </a:tblPr>
              <a:tblGrid>
                <a:gridCol w="1108322">
                  <a:extLst>
                    <a:ext uri="{9D8B030D-6E8A-4147-A177-3AD203B41FA5}">
                      <a16:colId xmlns:a16="http://schemas.microsoft.com/office/drawing/2014/main" val="20001"/>
                    </a:ext>
                  </a:extLst>
                </a:gridCol>
                <a:gridCol w="1102259">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 sz="1100" b="1" dirty="0">
                          <a:solidFill>
                            <a:schemeClr val="lt1"/>
                          </a:solidFill>
                          <a:latin typeface="Julius Sans One"/>
                          <a:ea typeface="Julius Sans One"/>
                          <a:cs typeface="Julius Sans One"/>
                          <a:sym typeface="Julius Sans One"/>
                        </a:rPr>
                        <a:t>Models</a:t>
                      </a:r>
                      <a:endParaRPr sz="1100" b="1" dirty="0">
                        <a:solidFill>
                          <a:schemeClr val="lt1"/>
                        </a:solidFill>
                        <a:latin typeface="Julius Sans One"/>
                        <a:ea typeface="Julius Sans One"/>
                        <a:cs typeface="Julius Sans One"/>
                        <a:sym typeface="Julius Sans One"/>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12700" cap="flat" cmpd="sng" algn="ctr">
                      <a:solidFill>
                        <a:schemeClr val="tx1"/>
                      </a:solidFill>
                      <a:prstDash val="solid"/>
                      <a:round/>
                      <a:headEnd type="none" w="med" len="med"/>
                      <a:tailEnd type="none" w="med" len="med"/>
                    </a:lnT>
                    <a:lnB w="38100" cap="flat" cmpd="sng" algn="ctr">
                      <a:solidFill>
                        <a:schemeClr val="lt1">
                          <a:alpha val="0"/>
                        </a:scheme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s-ES" sz="1100" b="1" dirty="0">
                          <a:solidFill>
                            <a:schemeClr val="lt1"/>
                          </a:solidFill>
                          <a:latin typeface="Julius Sans One"/>
                          <a:sym typeface="Julius Sans One"/>
                        </a:rPr>
                        <a:t>Precision</a:t>
                      </a:r>
                      <a:endParaRPr sz="1100" b="1" dirty="0">
                        <a:solidFill>
                          <a:schemeClr val="lt1"/>
                        </a:solidFill>
                        <a:latin typeface="Julius Sans One"/>
                        <a:sym typeface="Julius Sans One"/>
                      </a:endParaRP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solidFill>
                        <a:schemeClr val="lt1">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185268">
                <a:tc>
                  <a:txBody>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Didact Gothic"/>
                          <a:ea typeface="Didact Gothic"/>
                          <a:cs typeface="Didact Gothic"/>
                          <a:sym typeface="Didact Gothic"/>
                        </a:rPr>
                        <a:t>LSTM</a:t>
                      </a:r>
                      <a:endParaRPr sz="1000" dirty="0">
                        <a:solidFill>
                          <a:schemeClr val="dk1"/>
                        </a:solidFill>
                        <a:latin typeface="Didact Gothic"/>
                        <a:ea typeface="Didact Gothic"/>
                        <a:cs typeface="Didact Gothic"/>
                        <a:sym typeface="Didact Gothic"/>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38100" cap="flat" cmpd="sng" algn="ctr">
                      <a:solidFill>
                        <a:schemeClr val="lt1">
                          <a:alpha val="0"/>
                        </a:schemeClr>
                      </a:solidFill>
                      <a:prstDash val="solid"/>
                      <a:round/>
                      <a:headEnd type="none" w="sm" len="sm"/>
                      <a:tailEnd type="none" w="sm" len="sm"/>
                    </a:lnT>
                    <a:lnB w="38100" cap="flat" cmpd="sng" algn="ctr">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s-ES" sz="1000" dirty="0">
                          <a:solidFill>
                            <a:schemeClr val="dk1"/>
                          </a:solidFill>
                          <a:latin typeface="Didact Gothic"/>
                          <a:sym typeface="Didact Gothic"/>
                        </a:rPr>
                        <a:t>98,50%</a:t>
                      </a:r>
                      <a:endParaRPr sz="1000" dirty="0">
                        <a:solidFill>
                          <a:schemeClr val="dk1"/>
                        </a:solidFill>
                        <a:latin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172962">
                <a:tc>
                  <a:txBody>
                    <a:bodyPr/>
                    <a:lstStyle/>
                    <a:p>
                      <a:pPr marL="0" lvl="0" indent="0" algn="ctr" rtl="0">
                        <a:spcBef>
                          <a:spcPts val="0"/>
                        </a:spcBef>
                        <a:spcAft>
                          <a:spcPts val="0"/>
                        </a:spcAft>
                        <a:buNone/>
                      </a:pPr>
                      <a:r>
                        <a:rPr lang="es-ES" sz="1000" dirty="0">
                          <a:solidFill>
                            <a:schemeClr val="dk1"/>
                          </a:solidFill>
                          <a:latin typeface="Didact Gothic"/>
                          <a:ea typeface="Didact Gothic"/>
                          <a:cs typeface="Didact Gothic"/>
                          <a:sym typeface="Didact Gothic"/>
                        </a:rPr>
                        <a:t>Random Forest</a:t>
                      </a:r>
                      <a:endParaRPr sz="1000" dirty="0">
                        <a:solidFill>
                          <a:schemeClr val="dk1"/>
                        </a:solidFill>
                        <a:latin typeface="Didact Gothic"/>
                        <a:ea typeface="Didact Gothic"/>
                        <a:cs typeface="Didact Gothic"/>
                        <a:sym typeface="Didact Gothic"/>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38100" cap="flat" cmpd="sng" algn="ctr">
                      <a:solidFill>
                        <a:schemeClr val="lt1">
                          <a:alpha val="0"/>
                        </a:schemeClr>
                      </a:solidFill>
                      <a:prstDash val="solid"/>
                      <a:round/>
                      <a:headEnd type="none" w="sm" len="sm"/>
                      <a:tailEnd type="none" w="sm" len="sm"/>
                    </a:lnT>
                    <a:lnB w="38100" cap="flat" cmpd="sng" algn="ctr">
                      <a:solidFill>
                        <a:schemeClr val="lt1">
                          <a:alpha val="0"/>
                        </a:scheme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s-ES" sz="1000" dirty="0">
                          <a:solidFill>
                            <a:schemeClr val="dk1"/>
                          </a:solidFill>
                          <a:latin typeface="Didact Gothic"/>
                          <a:sym typeface="Didact Gothic"/>
                        </a:rPr>
                        <a:t>97,08%</a:t>
                      </a: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169160">
                <a:tc>
                  <a:txBody>
                    <a:bodyPr/>
                    <a:lstStyle/>
                    <a:p>
                      <a:pPr marL="0" lvl="0" indent="0" algn="ctr" rtl="0">
                        <a:spcBef>
                          <a:spcPts val="0"/>
                        </a:spcBef>
                        <a:spcAft>
                          <a:spcPts val="0"/>
                        </a:spcAft>
                        <a:buNone/>
                      </a:pPr>
                      <a:r>
                        <a:rPr lang="es-ES" sz="1000" dirty="0">
                          <a:solidFill>
                            <a:schemeClr val="dk1"/>
                          </a:solidFill>
                          <a:latin typeface="Didact Gothic"/>
                          <a:ea typeface="Didact Gothic"/>
                          <a:cs typeface="Didact Gothic"/>
                          <a:sym typeface="Didact Gothic"/>
                        </a:rPr>
                        <a:t>SVM</a:t>
                      </a:r>
                      <a:endParaRPr sz="1000" dirty="0">
                        <a:solidFill>
                          <a:schemeClr val="dk1"/>
                        </a:solidFill>
                        <a:latin typeface="Didact Gothic"/>
                        <a:ea typeface="Didact Gothic"/>
                        <a:cs typeface="Didact Gothic"/>
                        <a:sym typeface="Didact Gothic"/>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38100" cap="flat" cmpd="sng" algn="ctr">
                      <a:solidFill>
                        <a:schemeClr val="lt1">
                          <a:alpha val="0"/>
                        </a:schemeClr>
                      </a:solidFill>
                      <a:prstDash val="solid"/>
                      <a:round/>
                      <a:headEnd type="none" w="sm" len="sm"/>
                      <a:tailEnd type="none" w="sm" len="sm"/>
                    </a:lnT>
                    <a:lnB w="38100" cap="flat" cmpd="sng" algn="ctr">
                      <a:solidFill>
                        <a:schemeClr val="lt1">
                          <a:alpha val="0"/>
                        </a:schemeClr>
                      </a:solidFill>
                      <a:prstDash val="solid"/>
                      <a:round/>
                      <a:headEnd type="none" w="sm" len="sm"/>
                      <a:tailEnd type="none" w="sm" len="sm"/>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00" dirty="0">
                          <a:solidFill>
                            <a:schemeClr val="dk1"/>
                          </a:solidFill>
                          <a:latin typeface="Didact Gothic"/>
                          <a:sym typeface="Didact Gothic"/>
                        </a:rPr>
                        <a:t>97,05%</a:t>
                      </a: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r h="185268">
                <a:tc>
                  <a:txBody>
                    <a:bodyPr/>
                    <a:lstStyle/>
                    <a:p>
                      <a:pPr marL="0" lvl="0" indent="0" algn="ctr" rtl="0">
                        <a:spcBef>
                          <a:spcPts val="0"/>
                        </a:spcBef>
                        <a:spcAft>
                          <a:spcPts val="0"/>
                        </a:spcAft>
                        <a:buClr>
                          <a:schemeClr val="dk1"/>
                        </a:buClr>
                        <a:buSzPts val="1100"/>
                        <a:buFont typeface="Arial"/>
                        <a:buNone/>
                      </a:pPr>
                      <a:r>
                        <a:rPr lang="es-ES" sz="1000" dirty="0">
                          <a:solidFill>
                            <a:schemeClr val="dk1"/>
                          </a:solidFill>
                          <a:latin typeface="Didact Gothic"/>
                          <a:ea typeface="Didact Gothic"/>
                          <a:cs typeface="Didact Gothic"/>
                          <a:sym typeface="Didact Gothic"/>
                        </a:rPr>
                        <a:t>CNN</a:t>
                      </a:r>
                      <a:endParaRPr sz="1000" dirty="0">
                        <a:solidFill>
                          <a:schemeClr val="dk1"/>
                        </a:solidFill>
                        <a:latin typeface="Didact Gothic"/>
                        <a:ea typeface="Didact Gothic"/>
                        <a:cs typeface="Didact Gothic"/>
                        <a:sym typeface="Didact Gothic"/>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38100" cap="flat" cmpd="sng" algn="ctr">
                      <a:solidFill>
                        <a:schemeClr val="lt1">
                          <a:alpha val="0"/>
                        </a:schemeClr>
                      </a:solidFill>
                      <a:prstDash val="solid"/>
                      <a:round/>
                      <a:headEnd type="none" w="sm" len="sm"/>
                      <a:tailEnd type="none" w="sm" len="sm"/>
                    </a:lnT>
                    <a:lnB w="38100" cap="flat" cmpd="sng" algn="ctr">
                      <a:solidFill>
                        <a:schemeClr val="lt1">
                          <a:alpha val="0"/>
                        </a:scheme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00" dirty="0">
                          <a:solidFill>
                            <a:schemeClr val="dk1"/>
                          </a:solidFill>
                          <a:latin typeface="Didact Gothic"/>
                          <a:sym typeface="Didact Gothic"/>
                        </a:rPr>
                        <a:t>96,34%</a:t>
                      </a: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185268">
                <a:tc>
                  <a:txBody>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KNN</a:t>
                      </a:r>
                      <a:endParaRPr sz="1000" dirty="0">
                        <a:solidFill>
                          <a:schemeClr val="dk1"/>
                        </a:solidFill>
                        <a:latin typeface="Didact Gothic"/>
                        <a:ea typeface="Didact Gothic"/>
                        <a:cs typeface="Didact Gothic"/>
                        <a:sym typeface="Didact Gothic"/>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38100" cap="flat" cmpd="sng" algn="ctr">
                      <a:solidFill>
                        <a:schemeClr val="lt1">
                          <a:alpha val="0"/>
                        </a:schemeClr>
                      </a:solidFill>
                      <a:prstDash val="solid"/>
                      <a:round/>
                      <a:headEnd type="none" w="sm" len="sm"/>
                      <a:tailEnd type="none" w="sm" len="sm"/>
                    </a:lnT>
                    <a:lnB w="38100" cap="flat" cmpd="sng" algn="ctr">
                      <a:solidFill>
                        <a:schemeClr val="lt1">
                          <a:alpha val="0"/>
                        </a:schemeClr>
                      </a:solidFill>
                      <a:prstDash val="solid"/>
                      <a:round/>
                      <a:headEnd type="none" w="sm" len="sm"/>
                      <a:tailEnd type="none" w="sm" len="sm"/>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000" dirty="0">
                          <a:solidFill>
                            <a:schemeClr val="dk1"/>
                          </a:solidFill>
                          <a:latin typeface="Didact Gothic"/>
                          <a:sym typeface="Didact Gothic"/>
                        </a:rPr>
                        <a:t>95,23%</a:t>
                      </a: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extLst>
                  <a:ext uri="{0D108BD9-81ED-4DB2-BD59-A6C34878D82A}">
                    <a16:rowId xmlns:a16="http://schemas.microsoft.com/office/drawing/2014/main" val="10005"/>
                  </a:ext>
                </a:extLst>
              </a:tr>
              <a:tr h="217798">
                <a:tc>
                  <a:txBody>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Didact Gothic"/>
                          <a:ea typeface="Didact Gothic"/>
                          <a:cs typeface="Didact Gothic"/>
                          <a:sym typeface="Didact Gothic"/>
                        </a:rPr>
                        <a:t>SGD</a:t>
                      </a:r>
                      <a:endParaRPr sz="1000" dirty="0">
                        <a:solidFill>
                          <a:schemeClr val="dk1"/>
                        </a:solidFill>
                        <a:latin typeface="Didact Gothic"/>
                        <a:ea typeface="Didact Gothic"/>
                        <a:cs typeface="Didact Gothic"/>
                        <a:sym typeface="Didact Gothic"/>
                      </a:endParaRPr>
                    </a:p>
                  </a:txBody>
                  <a:tcPr marL="91425" marR="91425" marT="0" marB="0" anchor="ctr">
                    <a:lnL w="12700" cap="flat" cmpd="sng" algn="ctr">
                      <a:solidFill>
                        <a:schemeClr val="tx1"/>
                      </a:solidFill>
                      <a:prstDash val="solid"/>
                      <a:round/>
                      <a:headEnd type="none" w="med" len="med"/>
                      <a:tailEnd type="none" w="med" len="med"/>
                    </a:lnL>
                    <a:lnR w="38100" cap="flat" cmpd="sng">
                      <a:solidFill>
                        <a:schemeClr val="lt1">
                          <a:alpha val="0"/>
                        </a:schemeClr>
                      </a:solidFill>
                      <a:prstDash val="solid"/>
                      <a:round/>
                      <a:headEnd type="none" w="sm" len="sm"/>
                      <a:tailEnd type="none" w="sm" len="sm"/>
                    </a:lnR>
                    <a:lnT w="38100" cap="flat" cmpd="sng" algn="ctr">
                      <a:solidFill>
                        <a:schemeClr val="lt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s-ES" sz="1000" dirty="0">
                          <a:solidFill>
                            <a:schemeClr val="dk1"/>
                          </a:solidFill>
                          <a:latin typeface="Didact Gothic"/>
                          <a:sym typeface="Didact Gothic"/>
                        </a:rPr>
                        <a:t>81,92%</a:t>
                      </a:r>
                    </a:p>
                  </a:txBody>
                  <a:tcPr marL="91425" marR="91425" marT="0" marB="0" anchor="ctr">
                    <a:lnL w="38100" cap="flat" cmpd="sng">
                      <a:solidFill>
                        <a:schemeClr val="lt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lt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10006"/>
                  </a:ext>
                </a:extLst>
              </a:tr>
            </a:tbl>
          </a:graphicData>
        </a:graphic>
      </p:graphicFrame>
      <p:pic>
        <p:nvPicPr>
          <p:cNvPr id="41" name="Imagen 40" descr="Gráfico, Gráfico de cajas y bigotes&#10;&#10;Descripción generada automáticamente">
            <a:extLst>
              <a:ext uri="{FF2B5EF4-FFF2-40B4-BE49-F238E27FC236}">
                <a16:creationId xmlns:a16="http://schemas.microsoft.com/office/drawing/2014/main" id="{E3986EB4-7EBE-B25D-8A4C-1B8A83C9C2AF}"/>
              </a:ext>
            </a:extLst>
          </p:cNvPr>
          <p:cNvPicPr>
            <a:picLocks noChangeAspect="1"/>
          </p:cNvPicPr>
          <p:nvPr/>
        </p:nvPicPr>
        <p:blipFill rotWithShape="1">
          <a:blip r:embed="rId4"/>
          <a:srcRect l="4506" t="7525" r="9515"/>
          <a:stretch/>
        </p:blipFill>
        <p:spPr>
          <a:xfrm>
            <a:off x="646594" y="3195604"/>
            <a:ext cx="2419862" cy="1623233"/>
          </a:xfrm>
          <a:prstGeom prst="rect">
            <a:avLst/>
          </a:prstGeom>
        </p:spPr>
      </p:pic>
      <p:sp>
        <p:nvSpPr>
          <p:cNvPr id="42" name="Google Shape;349;p51">
            <a:extLst>
              <a:ext uri="{FF2B5EF4-FFF2-40B4-BE49-F238E27FC236}">
                <a16:creationId xmlns:a16="http://schemas.microsoft.com/office/drawing/2014/main" id="{18B640E9-6786-B6F9-0074-6AF45DF06F9B}"/>
              </a:ext>
            </a:extLst>
          </p:cNvPr>
          <p:cNvSpPr txBox="1">
            <a:spLocks noGrp="1"/>
          </p:cNvSpPr>
          <p:nvPr>
            <p:ph type="title" idx="2"/>
          </p:nvPr>
        </p:nvSpPr>
        <p:spPr>
          <a:xfrm>
            <a:off x="761734" y="207546"/>
            <a:ext cx="2189581" cy="33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Quality Metrics</a:t>
            </a:r>
            <a:endParaRPr sz="1400" dirty="0"/>
          </a:p>
        </p:txBody>
      </p:sp>
      <p:sp>
        <p:nvSpPr>
          <p:cNvPr id="43" name="Google Shape;351;p51">
            <a:extLst>
              <a:ext uri="{FF2B5EF4-FFF2-40B4-BE49-F238E27FC236}">
                <a16:creationId xmlns:a16="http://schemas.microsoft.com/office/drawing/2014/main" id="{3B0C228B-FAE4-812C-B96D-7139240D3821}"/>
              </a:ext>
            </a:extLst>
          </p:cNvPr>
          <p:cNvSpPr txBox="1">
            <a:spLocks noGrp="1"/>
          </p:cNvSpPr>
          <p:nvPr>
            <p:ph type="title" idx="3"/>
          </p:nvPr>
        </p:nvSpPr>
        <p:spPr>
          <a:xfrm>
            <a:off x="876875" y="2768089"/>
            <a:ext cx="1959300" cy="33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Boxplot</a:t>
            </a:r>
            <a:endParaRPr sz="1400" dirty="0"/>
          </a:p>
        </p:txBody>
      </p:sp>
      <p:sp>
        <p:nvSpPr>
          <p:cNvPr id="44" name="Google Shape;353;p51">
            <a:extLst>
              <a:ext uri="{FF2B5EF4-FFF2-40B4-BE49-F238E27FC236}">
                <a16:creationId xmlns:a16="http://schemas.microsoft.com/office/drawing/2014/main" id="{D6AFAEED-6224-B07C-3EF3-009081D2CA69}"/>
              </a:ext>
            </a:extLst>
          </p:cNvPr>
          <p:cNvSpPr txBox="1">
            <a:spLocks noGrp="1"/>
          </p:cNvSpPr>
          <p:nvPr>
            <p:ph type="title" idx="5"/>
          </p:nvPr>
        </p:nvSpPr>
        <p:spPr>
          <a:xfrm>
            <a:off x="6397159" y="217181"/>
            <a:ext cx="1959300" cy="33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Past Work</a:t>
            </a:r>
            <a:endParaRPr sz="1400" dirty="0"/>
          </a:p>
        </p:txBody>
      </p:sp>
      <p:sp>
        <p:nvSpPr>
          <p:cNvPr id="45" name="Google Shape;355;p51">
            <a:extLst>
              <a:ext uri="{FF2B5EF4-FFF2-40B4-BE49-F238E27FC236}">
                <a16:creationId xmlns:a16="http://schemas.microsoft.com/office/drawing/2014/main" id="{010DCFB4-6807-9622-221E-5A7E2DDE408D}"/>
              </a:ext>
            </a:extLst>
          </p:cNvPr>
          <p:cNvSpPr txBox="1">
            <a:spLocks noGrp="1"/>
          </p:cNvSpPr>
          <p:nvPr>
            <p:ph type="title" idx="7"/>
          </p:nvPr>
        </p:nvSpPr>
        <p:spPr>
          <a:xfrm>
            <a:off x="6307827" y="2768089"/>
            <a:ext cx="2153105" cy="33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Confusion matrix</a:t>
            </a:r>
            <a:endParaRPr sz="1400" dirty="0"/>
          </a:p>
        </p:txBody>
      </p:sp>
      <p:cxnSp>
        <p:nvCxnSpPr>
          <p:cNvPr id="46" name="Google Shape;363;p51">
            <a:extLst>
              <a:ext uri="{FF2B5EF4-FFF2-40B4-BE49-F238E27FC236}">
                <a16:creationId xmlns:a16="http://schemas.microsoft.com/office/drawing/2014/main" id="{D2F244A2-4E9C-9138-F3EF-84637385DD96}"/>
              </a:ext>
            </a:extLst>
          </p:cNvPr>
          <p:cNvCxnSpPr/>
          <p:nvPr/>
        </p:nvCxnSpPr>
        <p:spPr>
          <a:xfrm>
            <a:off x="4572000" y="3179625"/>
            <a:ext cx="0" cy="930900"/>
          </a:xfrm>
          <a:prstGeom prst="straightConnector1">
            <a:avLst/>
          </a:prstGeom>
          <a:noFill/>
          <a:ln w="19050" cap="flat" cmpd="sng">
            <a:solidFill>
              <a:schemeClr val="dk1"/>
            </a:solidFill>
            <a:prstDash val="solid"/>
            <a:round/>
            <a:headEnd type="none" w="med" len="med"/>
            <a:tailEnd type="none" w="med" len="med"/>
          </a:ln>
        </p:spPr>
      </p:cxnSp>
      <p:cxnSp>
        <p:nvCxnSpPr>
          <p:cNvPr id="47" name="Google Shape;364;p51">
            <a:extLst>
              <a:ext uri="{FF2B5EF4-FFF2-40B4-BE49-F238E27FC236}">
                <a16:creationId xmlns:a16="http://schemas.microsoft.com/office/drawing/2014/main" id="{A8099C3E-A947-DC78-B1A1-3CC372780238}"/>
              </a:ext>
            </a:extLst>
          </p:cNvPr>
          <p:cNvCxnSpPr/>
          <p:nvPr/>
        </p:nvCxnSpPr>
        <p:spPr>
          <a:xfrm>
            <a:off x="4572000" y="1276600"/>
            <a:ext cx="0" cy="9309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8204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38"/>
        <p:cNvGrpSpPr/>
        <p:nvPr/>
      </p:nvGrpSpPr>
      <p:grpSpPr>
        <a:xfrm>
          <a:off x="0" y="0"/>
          <a:ext cx="0" cy="0"/>
          <a:chOff x="0" y="0"/>
          <a:chExt cx="0" cy="0"/>
        </a:xfrm>
      </p:grpSpPr>
      <p:cxnSp>
        <p:nvCxnSpPr>
          <p:cNvPr id="440" name="Google Shape;440;p56"/>
          <p:cNvCxnSpPr/>
          <p:nvPr/>
        </p:nvCxnSpPr>
        <p:spPr>
          <a:xfrm>
            <a:off x="5926199" y="1863391"/>
            <a:ext cx="0" cy="1990200"/>
          </a:xfrm>
          <a:prstGeom prst="straightConnector1">
            <a:avLst/>
          </a:prstGeom>
          <a:noFill/>
          <a:ln w="19050" cap="flat" cmpd="sng">
            <a:solidFill>
              <a:schemeClr val="accent1"/>
            </a:solidFill>
            <a:prstDash val="solid"/>
            <a:round/>
            <a:headEnd type="none" w="med" len="med"/>
            <a:tailEnd type="none" w="med" len="med"/>
          </a:ln>
        </p:spPr>
      </p:cxnSp>
      <p:sp>
        <p:nvSpPr>
          <p:cNvPr id="447" name="Google Shape;447;p56"/>
          <p:cNvSpPr txBox="1">
            <a:spLocks noGrp="1"/>
          </p:cNvSpPr>
          <p:nvPr>
            <p:ph type="title" idx="2"/>
          </p:nvPr>
        </p:nvSpPr>
        <p:spPr>
          <a:xfrm>
            <a:off x="6626699" y="2048350"/>
            <a:ext cx="1658700" cy="6033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400" dirty="0"/>
              <a:t>conocimientos Deep Learning</a:t>
            </a:r>
          </a:p>
        </p:txBody>
      </p:sp>
      <p:sp>
        <p:nvSpPr>
          <p:cNvPr id="448" name="Google Shape;448;p56"/>
          <p:cNvSpPr txBox="1">
            <a:spLocks noGrp="1"/>
          </p:cNvSpPr>
          <p:nvPr>
            <p:ph type="subTitle" idx="3"/>
          </p:nvPr>
        </p:nvSpPr>
        <p:spPr>
          <a:xfrm>
            <a:off x="6372538" y="2595843"/>
            <a:ext cx="2253572" cy="8096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Perfeccionamiento en el marco del aprendizaje profundo</a:t>
            </a:r>
            <a:endParaRPr sz="1200" dirty="0"/>
          </a:p>
        </p:txBody>
      </p:sp>
      <p:sp>
        <p:nvSpPr>
          <p:cNvPr id="450" name="Google Shape;450;p56"/>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Conclusiones</a:t>
            </a:r>
            <a:endParaRPr dirty="0"/>
          </a:p>
        </p:txBody>
      </p:sp>
      <p:cxnSp>
        <p:nvCxnSpPr>
          <p:cNvPr id="451" name="Google Shape;451;p56"/>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cxnSp>
        <p:nvCxnSpPr>
          <p:cNvPr id="15" name="Google Shape;439;p56">
            <a:extLst>
              <a:ext uri="{FF2B5EF4-FFF2-40B4-BE49-F238E27FC236}">
                <a16:creationId xmlns:a16="http://schemas.microsoft.com/office/drawing/2014/main" id="{B5E639D4-9219-17F6-9FF4-E5670857A054}"/>
              </a:ext>
            </a:extLst>
          </p:cNvPr>
          <p:cNvCxnSpPr/>
          <p:nvPr/>
        </p:nvCxnSpPr>
        <p:spPr>
          <a:xfrm>
            <a:off x="3169500" y="1863391"/>
            <a:ext cx="0" cy="1990200"/>
          </a:xfrm>
          <a:prstGeom prst="straightConnector1">
            <a:avLst/>
          </a:prstGeom>
          <a:noFill/>
          <a:ln w="19050" cap="flat" cmpd="sng">
            <a:solidFill>
              <a:schemeClr val="accent1"/>
            </a:solidFill>
            <a:prstDash val="solid"/>
            <a:round/>
            <a:headEnd type="none" w="med" len="med"/>
            <a:tailEnd type="none" w="med" len="med"/>
          </a:ln>
        </p:spPr>
      </p:cxnSp>
      <p:sp>
        <p:nvSpPr>
          <p:cNvPr id="16" name="Google Shape;444;p56">
            <a:extLst>
              <a:ext uri="{FF2B5EF4-FFF2-40B4-BE49-F238E27FC236}">
                <a16:creationId xmlns:a16="http://schemas.microsoft.com/office/drawing/2014/main" id="{0DEADAFC-38AD-0688-CE45-A31308844FD8}"/>
              </a:ext>
            </a:extLst>
          </p:cNvPr>
          <p:cNvSpPr txBox="1">
            <a:spLocks/>
          </p:cNvSpPr>
          <p:nvPr/>
        </p:nvSpPr>
        <p:spPr>
          <a:xfrm>
            <a:off x="3485099" y="2043150"/>
            <a:ext cx="2222101" cy="5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Julius Sans One"/>
              <a:buNone/>
              <a:defRPr sz="18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s-ES" sz="1400" dirty="0"/>
              <a:t>Autoencoder como clasificador</a:t>
            </a:r>
          </a:p>
        </p:txBody>
      </p:sp>
      <p:sp>
        <p:nvSpPr>
          <p:cNvPr id="17" name="Google Shape;445;p56">
            <a:extLst>
              <a:ext uri="{FF2B5EF4-FFF2-40B4-BE49-F238E27FC236}">
                <a16:creationId xmlns:a16="http://schemas.microsoft.com/office/drawing/2014/main" id="{966170D1-018F-2301-B3BF-ECA7CE853A33}"/>
              </a:ext>
            </a:extLst>
          </p:cNvPr>
          <p:cNvSpPr txBox="1">
            <a:spLocks/>
          </p:cNvSpPr>
          <p:nvPr/>
        </p:nvSpPr>
        <p:spPr>
          <a:xfrm>
            <a:off x="956375" y="2043150"/>
            <a:ext cx="1873376" cy="5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Julius Sans One"/>
              <a:buNone/>
              <a:defRPr sz="18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s-ES" sz="1400" dirty="0"/>
              <a:t>RESULTADOS POSITIVOS</a:t>
            </a:r>
          </a:p>
        </p:txBody>
      </p:sp>
      <p:sp>
        <p:nvSpPr>
          <p:cNvPr id="18" name="Google Shape;446;p56">
            <a:extLst>
              <a:ext uri="{FF2B5EF4-FFF2-40B4-BE49-F238E27FC236}">
                <a16:creationId xmlns:a16="http://schemas.microsoft.com/office/drawing/2014/main" id="{C4383783-63A7-55D7-8FC4-9D42529D2F3E}"/>
              </a:ext>
            </a:extLst>
          </p:cNvPr>
          <p:cNvSpPr txBox="1">
            <a:spLocks/>
          </p:cNvSpPr>
          <p:nvPr/>
        </p:nvSpPr>
        <p:spPr>
          <a:xfrm>
            <a:off x="1085877" y="2571750"/>
            <a:ext cx="1614372" cy="73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sz="1200" dirty="0"/>
              <a:t>Cerca de un 90% de precisión</a:t>
            </a:r>
          </a:p>
        </p:txBody>
      </p:sp>
      <p:sp>
        <p:nvSpPr>
          <p:cNvPr id="19" name="Google Shape;449;p56">
            <a:extLst>
              <a:ext uri="{FF2B5EF4-FFF2-40B4-BE49-F238E27FC236}">
                <a16:creationId xmlns:a16="http://schemas.microsoft.com/office/drawing/2014/main" id="{C958A550-AAC6-57B9-23F6-F06C0FDB0C7C}"/>
              </a:ext>
            </a:extLst>
          </p:cNvPr>
          <p:cNvSpPr txBox="1">
            <a:spLocks/>
          </p:cNvSpPr>
          <p:nvPr/>
        </p:nvSpPr>
        <p:spPr>
          <a:xfrm>
            <a:off x="3741167" y="2571750"/>
            <a:ext cx="1669527" cy="73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sz="1200" dirty="0"/>
              <a:t>Entrenamiento con una sola clase</a:t>
            </a:r>
          </a:p>
        </p:txBody>
      </p:sp>
      <p:sp>
        <p:nvSpPr>
          <p:cNvPr id="28" name="Triángulo isósceles 27">
            <a:extLst>
              <a:ext uri="{FF2B5EF4-FFF2-40B4-BE49-F238E27FC236}">
                <a16:creationId xmlns:a16="http://schemas.microsoft.com/office/drawing/2014/main" id="{04D1B288-39D1-8023-552E-43CB3E55FE35}"/>
              </a:ext>
            </a:extLst>
          </p:cNvPr>
          <p:cNvSpPr/>
          <p:nvPr/>
        </p:nvSpPr>
        <p:spPr>
          <a:xfrm>
            <a:off x="5668650" y="4416343"/>
            <a:ext cx="2323738" cy="936516"/>
          </a:xfrm>
          <a:prstGeom prst="triangle">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Triángulo isósceles 28">
            <a:extLst>
              <a:ext uri="{FF2B5EF4-FFF2-40B4-BE49-F238E27FC236}">
                <a16:creationId xmlns:a16="http://schemas.microsoft.com/office/drawing/2014/main" id="{9010AEA9-2399-22E7-AA6B-F106CECAABE9}"/>
              </a:ext>
            </a:extLst>
          </p:cNvPr>
          <p:cNvSpPr/>
          <p:nvPr/>
        </p:nvSpPr>
        <p:spPr>
          <a:xfrm rot="10800000">
            <a:off x="0" y="-206156"/>
            <a:ext cx="2323738" cy="936516"/>
          </a:xfrm>
          <a:prstGeom prst="triangle">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94732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705"/>
        <p:cNvGrpSpPr/>
        <p:nvPr/>
      </p:nvGrpSpPr>
      <p:grpSpPr>
        <a:xfrm>
          <a:off x="0" y="0"/>
          <a:ext cx="0" cy="0"/>
          <a:chOff x="0" y="0"/>
          <a:chExt cx="0" cy="0"/>
        </a:xfrm>
      </p:grpSpPr>
      <p:sp>
        <p:nvSpPr>
          <p:cNvPr id="706" name="Google Shape;706;p70"/>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Anexo</a:t>
            </a:r>
            <a:endParaRPr dirty="0"/>
          </a:p>
        </p:txBody>
      </p:sp>
      <p:sp>
        <p:nvSpPr>
          <p:cNvPr id="707" name="Google Shape;707;p70"/>
          <p:cNvSpPr txBox="1">
            <a:spLocks noGrp="1"/>
          </p:cNvSpPr>
          <p:nvPr>
            <p:ph type="body" idx="1"/>
          </p:nvPr>
        </p:nvSpPr>
        <p:spPr>
          <a:xfrm>
            <a:off x="1029107" y="1758384"/>
            <a:ext cx="6759917" cy="3259800"/>
          </a:xfrm>
          <a:prstGeom prst="rect">
            <a:avLst/>
          </a:prstGeom>
        </p:spPr>
        <p:txBody>
          <a:bodyPr spcFirstLastPara="1" wrap="square" lIns="91425" tIns="91425" rIns="91425" bIns="91425" anchor="t" anchorCtr="0">
            <a:noAutofit/>
          </a:bodyPr>
          <a:lstStyle/>
          <a:p>
            <a:r>
              <a:rPr lang="es-ES" dirty="0">
                <a:uFill>
                  <a:noFill/>
                </a:uFill>
              </a:rPr>
              <a:t>Lenguaje: Python</a:t>
            </a:r>
            <a:endParaRPr lang="es-ES" dirty="0"/>
          </a:p>
          <a:p>
            <a:pPr marL="457200" marR="50800" lvl="0" indent="-317500" algn="l" rtl="0">
              <a:lnSpc>
                <a:spcPct val="100000"/>
              </a:lnSpc>
              <a:spcBef>
                <a:spcPts val="0"/>
              </a:spcBef>
              <a:spcAft>
                <a:spcPts val="0"/>
              </a:spcAft>
              <a:buSzPts val="1400"/>
              <a:buChar char="●"/>
            </a:pPr>
            <a:r>
              <a:rPr lang="es-ES" dirty="0">
                <a:uFill>
                  <a:noFill/>
                </a:uFill>
              </a:rPr>
              <a:t>Librerías: Pytorch, Numpy, Sklearn, Skimage</a:t>
            </a:r>
          </a:p>
          <a:p>
            <a:pPr marL="457200" marR="50800" lvl="0" indent="-317500" algn="l" rtl="0">
              <a:lnSpc>
                <a:spcPct val="100000"/>
              </a:lnSpc>
              <a:spcBef>
                <a:spcPts val="0"/>
              </a:spcBef>
              <a:spcAft>
                <a:spcPts val="0"/>
              </a:spcAft>
              <a:buSzPts val="1400"/>
              <a:buChar char="●"/>
            </a:pPr>
            <a:r>
              <a:rPr lang="es-ES" dirty="0">
                <a:uFill>
                  <a:noFill/>
                </a:uFill>
              </a:rPr>
              <a:t>Software: Spyder, Jupyter Notebook, Google Colab</a:t>
            </a:r>
            <a:endParaRPr dirty="0"/>
          </a:p>
          <a:p>
            <a:pPr marL="457200" marR="50800" lvl="0" indent="-317500" algn="l" rtl="0">
              <a:lnSpc>
                <a:spcPct val="100000"/>
              </a:lnSpc>
              <a:spcBef>
                <a:spcPts val="0"/>
              </a:spcBef>
              <a:spcAft>
                <a:spcPts val="0"/>
              </a:spcAft>
              <a:buSzPts val="1400"/>
              <a:buChar char="●"/>
            </a:pPr>
            <a:r>
              <a:rPr lang="es-ES" dirty="0">
                <a:uFill>
                  <a:noFill/>
                </a:uFill>
              </a:rPr>
              <a:t>Hardware: CPU Ryzen 5 2600x, Azure GPU Virtual Machine, Google Colab TPU</a:t>
            </a:r>
          </a:p>
          <a:p>
            <a:pPr marL="457200" marR="50800" lvl="0" indent="-317500" algn="l" rtl="0">
              <a:lnSpc>
                <a:spcPct val="100000"/>
              </a:lnSpc>
              <a:spcBef>
                <a:spcPts val="0"/>
              </a:spcBef>
              <a:spcAft>
                <a:spcPts val="0"/>
              </a:spcAft>
              <a:buSzPts val="1400"/>
              <a:buChar char="●"/>
            </a:pPr>
            <a:endParaRPr lang="es-ES" dirty="0">
              <a:uFill>
                <a:noFill/>
              </a:uFill>
            </a:endParaRPr>
          </a:p>
        </p:txBody>
      </p:sp>
      <p:cxnSp>
        <p:nvCxnSpPr>
          <p:cNvPr id="708" name="Google Shape;708;p70"/>
          <p:cNvCxnSpPr/>
          <p:nvPr/>
        </p:nvCxnSpPr>
        <p:spPr>
          <a:xfrm>
            <a:off x="814975" y="1263460"/>
            <a:ext cx="647100" cy="0"/>
          </a:xfrm>
          <a:prstGeom prst="straightConnector1">
            <a:avLst/>
          </a:prstGeom>
          <a:noFill/>
          <a:ln w="19050" cap="flat" cmpd="sng">
            <a:solidFill>
              <a:schemeClr val="dk1"/>
            </a:solidFill>
            <a:prstDash val="solid"/>
            <a:round/>
            <a:headEnd type="none" w="med" len="med"/>
            <a:tailEnd type="none" w="med" len="med"/>
          </a:ln>
        </p:spPr>
      </p:cxnSp>
      <p:sp>
        <p:nvSpPr>
          <p:cNvPr id="5" name="Google Shape;385;p53">
            <a:extLst>
              <a:ext uri="{FF2B5EF4-FFF2-40B4-BE49-F238E27FC236}">
                <a16:creationId xmlns:a16="http://schemas.microsoft.com/office/drawing/2014/main" id="{FEBF268B-A5FE-B3BC-2535-EE8138B68361}"/>
              </a:ext>
            </a:extLst>
          </p:cNvPr>
          <p:cNvSpPr txBox="1">
            <a:spLocks/>
          </p:cNvSpPr>
          <p:nvPr/>
        </p:nvSpPr>
        <p:spPr>
          <a:xfrm>
            <a:off x="599684" y="1350084"/>
            <a:ext cx="3221072" cy="40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s-ES" sz="1800" dirty="0"/>
              <a:t>Herramientas Utilizadas</a:t>
            </a:r>
          </a:p>
        </p:txBody>
      </p:sp>
    </p:spTree>
    <p:extLst>
      <p:ext uri="{BB962C8B-B14F-4D97-AF65-F5344CB8AC3E}">
        <p14:creationId xmlns:p14="http://schemas.microsoft.com/office/powerpoint/2010/main" val="1059004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1"/>
        <p:cNvGrpSpPr/>
        <p:nvPr/>
      </p:nvGrpSpPr>
      <p:grpSpPr>
        <a:xfrm>
          <a:off x="0" y="0"/>
          <a:ext cx="0" cy="0"/>
          <a:chOff x="0" y="0"/>
          <a:chExt cx="0" cy="0"/>
        </a:xfrm>
      </p:grpSpPr>
      <p:sp>
        <p:nvSpPr>
          <p:cNvPr id="6" name="Google Shape;673;p67">
            <a:extLst>
              <a:ext uri="{FF2B5EF4-FFF2-40B4-BE49-F238E27FC236}">
                <a16:creationId xmlns:a16="http://schemas.microsoft.com/office/drawing/2014/main" id="{16078D9D-C258-43E2-6B5B-D66394FAC372}"/>
              </a:ext>
            </a:extLst>
          </p:cNvPr>
          <p:cNvSpPr txBox="1">
            <a:spLocks noGrp="1"/>
          </p:cNvSpPr>
          <p:nvPr>
            <p:ph type="title"/>
          </p:nvPr>
        </p:nvSpPr>
        <p:spPr>
          <a:xfrm>
            <a:off x="713250" y="672738"/>
            <a:ext cx="7717500" cy="129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Gracias</a:t>
            </a:r>
            <a:endParaRPr dirty="0"/>
          </a:p>
        </p:txBody>
      </p:sp>
      <p:sp>
        <p:nvSpPr>
          <p:cNvPr id="7" name="Google Shape;674;p67">
            <a:extLst>
              <a:ext uri="{FF2B5EF4-FFF2-40B4-BE49-F238E27FC236}">
                <a16:creationId xmlns:a16="http://schemas.microsoft.com/office/drawing/2014/main" id="{875145D5-C277-A75B-8540-6C17DC1CDAFB}"/>
              </a:ext>
            </a:extLst>
          </p:cNvPr>
          <p:cNvSpPr txBox="1">
            <a:spLocks/>
          </p:cNvSpPr>
          <p:nvPr/>
        </p:nvSpPr>
        <p:spPr>
          <a:xfrm>
            <a:off x="3069175" y="2437066"/>
            <a:ext cx="3007500" cy="69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accent5"/>
                </a:solidFill>
              </a:rPr>
              <a:t>enriamak@gmail.com</a:t>
            </a:r>
          </a:p>
          <a:p>
            <a:pPr algn="ctr"/>
            <a:r>
              <a:rPr lang="es-ES" dirty="0">
                <a:solidFill>
                  <a:schemeClr val="accent5"/>
                </a:solidFill>
              </a:rPr>
              <a:t>+34 602 843 325</a:t>
            </a:r>
          </a:p>
        </p:txBody>
      </p:sp>
      <p:sp>
        <p:nvSpPr>
          <p:cNvPr id="8" name="Google Shape;675;p67">
            <a:extLst>
              <a:ext uri="{FF2B5EF4-FFF2-40B4-BE49-F238E27FC236}">
                <a16:creationId xmlns:a16="http://schemas.microsoft.com/office/drawing/2014/main" id="{679758FF-2462-0666-ACA7-D2413ADC7C08}"/>
              </a:ext>
            </a:extLst>
          </p:cNvPr>
          <p:cNvSpPr txBox="1">
            <a:spLocks/>
          </p:cNvSpPr>
          <p:nvPr/>
        </p:nvSpPr>
        <p:spPr>
          <a:xfrm>
            <a:off x="3010281" y="1827300"/>
            <a:ext cx="3007500" cy="4296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accent5"/>
                </a:solidFill>
              </a:rPr>
              <a:t>¿Preguntas?</a:t>
            </a:r>
          </a:p>
        </p:txBody>
      </p:sp>
      <p:sp>
        <p:nvSpPr>
          <p:cNvPr id="9" name="Google Shape;677;p67">
            <a:extLst>
              <a:ext uri="{FF2B5EF4-FFF2-40B4-BE49-F238E27FC236}">
                <a16:creationId xmlns:a16="http://schemas.microsoft.com/office/drawing/2014/main" id="{F47DA76A-39CD-7E3B-83B3-18F1D8703D55}"/>
              </a:ext>
            </a:extLst>
          </p:cNvPr>
          <p:cNvSpPr/>
          <p:nvPr/>
        </p:nvSpPr>
        <p:spPr>
          <a:xfrm>
            <a:off x="3949684" y="301494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10" name="Google Shape;678;p67">
            <a:extLst>
              <a:ext uri="{FF2B5EF4-FFF2-40B4-BE49-F238E27FC236}">
                <a16:creationId xmlns:a16="http://schemas.microsoft.com/office/drawing/2014/main" id="{4892BF78-46D4-4384-76C8-CF226921A855}"/>
              </a:ext>
            </a:extLst>
          </p:cNvPr>
          <p:cNvGrpSpPr/>
          <p:nvPr/>
        </p:nvGrpSpPr>
        <p:grpSpPr>
          <a:xfrm>
            <a:off x="4399156" y="3014949"/>
            <a:ext cx="346056" cy="345674"/>
            <a:chOff x="3303268" y="3817349"/>
            <a:chExt cx="346056" cy="345674"/>
          </a:xfrm>
        </p:grpSpPr>
        <p:sp>
          <p:nvSpPr>
            <p:cNvPr id="11" name="Google Shape;679;p67">
              <a:extLst>
                <a:ext uri="{FF2B5EF4-FFF2-40B4-BE49-F238E27FC236}">
                  <a16:creationId xmlns:a16="http://schemas.microsoft.com/office/drawing/2014/main" id="{5BA38F17-1516-EC61-D6FB-99FD1F116B9B}"/>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 name="Google Shape;680;p67">
              <a:extLst>
                <a:ext uri="{FF2B5EF4-FFF2-40B4-BE49-F238E27FC236}">
                  <a16:creationId xmlns:a16="http://schemas.microsoft.com/office/drawing/2014/main" id="{805D8BC6-3BB2-4BA0-635A-3082B196BA3D}"/>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 name="Google Shape;681;p67">
              <a:extLst>
                <a:ext uri="{FF2B5EF4-FFF2-40B4-BE49-F238E27FC236}">
                  <a16:creationId xmlns:a16="http://schemas.microsoft.com/office/drawing/2014/main" id="{CA25B5EB-3FEA-959E-BD22-AE427E0A0865}"/>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 name="Google Shape;682;p67">
              <a:extLst>
                <a:ext uri="{FF2B5EF4-FFF2-40B4-BE49-F238E27FC236}">
                  <a16:creationId xmlns:a16="http://schemas.microsoft.com/office/drawing/2014/main" id="{CB290BFB-CDF7-8009-67ED-2DEB809E4077}"/>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15" name="Google Shape;683;p67">
            <a:extLst>
              <a:ext uri="{FF2B5EF4-FFF2-40B4-BE49-F238E27FC236}">
                <a16:creationId xmlns:a16="http://schemas.microsoft.com/office/drawing/2014/main" id="{57C11DD6-1429-F869-EFF8-602629B9D841}"/>
              </a:ext>
            </a:extLst>
          </p:cNvPr>
          <p:cNvGrpSpPr/>
          <p:nvPr/>
        </p:nvGrpSpPr>
        <p:grpSpPr>
          <a:xfrm>
            <a:off x="4848245" y="3014949"/>
            <a:ext cx="346056" cy="345674"/>
            <a:chOff x="3752358" y="3817349"/>
            <a:chExt cx="346056" cy="345674"/>
          </a:xfrm>
        </p:grpSpPr>
        <p:sp>
          <p:nvSpPr>
            <p:cNvPr id="16" name="Google Shape;684;p67">
              <a:extLst>
                <a:ext uri="{FF2B5EF4-FFF2-40B4-BE49-F238E27FC236}">
                  <a16:creationId xmlns:a16="http://schemas.microsoft.com/office/drawing/2014/main" id="{EC6F3F3F-C7C6-1880-A375-992B15C4DCDF}"/>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 name="Google Shape;685;p67">
              <a:extLst>
                <a:ext uri="{FF2B5EF4-FFF2-40B4-BE49-F238E27FC236}">
                  <a16:creationId xmlns:a16="http://schemas.microsoft.com/office/drawing/2014/main" id="{CBC3F62A-968A-056D-88F9-6593945C46A3}"/>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 name="Google Shape;686;p67">
              <a:extLst>
                <a:ext uri="{FF2B5EF4-FFF2-40B4-BE49-F238E27FC236}">
                  <a16:creationId xmlns:a16="http://schemas.microsoft.com/office/drawing/2014/main" id="{A5764A40-AC51-1C09-57F2-21C30F99A5F2}"/>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 name="Google Shape;687;p67">
              <a:extLst>
                <a:ext uri="{FF2B5EF4-FFF2-40B4-BE49-F238E27FC236}">
                  <a16:creationId xmlns:a16="http://schemas.microsoft.com/office/drawing/2014/main" id="{754A4684-3EF6-F1CD-0C4E-DBD37D3D288E}"/>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4" name="Triángulo isósceles 3">
            <a:extLst>
              <a:ext uri="{FF2B5EF4-FFF2-40B4-BE49-F238E27FC236}">
                <a16:creationId xmlns:a16="http://schemas.microsoft.com/office/drawing/2014/main" id="{2E947EA6-9B59-2611-C231-29778EBAC73C}"/>
              </a:ext>
            </a:extLst>
          </p:cNvPr>
          <p:cNvSpPr/>
          <p:nvPr/>
        </p:nvSpPr>
        <p:spPr>
          <a:xfrm>
            <a:off x="5436524" y="2477829"/>
            <a:ext cx="4891369" cy="2704387"/>
          </a:xfrm>
          <a:prstGeom prst="triangle">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riángulo isósceles 20">
            <a:extLst>
              <a:ext uri="{FF2B5EF4-FFF2-40B4-BE49-F238E27FC236}">
                <a16:creationId xmlns:a16="http://schemas.microsoft.com/office/drawing/2014/main" id="{1F6CD76B-5126-8A4A-8B1D-89D03AEB93AD}"/>
              </a:ext>
            </a:extLst>
          </p:cNvPr>
          <p:cNvSpPr/>
          <p:nvPr/>
        </p:nvSpPr>
        <p:spPr>
          <a:xfrm rot="10800000">
            <a:off x="-968165" y="-357601"/>
            <a:ext cx="4037340" cy="2031181"/>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0888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idx="15"/>
          </p:nvPr>
        </p:nvSpPr>
        <p:spPr>
          <a:xfrm>
            <a:off x="713225" y="2198800"/>
            <a:ext cx="34164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lt1"/>
                </a:solidFill>
              </a:rPr>
              <a:t>Introducción</a:t>
            </a:r>
            <a:endParaRPr b="1" dirty="0">
              <a:solidFill>
                <a:schemeClr val="lt1"/>
              </a:solidFill>
            </a:endParaRPr>
          </a:p>
        </p:txBody>
      </p:sp>
      <p:sp>
        <p:nvSpPr>
          <p:cNvPr id="247" name="Google Shape;247;p41"/>
          <p:cNvSpPr txBox="1">
            <a:spLocks noGrp="1"/>
          </p:cNvSpPr>
          <p:nvPr>
            <p:ph type="subTitle" idx="1"/>
          </p:nvPr>
        </p:nvSpPr>
        <p:spPr>
          <a:xfrm>
            <a:off x="5451879" y="1319545"/>
            <a:ext cx="2454000" cy="2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Analisis de señales EEG</a:t>
            </a:r>
            <a:endParaRPr dirty="0"/>
          </a:p>
        </p:txBody>
      </p:sp>
      <p:sp>
        <p:nvSpPr>
          <p:cNvPr id="248" name="Google Shape;248;p41"/>
          <p:cNvSpPr txBox="1">
            <a:spLocks noGrp="1"/>
          </p:cNvSpPr>
          <p:nvPr>
            <p:ph type="title" idx="5"/>
          </p:nvPr>
        </p:nvSpPr>
        <p:spPr>
          <a:xfrm>
            <a:off x="5451879" y="104400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Detección de anomalías</a:t>
            </a:r>
            <a:endParaRPr lang="es-ES" dirty="0">
              <a:solidFill>
                <a:schemeClr val="dk1"/>
              </a:solidFill>
            </a:endParaRPr>
          </a:p>
        </p:txBody>
      </p:sp>
      <p:sp>
        <p:nvSpPr>
          <p:cNvPr id="249" name="Google Shape;249;p41"/>
          <p:cNvSpPr txBox="1">
            <a:spLocks noGrp="1"/>
          </p:cNvSpPr>
          <p:nvPr>
            <p:ph type="title"/>
          </p:nvPr>
        </p:nvSpPr>
        <p:spPr>
          <a:xfrm>
            <a:off x="5451879" y="1883225"/>
            <a:ext cx="345335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Estudio impácto/beneficio</a:t>
            </a:r>
            <a:endParaRPr dirty="0">
              <a:solidFill>
                <a:schemeClr val="dk1"/>
              </a:solidFill>
            </a:endParaRPr>
          </a:p>
        </p:txBody>
      </p:sp>
      <p:sp>
        <p:nvSpPr>
          <p:cNvPr id="250" name="Google Shape;250;p41"/>
          <p:cNvSpPr txBox="1">
            <a:spLocks noGrp="1"/>
          </p:cNvSpPr>
          <p:nvPr>
            <p:ph type="subTitle" idx="13"/>
          </p:nvPr>
        </p:nvSpPr>
        <p:spPr>
          <a:xfrm>
            <a:off x="5451879" y="2162697"/>
            <a:ext cx="3193800" cy="2514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Inclusión de la temporalidad en LSTM</a:t>
            </a:r>
            <a:endParaRPr dirty="0"/>
          </a:p>
        </p:txBody>
      </p:sp>
      <p:sp>
        <p:nvSpPr>
          <p:cNvPr id="251" name="Google Shape;251;p41"/>
          <p:cNvSpPr txBox="1">
            <a:spLocks noGrp="1"/>
          </p:cNvSpPr>
          <p:nvPr>
            <p:ph type="title" idx="2"/>
          </p:nvPr>
        </p:nvSpPr>
        <p:spPr>
          <a:xfrm>
            <a:off x="4572000" y="1164068"/>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52" name="Google Shape;252;p41"/>
          <p:cNvSpPr txBox="1">
            <a:spLocks noGrp="1"/>
          </p:cNvSpPr>
          <p:nvPr>
            <p:ph type="title" idx="3"/>
          </p:nvPr>
        </p:nvSpPr>
        <p:spPr>
          <a:xfrm>
            <a:off x="4572000" y="2031990"/>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53" name="Google Shape;253;p41"/>
          <p:cNvSpPr txBox="1">
            <a:spLocks noGrp="1"/>
          </p:cNvSpPr>
          <p:nvPr>
            <p:ph type="title" idx="6"/>
          </p:nvPr>
        </p:nvSpPr>
        <p:spPr>
          <a:xfrm>
            <a:off x="5451879" y="276035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Uso de Autoencoders</a:t>
            </a:r>
            <a:endParaRPr dirty="0">
              <a:solidFill>
                <a:schemeClr val="dk1"/>
              </a:solidFill>
            </a:endParaRPr>
          </a:p>
        </p:txBody>
      </p:sp>
      <p:sp>
        <p:nvSpPr>
          <p:cNvPr id="254" name="Google Shape;254;p41"/>
          <p:cNvSpPr txBox="1">
            <a:spLocks noGrp="1"/>
          </p:cNvSpPr>
          <p:nvPr>
            <p:ph type="subTitle" idx="9"/>
          </p:nvPr>
        </p:nvSpPr>
        <p:spPr>
          <a:xfrm>
            <a:off x="5451879" y="3045420"/>
            <a:ext cx="2454000" cy="2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Clasificación de señales</a:t>
            </a:r>
            <a:endParaRPr dirty="0"/>
          </a:p>
        </p:txBody>
      </p:sp>
      <p:sp>
        <p:nvSpPr>
          <p:cNvPr id="255" name="Google Shape;255;p41"/>
          <p:cNvSpPr txBox="1">
            <a:spLocks noGrp="1"/>
          </p:cNvSpPr>
          <p:nvPr>
            <p:ph type="title" idx="4"/>
          </p:nvPr>
        </p:nvSpPr>
        <p:spPr>
          <a:xfrm>
            <a:off x="5451879" y="3628275"/>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Comparativa</a:t>
            </a:r>
            <a:endParaRPr dirty="0">
              <a:solidFill>
                <a:schemeClr val="dk1"/>
              </a:solidFill>
            </a:endParaRPr>
          </a:p>
        </p:txBody>
      </p:sp>
      <p:sp>
        <p:nvSpPr>
          <p:cNvPr id="256" name="Google Shape;256;p41"/>
          <p:cNvSpPr txBox="1">
            <a:spLocks noGrp="1"/>
          </p:cNvSpPr>
          <p:nvPr>
            <p:ph type="subTitle" idx="14"/>
          </p:nvPr>
        </p:nvSpPr>
        <p:spPr>
          <a:xfrm>
            <a:off x="5451879" y="3907748"/>
            <a:ext cx="2919950" cy="1917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Evaluación frente otros modelos</a:t>
            </a:r>
            <a:endParaRPr dirty="0"/>
          </a:p>
        </p:txBody>
      </p:sp>
      <p:sp>
        <p:nvSpPr>
          <p:cNvPr id="257" name="Google Shape;257;p41"/>
          <p:cNvSpPr txBox="1">
            <a:spLocks noGrp="1"/>
          </p:cNvSpPr>
          <p:nvPr>
            <p:ph type="title" idx="7"/>
          </p:nvPr>
        </p:nvSpPr>
        <p:spPr>
          <a:xfrm>
            <a:off x="4572000" y="2880418"/>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58" name="Google Shape;258;p41"/>
          <p:cNvSpPr txBox="1">
            <a:spLocks noGrp="1"/>
          </p:cNvSpPr>
          <p:nvPr>
            <p:ph type="title" idx="8"/>
          </p:nvPr>
        </p:nvSpPr>
        <p:spPr>
          <a:xfrm>
            <a:off x="4572000" y="3748340"/>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cxnSp>
        <p:nvCxnSpPr>
          <p:cNvPr id="259" name="Google Shape;259;p41"/>
          <p:cNvCxnSpPr/>
          <p:nvPr/>
        </p:nvCxnSpPr>
        <p:spPr>
          <a:xfrm>
            <a:off x="819525" y="3102205"/>
            <a:ext cx="647100"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89785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6" name="Google Shape;266;p42"/>
          <p:cNvSpPr txBox="1">
            <a:spLocks noGrp="1"/>
          </p:cNvSpPr>
          <p:nvPr>
            <p:ph type="title"/>
          </p:nvPr>
        </p:nvSpPr>
        <p:spPr>
          <a:xfrm>
            <a:off x="4784874" y="2098184"/>
            <a:ext cx="3597125"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Contexto</a:t>
            </a:r>
            <a:endParaRPr dirty="0"/>
          </a:p>
        </p:txBody>
      </p:sp>
      <p:sp>
        <p:nvSpPr>
          <p:cNvPr id="267" name="Google Shape;267;p42"/>
          <p:cNvSpPr txBox="1">
            <a:spLocks noGrp="1"/>
          </p:cNvSpPr>
          <p:nvPr>
            <p:ph type="title" idx="2"/>
          </p:nvPr>
        </p:nvSpPr>
        <p:spPr>
          <a:xfrm>
            <a:off x="5151175" y="1032009"/>
            <a:ext cx="30573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68" name="Google Shape;268;p42"/>
          <p:cNvSpPr txBox="1">
            <a:spLocks noGrp="1"/>
          </p:cNvSpPr>
          <p:nvPr>
            <p:ph type="subTitle" idx="1"/>
          </p:nvPr>
        </p:nvSpPr>
        <p:spPr>
          <a:xfrm>
            <a:off x="6127050" y="3320300"/>
            <a:ext cx="2081400" cy="524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¿Qué es la epilepsia?</a:t>
            </a:r>
            <a:endParaRPr dirty="0"/>
          </a:p>
        </p:txBody>
      </p:sp>
      <p:cxnSp>
        <p:nvCxnSpPr>
          <p:cNvPr id="269" name="Google Shape;269;p42"/>
          <p:cNvCxnSpPr/>
          <p:nvPr/>
        </p:nvCxnSpPr>
        <p:spPr>
          <a:xfrm>
            <a:off x="7425248" y="3219806"/>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Imagen 2" descr="Imagen de la pantalla de un celular en la mano&#10;&#10;Descripción generada automáticamente con confianza baja">
            <a:extLst>
              <a:ext uri="{FF2B5EF4-FFF2-40B4-BE49-F238E27FC236}">
                <a16:creationId xmlns:a16="http://schemas.microsoft.com/office/drawing/2014/main" id="{D844CB61-1B5B-D61E-4610-7CC1BECD51EE}"/>
              </a:ext>
            </a:extLst>
          </p:cNvPr>
          <p:cNvPicPr>
            <a:picLocks noChangeAspect="1"/>
          </p:cNvPicPr>
          <p:nvPr/>
        </p:nvPicPr>
        <p:blipFill>
          <a:blip r:embed="rId3"/>
          <a:stretch>
            <a:fillRect/>
          </a:stretch>
        </p:blipFill>
        <p:spPr>
          <a:xfrm>
            <a:off x="-3009411" y="-1882954"/>
            <a:ext cx="8162125" cy="7026454"/>
          </a:xfrm>
          <a:prstGeom prst="rect">
            <a:avLst/>
          </a:prstGeom>
        </p:spPr>
      </p:pic>
      <p:sp>
        <p:nvSpPr>
          <p:cNvPr id="265" name="Google Shape;265;p42"/>
          <p:cNvSpPr/>
          <p:nvPr/>
        </p:nvSpPr>
        <p:spPr>
          <a:xfrm>
            <a:off x="-4688384" y="-2399179"/>
            <a:ext cx="10911384" cy="9248725"/>
          </a:xfrm>
          <a:prstGeom prst="triangle">
            <a:avLst>
              <a:gd name="adj" fmla="val 50000"/>
            </a:avLst>
          </a:prstGeom>
          <a:solidFill>
            <a:schemeClr val="lt1">
              <a:alpha val="3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1"/>
          <p:cNvSpPr txBox="1">
            <a:spLocks noGrp="1"/>
          </p:cNvSpPr>
          <p:nvPr>
            <p:ph type="title"/>
          </p:nvPr>
        </p:nvSpPr>
        <p:spPr>
          <a:xfrm>
            <a:off x="1383600" y="2307450"/>
            <a:ext cx="63768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Tipos</a:t>
            </a:r>
            <a:endParaRPr b="1" dirty="0"/>
          </a:p>
        </p:txBody>
      </p:sp>
      <p:sp>
        <p:nvSpPr>
          <p:cNvPr id="351" name="Google Shape;351;p51"/>
          <p:cNvSpPr txBox="1">
            <a:spLocks noGrp="1"/>
          </p:cNvSpPr>
          <p:nvPr>
            <p:ph type="title" idx="3"/>
          </p:nvPr>
        </p:nvSpPr>
        <p:spPr>
          <a:xfrm>
            <a:off x="1395905" y="3514052"/>
            <a:ext cx="2285265" cy="33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Epilepsia menor</a:t>
            </a:r>
            <a:endParaRPr dirty="0"/>
          </a:p>
        </p:txBody>
      </p:sp>
      <p:sp>
        <p:nvSpPr>
          <p:cNvPr id="352" name="Google Shape;352;p51"/>
          <p:cNvSpPr txBox="1">
            <a:spLocks noGrp="1"/>
          </p:cNvSpPr>
          <p:nvPr>
            <p:ph type="subTitle" idx="4"/>
          </p:nvPr>
        </p:nvSpPr>
        <p:spPr>
          <a:xfrm>
            <a:off x="1172187" y="3847952"/>
            <a:ext cx="27327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Parpadeo rápido y mirada fija durante segundos</a:t>
            </a:r>
            <a:endParaRPr dirty="0"/>
          </a:p>
        </p:txBody>
      </p:sp>
      <p:sp>
        <p:nvSpPr>
          <p:cNvPr id="355" name="Google Shape;355;p51"/>
          <p:cNvSpPr txBox="1">
            <a:spLocks noGrp="1"/>
          </p:cNvSpPr>
          <p:nvPr>
            <p:ph type="title" idx="7"/>
          </p:nvPr>
        </p:nvSpPr>
        <p:spPr>
          <a:xfrm>
            <a:off x="5584443" y="3514052"/>
            <a:ext cx="2150505" cy="33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Epilepsia mayor</a:t>
            </a:r>
            <a:endParaRPr dirty="0"/>
          </a:p>
        </p:txBody>
      </p:sp>
      <p:sp>
        <p:nvSpPr>
          <p:cNvPr id="356" name="Google Shape;356;p51"/>
          <p:cNvSpPr txBox="1">
            <a:spLocks noGrp="1"/>
          </p:cNvSpPr>
          <p:nvPr>
            <p:ph type="subTitle" idx="8"/>
          </p:nvPr>
        </p:nvSpPr>
        <p:spPr>
          <a:xfrm>
            <a:off x="5293346" y="3778351"/>
            <a:ext cx="27327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Gritos, pérdida del conocimiento, caídas, espasmos musculares</a:t>
            </a:r>
            <a:endParaRPr dirty="0"/>
          </a:p>
        </p:txBody>
      </p:sp>
      <p:sp>
        <p:nvSpPr>
          <p:cNvPr id="358" name="Google Shape;358;p51"/>
          <p:cNvSpPr/>
          <p:nvPr/>
        </p:nvSpPr>
        <p:spPr>
          <a:xfrm rot="10800000">
            <a:off x="2124324" y="3188355"/>
            <a:ext cx="835500" cy="259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1"/>
          <p:cNvSpPr/>
          <p:nvPr/>
        </p:nvSpPr>
        <p:spPr>
          <a:xfrm rot="10800000">
            <a:off x="6301703" y="3177557"/>
            <a:ext cx="835500" cy="259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1" name="Google Shape;361;p51"/>
          <p:cNvCxnSpPr/>
          <p:nvPr/>
        </p:nvCxnSpPr>
        <p:spPr>
          <a:xfrm>
            <a:off x="-22525" y="2564950"/>
            <a:ext cx="2858700" cy="0"/>
          </a:xfrm>
          <a:prstGeom prst="straightConnector1">
            <a:avLst/>
          </a:prstGeom>
          <a:noFill/>
          <a:ln w="19050" cap="flat" cmpd="sng">
            <a:solidFill>
              <a:schemeClr val="dk1"/>
            </a:solidFill>
            <a:prstDash val="solid"/>
            <a:round/>
            <a:headEnd type="none" w="med" len="med"/>
            <a:tailEnd type="none" w="med" len="med"/>
          </a:ln>
        </p:spPr>
      </p:cxnSp>
      <p:cxnSp>
        <p:nvCxnSpPr>
          <p:cNvPr id="362" name="Google Shape;362;p51"/>
          <p:cNvCxnSpPr/>
          <p:nvPr/>
        </p:nvCxnSpPr>
        <p:spPr>
          <a:xfrm>
            <a:off x="6285300" y="2571750"/>
            <a:ext cx="2858700" cy="0"/>
          </a:xfrm>
          <a:prstGeom prst="straightConnector1">
            <a:avLst/>
          </a:prstGeom>
          <a:noFill/>
          <a:ln w="19050" cap="flat" cmpd="sng">
            <a:solidFill>
              <a:schemeClr val="dk1"/>
            </a:solidFill>
            <a:prstDash val="solid"/>
            <a:round/>
            <a:headEnd type="none" w="med" len="med"/>
            <a:tailEnd type="none" w="med" len="med"/>
          </a:ln>
        </p:spPr>
      </p:cxnSp>
      <p:cxnSp>
        <p:nvCxnSpPr>
          <p:cNvPr id="363" name="Google Shape;363;p51"/>
          <p:cNvCxnSpPr/>
          <p:nvPr/>
        </p:nvCxnSpPr>
        <p:spPr>
          <a:xfrm>
            <a:off x="4572000" y="3179625"/>
            <a:ext cx="0" cy="930900"/>
          </a:xfrm>
          <a:prstGeom prst="straightConnector1">
            <a:avLst/>
          </a:prstGeom>
          <a:noFill/>
          <a:ln w="19050" cap="flat" cmpd="sng">
            <a:solidFill>
              <a:schemeClr val="dk1"/>
            </a:solidFill>
            <a:prstDash val="solid"/>
            <a:round/>
            <a:headEnd type="none" w="med" len="med"/>
            <a:tailEnd type="none" w="med" len="med"/>
          </a:ln>
        </p:spPr>
      </p:cxnSp>
      <p:cxnSp>
        <p:nvCxnSpPr>
          <p:cNvPr id="45" name="Google Shape;439;p56">
            <a:extLst>
              <a:ext uri="{FF2B5EF4-FFF2-40B4-BE49-F238E27FC236}">
                <a16:creationId xmlns:a16="http://schemas.microsoft.com/office/drawing/2014/main" id="{950AFA29-8D94-234C-5858-9DEC6A395199}"/>
              </a:ext>
            </a:extLst>
          </p:cNvPr>
          <p:cNvCxnSpPr>
            <a:cxnSpLocks/>
          </p:cNvCxnSpPr>
          <p:nvPr/>
        </p:nvCxnSpPr>
        <p:spPr>
          <a:xfrm>
            <a:off x="3015190" y="670560"/>
            <a:ext cx="0" cy="1475745"/>
          </a:xfrm>
          <a:prstGeom prst="straightConnector1">
            <a:avLst/>
          </a:prstGeom>
          <a:noFill/>
          <a:ln w="19050" cap="flat" cmpd="sng">
            <a:solidFill>
              <a:schemeClr val="accent1"/>
            </a:solidFill>
            <a:prstDash val="solid"/>
            <a:round/>
            <a:headEnd type="none" w="med" len="med"/>
            <a:tailEnd type="none" w="med" len="med"/>
          </a:ln>
        </p:spPr>
      </p:cxnSp>
      <p:cxnSp>
        <p:nvCxnSpPr>
          <p:cNvPr id="54" name="Google Shape;439;p56">
            <a:extLst>
              <a:ext uri="{FF2B5EF4-FFF2-40B4-BE49-F238E27FC236}">
                <a16:creationId xmlns:a16="http://schemas.microsoft.com/office/drawing/2014/main" id="{FE0F412D-0A2B-3107-1833-C0DDBEF10692}"/>
              </a:ext>
            </a:extLst>
          </p:cNvPr>
          <p:cNvCxnSpPr>
            <a:cxnSpLocks/>
          </p:cNvCxnSpPr>
          <p:nvPr/>
        </p:nvCxnSpPr>
        <p:spPr>
          <a:xfrm>
            <a:off x="6225639" y="658971"/>
            <a:ext cx="0" cy="1475745"/>
          </a:xfrm>
          <a:prstGeom prst="straightConnector1">
            <a:avLst/>
          </a:prstGeom>
          <a:noFill/>
          <a:ln w="19050" cap="flat" cmpd="sng">
            <a:solidFill>
              <a:schemeClr val="accent1"/>
            </a:solidFill>
            <a:prstDash val="solid"/>
            <a:round/>
            <a:headEnd type="none" w="med" len="med"/>
            <a:tailEnd type="none" w="med" len="med"/>
          </a:ln>
        </p:spPr>
      </p:cxnSp>
      <p:sp>
        <p:nvSpPr>
          <p:cNvPr id="55" name="Google Shape;351;p51">
            <a:extLst>
              <a:ext uri="{FF2B5EF4-FFF2-40B4-BE49-F238E27FC236}">
                <a16:creationId xmlns:a16="http://schemas.microsoft.com/office/drawing/2014/main" id="{6AB81329-9CBC-A33A-211E-C273B42E05AE}"/>
              </a:ext>
            </a:extLst>
          </p:cNvPr>
          <p:cNvSpPr txBox="1">
            <a:spLocks/>
          </p:cNvSpPr>
          <p:nvPr/>
        </p:nvSpPr>
        <p:spPr>
          <a:xfrm>
            <a:off x="317055" y="901653"/>
            <a:ext cx="2221483" cy="33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Julius Sans One"/>
              <a:buNone/>
              <a:defRPr sz="18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s-ES" dirty="0"/>
              <a:t>parcial simple</a:t>
            </a:r>
          </a:p>
        </p:txBody>
      </p:sp>
      <p:sp>
        <p:nvSpPr>
          <p:cNvPr id="56" name="Google Shape;352;p51">
            <a:extLst>
              <a:ext uri="{FF2B5EF4-FFF2-40B4-BE49-F238E27FC236}">
                <a16:creationId xmlns:a16="http://schemas.microsoft.com/office/drawing/2014/main" id="{1B5C45F4-80F0-9BF6-613B-D411C1D5E156}"/>
              </a:ext>
            </a:extLst>
          </p:cNvPr>
          <p:cNvSpPr txBox="1">
            <a:spLocks/>
          </p:cNvSpPr>
          <p:nvPr/>
        </p:nvSpPr>
        <p:spPr>
          <a:xfrm>
            <a:off x="161709" y="1205374"/>
            <a:ext cx="2456120" cy="80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s-ES" dirty="0"/>
              <a:t>Alteración del</a:t>
            </a:r>
          </a:p>
          <a:p>
            <a:pPr marL="0" indent="0"/>
            <a:r>
              <a:rPr lang="es-ES" dirty="0"/>
              <a:t>movimiento, la memoria y las sensaciones</a:t>
            </a:r>
            <a:endParaRPr lang="en-US" dirty="0"/>
          </a:p>
        </p:txBody>
      </p:sp>
      <p:sp>
        <p:nvSpPr>
          <p:cNvPr id="57" name="Google Shape;358;p51">
            <a:extLst>
              <a:ext uri="{FF2B5EF4-FFF2-40B4-BE49-F238E27FC236}">
                <a16:creationId xmlns:a16="http://schemas.microsoft.com/office/drawing/2014/main" id="{2ECF9469-445B-BFBB-EB65-D732D870E8A8}"/>
              </a:ext>
            </a:extLst>
          </p:cNvPr>
          <p:cNvSpPr/>
          <p:nvPr/>
        </p:nvSpPr>
        <p:spPr>
          <a:xfrm rot="10800000">
            <a:off x="1084513" y="643003"/>
            <a:ext cx="835500" cy="259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51;p51">
            <a:extLst>
              <a:ext uri="{FF2B5EF4-FFF2-40B4-BE49-F238E27FC236}">
                <a16:creationId xmlns:a16="http://schemas.microsoft.com/office/drawing/2014/main" id="{6EC47893-1245-2776-59AA-AC236DE23990}"/>
              </a:ext>
            </a:extLst>
          </p:cNvPr>
          <p:cNvSpPr txBox="1">
            <a:spLocks/>
          </p:cNvSpPr>
          <p:nvPr/>
        </p:nvSpPr>
        <p:spPr>
          <a:xfrm>
            <a:off x="6490240" y="1062944"/>
            <a:ext cx="2540320" cy="33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Julius Sans One"/>
              <a:buNone/>
              <a:defRPr sz="18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s-ES" dirty="0"/>
              <a:t>Secundariamente generalizada</a:t>
            </a:r>
          </a:p>
        </p:txBody>
      </p:sp>
      <p:sp>
        <p:nvSpPr>
          <p:cNvPr id="69" name="Google Shape;352;p51">
            <a:extLst>
              <a:ext uri="{FF2B5EF4-FFF2-40B4-BE49-F238E27FC236}">
                <a16:creationId xmlns:a16="http://schemas.microsoft.com/office/drawing/2014/main" id="{94DE8BF5-5847-5F83-EA63-DE77ACCB0FE5}"/>
              </a:ext>
            </a:extLst>
          </p:cNvPr>
          <p:cNvSpPr txBox="1">
            <a:spLocks/>
          </p:cNvSpPr>
          <p:nvPr/>
        </p:nvSpPr>
        <p:spPr>
          <a:xfrm>
            <a:off x="6225639" y="1490620"/>
            <a:ext cx="2732700" cy="11763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s-ES" dirty="0"/>
              <a:t>Comienza como parcial y se extiende al resto del cerebro</a:t>
            </a:r>
            <a:endParaRPr lang="en-US" dirty="0"/>
          </a:p>
        </p:txBody>
      </p:sp>
      <p:sp>
        <p:nvSpPr>
          <p:cNvPr id="70" name="Google Shape;358;p51">
            <a:extLst>
              <a:ext uri="{FF2B5EF4-FFF2-40B4-BE49-F238E27FC236}">
                <a16:creationId xmlns:a16="http://schemas.microsoft.com/office/drawing/2014/main" id="{9CA46453-4D2B-607C-A264-F16CBD6E6B9B}"/>
              </a:ext>
            </a:extLst>
          </p:cNvPr>
          <p:cNvSpPr/>
          <p:nvPr/>
        </p:nvSpPr>
        <p:spPr>
          <a:xfrm rot="10800000">
            <a:off x="7161295" y="587933"/>
            <a:ext cx="835500" cy="259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51;p51">
            <a:extLst>
              <a:ext uri="{FF2B5EF4-FFF2-40B4-BE49-F238E27FC236}">
                <a16:creationId xmlns:a16="http://schemas.microsoft.com/office/drawing/2014/main" id="{F3107F6B-59FC-43A6-E10F-A22B1EC6C9A8}"/>
              </a:ext>
            </a:extLst>
          </p:cNvPr>
          <p:cNvSpPr txBox="1">
            <a:spLocks/>
          </p:cNvSpPr>
          <p:nvPr/>
        </p:nvSpPr>
        <p:spPr>
          <a:xfrm>
            <a:off x="3534075" y="901653"/>
            <a:ext cx="2221483" cy="33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Julius Sans One"/>
              <a:buNone/>
              <a:defRPr sz="18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s-ES" dirty="0"/>
              <a:t>parcial Compleja</a:t>
            </a:r>
          </a:p>
        </p:txBody>
      </p:sp>
      <p:sp>
        <p:nvSpPr>
          <p:cNvPr id="72" name="Google Shape;352;p51">
            <a:extLst>
              <a:ext uri="{FF2B5EF4-FFF2-40B4-BE49-F238E27FC236}">
                <a16:creationId xmlns:a16="http://schemas.microsoft.com/office/drawing/2014/main" id="{235A927B-5F3F-5EDC-32D5-0F3A6B311D9A}"/>
              </a:ext>
            </a:extLst>
          </p:cNvPr>
          <p:cNvSpPr txBox="1">
            <a:spLocks/>
          </p:cNvSpPr>
          <p:nvPr/>
        </p:nvSpPr>
        <p:spPr>
          <a:xfrm>
            <a:off x="3341695" y="1178466"/>
            <a:ext cx="2698282" cy="80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s-ES" dirty="0"/>
              <a:t>Pérdida del</a:t>
            </a:r>
          </a:p>
          <a:p>
            <a:pPr marL="0" indent="0"/>
            <a:r>
              <a:rPr lang="es-ES" dirty="0"/>
              <a:t>conocimiento y estado de trance</a:t>
            </a:r>
            <a:endParaRPr lang="en-US" dirty="0"/>
          </a:p>
        </p:txBody>
      </p:sp>
      <p:sp>
        <p:nvSpPr>
          <p:cNvPr id="74" name="Google Shape;360;p51">
            <a:extLst>
              <a:ext uri="{FF2B5EF4-FFF2-40B4-BE49-F238E27FC236}">
                <a16:creationId xmlns:a16="http://schemas.microsoft.com/office/drawing/2014/main" id="{268F6E9A-4A24-E9D9-C653-8E92DF485565}"/>
              </a:ext>
            </a:extLst>
          </p:cNvPr>
          <p:cNvSpPr/>
          <p:nvPr/>
        </p:nvSpPr>
        <p:spPr>
          <a:xfrm rot="10800000">
            <a:off x="4293983" y="579969"/>
            <a:ext cx="835500" cy="259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88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652"/>
        <p:cNvGrpSpPr/>
        <p:nvPr/>
      </p:nvGrpSpPr>
      <p:grpSpPr>
        <a:xfrm>
          <a:off x="0" y="0"/>
          <a:ext cx="0" cy="0"/>
          <a:chOff x="0" y="0"/>
          <a:chExt cx="0" cy="0"/>
        </a:xfrm>
      </p:grpSpPr>
      <p:sp>
        <p:nvSpPr>
          <p:cNvPr id="654" name="Google Shape;654;p66"/>
          <p:cNvSpPr txBox="1">
            <a:spLocks noGrp="1"/>
          </p:cNvSpPr>
          <p:nvPr>
            <p:ph type="title"/>
          </p:nvPr>
        </p:nvSpPr>
        <p:spPr>
          <a:xfrm>
            <a:off x="713225" y="530725"/>
            <a:ext cx="7359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Necesidad</a:t>
            </a:r>
            <a:endParaRPr dirty="0"/>
          </a:p>
        </p:txBody>
      </p:sp>
      <p:sp>
        <p:nvSpPr>
          <p:cNvPr id="656" name="Google Shape;656;p66"/>
          <p:cNvSpPr txBox="1"/>
          <p:nvPr/>
        </p:nvSpPr>
        <p:spPr>
          <a:xfrm>
            <a:off x="1278071" y="1323446"/>
            <a:ext cx="6952022"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800" b="1" dirty="0">
                <a:solidFill>
                  <a:schemeClr val="dk1"/>
                </a:solidFill>
                <a:latin typeface="Julius Sans One"/>
                <a:ea typeface="Julius Sans One"/>
                <a:cs typeface="Julius Sans One"/>
                <a:sym typeface="Julius Sans One"/>
              </a:rPr>
              <a:t>trastorno neurológico más común</a:t>
            </a:r>
            <a:endParaRPr sz="1800" b="1" dirty="0">
              <a:solidFill>
                <a:schemeClr val="dk1"/>
              </a:solidFill>
              <a:latin typeface="Julius Sans One"/>
              <a:ea typeface="Julius Sans One"/>
              <a:cs typeface="Julius Sans One"/>
              <a:sym typeface="Julius Sans One"/>
            </a:endParaRPr>
          </a:p>
        </p:txBody>
      </p:sp>
      <p:sp>
        <p:nvSpPr>
          <p:cNvPr id="657" name="Google Shape;657;p66"/>
          <p:cNvSpPr txBox="1"/>
          <p:nvPr/>
        </p:nvSpPr>
        <p:spPr>
          <a:xfrm>
            <a:off x="1271593" y="1660619"/>
            <a:ext cx="3576362" cy="5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ES" dirty="0">
                <a:solidFill>
                  <a:schemeClr val="dk1"/>
                </a:solidFill>
                <a:latin typeface="Didact Gothic"/>
                <a:ea typeface="Didact Gothic"/>
                <a:cs typeface="Didact Gothic"/>
                <a:sym typeface="Didact Gothic"/>
              </a:rPr>
              <a:t>En todo el mundo, 50 millones de personas padecen epilepsia</a:t>
            </a:r>
            <a:endParaRPr dirty="0">
              <a:solidFill>
                <a:schemeClr val="dk1"/>
              </a:solidFill>
              <a:latin typeface="Didact Gothic"/>
              <a:ea typeface="Didact Gothic"/>
              <a:cs typeface="Didact Gothic"/>
              <a:sym typeface="Didact Gothic"/>
            </a:endParaRPr>
          </a:p>
        </p:txBody>
      </p:sp>
      <p:sp>
        <p:nvSpPr>
          <p:cNvPr id="658" name="Google Shape;658;p66"/>
          <p:cNvSpPr txBox="1"/>
          <p:nvPr/>
        </p:nvSpPr>
        <p:spPr>
          <a:xfrm>
            <a:off x="1278071" y="2487004"/>
            <a:ext cx="3576362"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latin typeface="Julius Sans One"/>
                <a:ea typeface="Julius Sans One"/>
                <a:cs typeface="Julius Sans One"/>
                <a:sym typeface="Julius Sans One"/>
              </a:rPr>
              <a:t>Riesgo de muerte</a:t>
            </a:r>
            <a:endParaRPr sz="1800" b="1" dirty="0">
              <a:solidFill>
                <a:schemeClr val="dk1"/>
              </a:solidFill>
              <a:latin typeface="Julius Sans One"/>
              <a:ea typeface="Julius Sans One"/>
              <a:cs typeface="Julius Sans One"/>
              <a:sym typeface="Julius Sans One"/>
            </a:endParaRPr>
          </a:p>
        </p:txBody>
      </p:sp>
      <p:sp>
        <p:nvSpPr>
          <p:cNvPr id="659" name="Google Shape;659;p66"/>
          <p:cNvSpPr txBox="1"/>
          <p:nvPr/>
        </p:nvSpPr>
        <p:spPr>
          <a:xfrm>
            <a:off x="1271593" y="2822168"/>
            <a:ext cx="4161960" cy="5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latin typeface="Didact Gothic"/>
                <a:ea typeface="Didact Gothic"/>
                <a:cs typeface="Didact Gothic"/>
                <a:sym typeface="Didact Gothic"/>
              </a:rPr>
              <a:t>Muerte prematura en personas con epilepsia hasta tres veces mayor que en la población general.</a:t>
            </a:r>
            <a:endParaRPr dirty="0">
              <a:solidFill>
                <a:schemeClr val="dk1"/>
              </a:solidFill>
              <a:latin typeface="Didact Gothic"/>
              <a:ea typeface="Didact Gothic"/>
              <a:cs typeface="Didact Gothic"/>
              <a:sym typeface="Didact Gothic"/>
            </a:endParaRPr>
          </a:p>
        </p:txBody>
      </p:sp>
      <p:sp>
        <p:nvSpPr>
          <p:cNvPr id="660" name="Google Shape;660;p66"/>
          <p:cNvSpPr txBox="1"/>
          <p:nvPr/>
        </p:nvSpPr>
        <p:spPr>
          <a:xfrm>
            <a:off x="1278071" y="3638294"/>
            <a:ext cx="12978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latin typeface="Julius Sans One"/>
                <a:ea typeface="Julius Sans One"/>
                <a:cs typeface="Julius Sans One"/>
                <a:sym typeface="Julius Sans One"/>
              </a:rPr>
              <a:t>Tratable</a:t>
            </a:r>
            <a:endParaRPr sz="1800" b="1" dirty="0">
              <a:solidFill>
                <a:schemeClr val="dk1"/>
              </a:solidFill>
              <a:latin typeface="Julius Sans One"/>
              <a:ea typeface="Julius Sans One"/>
              <a:cs typeface="Julius Sans One"/>
              <a:sym typeface="Julius Sans One"/>
            </a:endParaRPr>
          </a:p>
        </p:txBody>
      </p:sp>
      <p:sp>
        <p:nvSpPr>
          <p:cNvPr id="661" name="Google Shape;661;p66"/>
          <p:cNvSpPr txBox="1"/>
          <p:nvPr/>
        </p:nvSpPr>
        <p:spPr>
          <a:xfrm>
            <a:off x="1271593" y="3972875"/>
            <a:ext cx="5015400" cy="5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latin typeface="Didact Gothic"/>
                <a:ea typeface="Didact Gothic"/>
                <a:cs typeface="Didact Gothic"/>
                <a:sym typeface="Didact Gothic"/>
              </a:rPr>
              <a:t>70% de las personas con epilepsia podrían vivir sin convulsiones si se diagnosticaran y trataran adecuadamente.</a:t>
            </a:r>
            <a:endParaRPr dirty="0">
              <a:solidFill>
                <a:schemeClr val="dk1"/>
              </a:solidFill>
              <a:latin typeface="Didact Gothic"/>
              <a:ea typeface="Didact Gothic"/>
              <a:cs typeface="Didact Gothic"/>
              <a:sym typeface="Didact Gothic"/>
            </a:endParaRPr>
          </a:p>
        </p:txBody>
      </p:sp>
      <p:sp>
        <p:nvSpPr>
          <p:cNvPr id="662" name="Google Shape;662;p66"/>
          <p:cNvSpPr/>
          <p:nvPr/>
        </p:nvSpPr>
        <p:spPr>
          <a:xfrm>
            <a:off x="1079192" y="1464419"/>
            <a:ext cx="192600" cy="20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63" name="Google Shape;663;p66"/>
          <p:cNvSpPr/>
          <p:nvPr/>
        </p:nvSpPr>
        <p:spPr>
          <a:xfrm>
            <a:off x="1079192" y="2630619"/>
            <a:ext cx="192600" cy="20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6"/>
          <p:cNvSpPr/>
          <p:nvPr/>
        </p:nvSpPr>
        <p:spPr>
          <a:xfrm>
            <a:off x="1079192" y="3772457"/>
            <a:ext cx="192600" cy="20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8" name="Google Shape;668;p66"/>
          <p:cNvCxnSpPr/>
          <p:nvPr/>
        </p:nvCxnSpPr>
        <p:spPr>
          <a:xfrm>
            <a:off x="814975" y="1263460"/>
            <a:ext cx="647100" cy="0"/>
          </a:xfrm>
          <a:prstGeom prst="straightConnector1">
            <a:avLst/>
          </a:prstGeom>
          <a:noFill/>
          <a:ln w="19050" cap="flat" cmpd="sng">
            <a:solidFill>
              <a:schemeClr val="dk1"/>
            </a:solidFill>
            <a:prstDash val="solid"/>
            <a:round/>
            <a:headEnd type="none" w="med" len="med"/>
            <a:tailEnd type="none" w="med" len="med"/>
          </a:ln>
        </p:spPr>
      </p:cxnSp>
      <p:grpSp>
        <p:nvGrpSpPr>
          <p:cNvPr id="18" name="Google Shape;502;p59">
            <a:extLst>
              <a:ext uri="{FF2B5EF4-FFF2-40B4-BE49-F238E27FC236}">
                <a16:creationId xmlns:a16="http://schemas.microsoft.com/office/drawing/2014/main" id="{B34D05B1-C378-A193-2E41-1D3BFD149025}"/>
              </a:ext>
            </a:extLst>
          </p:cNvPr>
          <p:cNvGrpSpPr/>
          <p:nvPr/>
        </p:nvGrpSpPr>
        <p:grpSpPr>
          <a:xfrm>
            <a:off x="5365645" y="1918291"/>
            <a:ext cx="3675673" cy="2054575"/>
            <a:chOff x="233350" y="949250"/>
            <a:chExt cx="7137300" cy="3802300"/>
          </a:xfrm>
        </p:grpSpPr>
        <p:sp>
          <p:nvSpPr>
            <p:cNvPr id="19" name="Google Shape;503;p59">
              <a:extLst>
                <a:ext uri="{FF2B5EF4-FFF2-40B4-BE49-F238E27FC236}">
                  <a16:creationId xmlns:a16="http://schemas.microsoft.com/office/drawing/2014/main" id="{1B1A884C-9BE4-7C46-05F3-259B7DA7187F}"/>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04;p59">
              <a:extLst>
                <a:ext uri="{FF2B5EF4-FFF2-40B4-BE49-F238E27FC236}">
                  <a16:creationId xmlns:a16="http://schemas.microsoft.com/office/drawing/2014/main" id="{E3EF8546-C167-D8EB-1B57-7300B9B90ADB}"/>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5;p59">
              <a:extLst>
                <a:ext uri="{FF2B5EF4-FFF2-40B4-BE49-F238E27FC236}">
                  <a16:creationId xmlns:a16="http://schemas.microsoft.com/office/drawing/2014/main" id="{2A14CB79-7253-F912-8A49-B3A3AACAA65F}"/>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06;p59">
              <a:extLst>
                <a:ext uri="{FF2B5EF4-FFF2-40B4-BE49-F238E27FC236}">
                  <a16:creationId xmlns:a16="http://schemas.microsoft.com/office/drawing/2014/main" id="{49CC96B1-6716-2354-4B74-AFD425AA371B}"/>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07;p59">
              <a:extLst>
                <a:ext uri="{FF2B5EF4-FFF2-40B4-BE49-F238E27FC236}">
                  <a16:creationId xmlns:a16="http://schemas.microsoft.com/office/drawing/2014/main" id="{459532B7-4BEA-1EA4-44DA-7185ECC15CFC}"/>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08;p59">
              <a:extLst>
                <a:ext uri="{FF2B5EF4-FFF2-40B4-BE49-F238E27FC236}">
                  <a16:creationId xmlns:a16="http://schemas.microsoft.com/office/drawing/2014/main" id="{BC30129F-CC15-7CEE-F6E3-2F977161BD11}"/>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09;p59">
              <a:extLst>
                <a:ext uri="{FF2B5EF4-FFF2-40B4-BE49-F238E27FC236}">
                  <a16:creationId xmlns:a16="http://schemas.microsoft.com/office/drawing/2014/main" id="{02478B7A-3A42-58FF-8E6B-02E7FB528774}"/>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0;p59">
              <a:extLst>
                <a:ext uri="{FF2B5EF4-FFF2-40B4-BE49-F238E27FC236}">
                  <a16:creationId xmlns:a16="http://schemas.microsoft.com/office/drawing/2014/main" id="{509B2109-C7AD-1FAD-8BFA-471EAB24C9FF}"/>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1;p59">
              <a:extLst>
                <a:ext uri="{FF2B5EF4-FFF2-40B4-BE49-F238E27FC236}">
                  <a16:creationId xmlns:a16="http://schemas.microsoft.com/office/drawing/2014/main" id="{0209E1D9-058E-B0DF-1566-ED635CA1597C}"/>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2;p59">
              <a:extLst>
                <a:ext uri="{FF2B5EF4-FFF2-40B4-BE49-F238E27FC236}">
                  <a16:creationId xmlns:a16="http://schemas.microsoft.com/office/drawing/2014/main" id="{08873FEF-74AE-1D04-6451-BD78C13F77A1}"/>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3;p59">
              <a:extLst>
                <a:ext uri="{FF2B5EF4-FFF2-40B4-BE49-F238E27FC236}">
                  <a16:creationId xmlns:a16="http://schemas.microsoft.com/office/drawing/2014/main" id="{4A99D4D0-7143-CC13-723A-635C6AF508C5}"/>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4;p59">
              <a:extLst>
                <a:ext uri="{FF2B5EF4-FFF2-40B4-BE49-F238E27FC236}">
                  <a16:creationId xmlns:a16="http://schemas.microsoft.com/office/drawing/2014/main" id="{062EE7BA-8969-9164-3512-4440AB2BC9EA}"/>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5;p59">
              <a:extLst>
                <a:ext uri="{FF2B5EF4-FFF2-40B4-BE49-F238E27FC236}">
                  <a16:creationId xmlns:a16="http://schemas.microsoft.com/office/drawing/2014/main" id="{CD852A07-A48A-27A3-8034-921BA87D3994}"/>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6;p59">
              <a:extLst>
                <a:ext uri="{FF2B5EF4-FFF2-40B4-BE49-F238E27FC236}">
                  <a16:creationId xmlns:a16="http://schemas.microsoft.com/office/drawing/2014/main" id="{1CD7C604-82C8-F4C3-B832-6304D4703850}"/>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7;p59">
              <a:extLst>
                <a:ext uri="{FF2B5EF4-FFF2-40B4-BE49-F238E27FC236}">
                  <a16:creationId xmlns:a16="http://schemas.microsoft.com/office/drawing/2014/main" id="{3ABC9B7F-C38C-8F02-2310-C182F23A5B15}"/>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8;p59">
              <a:extLst>
                <a:ext uri="{FF2B5EF4-FFF2-40B4-BE49-F238E27FC236}">
                  <a16:creationId xmlns:a16="http://schemas.microsoft.com/office/drawing/2014/main" id="{79B313A9-6BCB-35F7-E20D-9C0777389A08}"/>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9;p59">
              <a:extLst>
                <a:ext uri="{FF2B5EF4-FFF2-40B4-BE49-F238E27FC236}">
                  <a16:creationId xmlns:a16="http://schemas.microsoft.com/office/drawing/2014/main" id="{520378D1-B23D-4F94-A55A-C35256E44437}"/>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20;p59">
              <a:extLst>
                <a:ext uri="{FF2B5EF4-FFF2-40B4-BE49-F238E27FC236}">
                  <a16:creationId xmlns:a16="http://schemas.microsoft.com/office/drawing/2014/main" id="{6E993734-C277-0E61-FB07-E7AC1D0CDBB7}"/>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21;p59">
              <a:extLst>
                <a:ext uri="{FF2B5EF4-FFF2-40B4-BE49-F238E27FC236}">
                  <a16:creationId xmlns:a16="http://schemas.microsoft.com/office/drawing/2014/main" id="{8D6EE9C0-F64B-0FF7-9A6D-0F5C1A5B2CE2}"/>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22;p59">
              <a:extLst>
                <a:ext uri="{FF2B5EF4-FFF2-40B4-BE49-F238E27FC236}">
                  <a16:creationId xmlns:a16="http://schemas.microsoft.com/office/drawing/2014/main" id="{2F682775-E2AD-FCC1-209D-DA7F45E4D5B0}"/>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23;p59">
              <a:extLst>
                <a:ext uri="{FF2B5EF4-FFF2-40B4-BE49-F238E27FC236}">
                  <a16:creationId xmlns:a16="http://schemas.microsoft.com/office/drawing/2014/main" id="{C069F416-281E-2E56-E9D0-43B95B364744}"/>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24;p59">
              <a:extLst>
                <a:ext uri="{FF2B5EF4-FFF2-40B4-BE49-F238E27FC236}">
                  <a16:creationId xmlns:a16="http://schemas.microsoft.com/office/drawing/2014/main" id="{67E0155D-700B-FE89-3E85-5C517695F2F1}"/>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25;p59">
              <a:extLst>
                <a:ext uri="{FF2B5EF4-FFF2-40B4-BE49-F238E27FC236}">
                  <a16:creationId xmlns:a16="http://schemas.microsoft.com/office/drawing/2014/main" id="{2356D862-CC87-310E-6E3D-AB92B3C3E7BE}"/>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26;p59">
              <a:extLst>
                <a:ext uri="{FF2B5EF4-FFF2-40B4-BE49-F238E27FC236}">
                  <a16:creationId xmlns:a16="http://schemas.microsoft.com/office/drawing/2014/main" id="{0C10888C-CBE0-344D-B2C6-638717EAFD1E}"/>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27;p59">
              <a:extLst>
                <a:ext uri="{FF2B5EF4-FFF2-40B4-BE49-F238E27FC236}">
                  <a16:creationId xmlns:a16="http://schemas.microsoft.com/office/drawing/2014/main" id="{41BA10DA-291D-0C98-F343-C2AC3DF83D11}"/>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28;p59">
              <a:extLst>
                <a:ext uri="{FF2B5EF4-FFF2-40B4-BE49-F238E27FC236}">
                  <a16:creationId xmlns:a16="http://schemas.microsoft.com/office/drawing/2014/main" id="{60F18835-C547-B9FF-2A21-A4ADB36885E5}"/>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29;p59">
              <a:extLst>
                <a:ext uri="{FF2B5EF4-FFF2-40B4-BE49-F238E27FC236}">
                  <a16:creationId xmlns:a16="http://schemas.microsoft.com/office/drawing/2014/main" id="{1680610D-9F12-20E4-7C29-7E2696C5D439}"/>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30;p59">
              <a:extLst>
                <a:ext uri="{FF2B5EF4-FFF2-40B4-BE49-F238E27FC236}">
                  <a16:creationId xmlns:a16="http://schemas.microsoft.com/office/drawing/2014/main" id="{00B46047-9225-405A-9962-9507E70DA058}"/>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31;p59">
              <a:extLst>
                <a:ext uri="{FF2B5EF4-FFF2-40B4-BE49-F238E27FC236}">
                  <a16:creationId xmlns:a16="http://schemas.microsoft.com/office/drawing/2014/main" id="{16EFEF48-E937-61C6-B79D-B4B03E165C71}"/>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2;p59">
              <a:extLst>
                <a:ext uri="{FF2B5EF4-FFF2-40B4-BE49-F238E27FC236}">
                  <a16:creationId xmlns:a16="http://schemas.microsoft.com/office/drawing/2014/main" id="{388FF7E9-83BB-C840-16DD-93622BFF4DCD}"/>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33;p59">
              <a:extLst>
                <a:ext uri="{FF2B5EF4-FFF2-40B4-BE49-F238E27FC236}">
                  <a16:creationId xmlns:a16="http://schemas.microsoft.com/office/drawing/2014/main" id="{9A0FD165-267A-0750-08C2-2C5B9228DB1E}"/>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4;p59">
              <a:extLst>
                <a:ext uri="{FF2B5EF4-FFF2-40B4-BE49-F238E27FC236}">
                  <a16:creationId xmlns:a16="http://schemas.microsoft.com/office/drawing/2014/main" id="{E3E22540-EDAE-9692-4740-6711E4AE2635}"/>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35;p59">
              <a:extLst>
                <a:ext uri="{FF2B5EF4-FFF2-40B4-BE49-F238E27FC236}">
                  <a16:creationId xmlns:a16="http://schemas.microsoft.com/office/drawing/2014/main" id="{10C47084-6087-4273-88A2-8A08DCFA21E1}"/>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36;p59">
              <a:extLst>
                <a:ext uri="{FF2B5EF4-FFF2-40B4-BE49-F238E27FC236}">
                  <a16:creationId xmlns:a16="http://schemas.microsoft.com/office/drawing/2014/main" id="{F246E389-099F-F360-4290-8CB0E86B2DE0}"/>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7;p59">
              <a:extLst>
                <a:ext uri="{FF2B5EF4-FFF2-40B4-BE49-F238E27FC236}">
                  <a16:creationId xmlns:a16="http://schemas.microsoft.com/office/drawing/2014/main" id="{42FDF14A-E6AB-338F-DAC3-559E7AE52935}"/>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38;p59">
              <a:extLst>
                <a:ext uri="{FF2B5EF4-FFF2-40B4-BE49-F238E27FC236}">
                  <a16:creationId xmlns:a16="http://schemas.microsoft.com/office/drawing/2014/main" id="{A56BB074-601D-C693-4616-55988031604C}"/>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39;p59">
              <a:extLst>
                <a:ext uri="{FF2B5EF4-FFF2-40B4-BE49-F238E27FC236}">
                  <a16:creationId xmlns:a16="http://schemas.microsoft.com/office/drawing/2014/main" id="{5E45456C-BD1C-E783-A963-E3FD6CD91BB2}"/>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40;p59">
              <a:extLst>
                <a:ext uri="{FF2B5EF4-FFF2-40B4-BE49-F238E27FC236}">
                  <a16:creationId xmlns:a16="http://schemas.microsoft.com/office/drawing/2014/main" id="{B4AABC69-158E-B6FF-2F12-DA24EDB74368}"/>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41;p59">
              <a:extLst>
                <a:ext uri="{FF2B5EF4-FFF2-40B4-BE49-F238E27FC236}">
                  <a16:creationId xmlns:a16="http://schemas.microsoft.com/office/drawing/2014/main" id="{E410E778-4E1C-7426-3EFB-E58CC3D4C626}"/>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42;p59">
              <a:extLst>
                <a:ext uri="{FF2B5EF4-FFF2-40B4-BE49-F238E27FC236}">
                  <a16:creationId xmlns:a16="http://schemas.microsoft.com/office/drawing/2014/main" id="{57D747D8-D6F5-AC26-093B-7408E56A44DA}"/>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43;p59">
              <a:extLst>
                <a:ext uri="{FF2B5EF4-FFF2-40B4-BE49-F238E27FC236}">
                  <a16:creationId xmlns:a16="http://schemas.microsoft.com/office/drawing/2014/main" id="{4662C1EA-7DFE-2EE6-1867-5B6476692412}"/>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44;p59">
              <a:extLst>
                <a:ext uri="{FF2B5EF4-FFF2-40B4-BE49-F238E27FC236}">
                  <a16:creationId xmlns:a16="http://schemas.microsoft.com/office/drawing/2014/main" id="{0D4AE90C-C296-E71A-F622-7A4E1838E9C0}"/>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45;p59">
              <a:extLst>
                <a:ext uri="{FF2B5EF4-FFF2-40B4-BE49-F238E27FC236}">
                  <a16:creationId xmlns:a16="http://schemas.microsoft.com/office/drawing/2014/main" id="{2A197E95-5FC5-1B88-F42D-2F8E2F89494A}"/>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46;p59">
              <a:extLst>
                <a:ext uri="{FF2B5EF4-FFF2-40B4-BE49-F238E27FC236}">
                  <a16:creationId xmlns:a16="http://schemas.microsoft.com/office/drawing/2014/main" id="{B24EF7EF-D298-54F5-158E-0E70635D73F4}"/>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47;p59">
              <a:extLst>
                <a:ext uri="{FF2B5EF4-FFF2-40B4-BE49-F238E27FC236}">
                  <a16:creationId xmlns:a16="http://schemas.microsoft.com/office/drawing/2014/main" id="{DA463950-8ED3-B5A3-1550-515505A04308}"/>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48;p59">
              <a:extLst>
                <a:ext uri="{FF2B5EF4-FFF2-40B4-BE49-F238E27FC236}">
                  <a16:creationId xmlns:a16="http://schemas.microsoft.com/office/drawing/2014/main" id="{90E68B8E-9AB4-2374-AA2E-8197DFFEDCE0}"/>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49;p59">
              <a:extLst>
                <a:ext uri="{FF2B5EF4-FFF2-40B4-BE49-F238E27FC236}">
                  <a16:creationId xmlns:a16="http://schemas.microsoft.com/office/drawing/2014/main" id="{664E8A4E-2D4B-E8C1-6B51-8EBA4D1010C0}"/>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50;p59">
              <a:extLst>
                <a:ext uri="{FF2B5EF4-FFF2-40B4-BE49-F238E27FC236}">
                  <a16:creationId xmlns:a16="http://schemas.microsoft.com/office/drawing/2014/main" id="{84E83C97-FDD0-FA8C-6963-DF606D38AC64}"/>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51;p59">
              <a:extLst>
                <a:ext uri="{FF2B5EF4-FFF2-40B4-BE49-F238E27FC236}">
                  <a16:creationId xmlns:a16="http://schemas.microsoft.com/office/drawing/2014/main" id="{C97E74A2-5738-1153-47E8-8F8FEB2B8B53}"/>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52;p59">
              <a:extLst>
                <a:ext uri="{FF2B5EF4-FFF2-40B4-BE49-F238E27FC236}">
                  <a16:creationId xmlns:a16="http://schemas.microsoft.com/office/drawing/2014/main" id="{59B57A1E-557D-2676-7614-C83546BC8D46}"/>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53;p59">
              <a:extLst>
                <a:ext uri="{FF2B5EF4-FFF2-40B4-BE49-F238E27FC236}">
                  <a16:creationId xmlns:a16="http://schemas.microsoft.com/office/drawing/2014/main" id="{09970410-C81E-FD17-6A29-831FDCE16AE8}"/>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9633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idx="15"/>
          </p:nvPr>
        </p:nvSpPr>
        <p:spPr>
          <a:xfrm>
            <a:off x="741800" y="1883225"/>
            <a:ext cx="3416400" cy="10695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lt1"/>
                </a:solidFill>
              </a:rPr>
              <a:t>Marco Conceptual</a:t>
            </a:r>
            <a:endParaRPr b="1" dirty="0">
              <a:solidFill>
                <a:schemeClr val="lt1"/>
              </a:solidFill>
            </a:endParaRPr>
          </a:p>
        </p:txBody>
      </p:sp>
      <p:sp>
        <p:nvSpPr>
          <p:cNvPr id="247" name="Google Shape;247;p41"/>
          <p:cNvSpPr txBox="1">
            <a:spLocks noGrp="1"/>
          </p:cNvSpPr>
          <p:nvPr>
            <p:ph type="subTitle" idx="1"/>
          </p:nvPr>
        </p:nvSpPr>
        <p:spPr>
          <a:xfrm>
            <a:off x="5038079" y="843295"/>
            <a:ext cx="2454000" cy="2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K-</a:t>
            </a:r>
            <a:r>
              <a:rPr lang="es-ES" dirty="0" err="1"/>
              <a:t>Nearest</a:t>
            </a:r>
            <a:r>
              <a:rPr lang="es-ES" dirty="0"/>
              <a:t> </a:t>
            </a:r>
            <a:r>
              <a:rPr lang="es-ES" dirty="0" err="1"/>
              <a:t>Neighbor</a:t>
            </a:r>
            <a:r>
              <a:rPr lang="es-ES" dirty="0"/>
              <a:t> </a:t>
            </a:r>
            <a:r>
              <a:rPr lang="es-ES" dirty="0" err="1"/>
              <a:t>classifier</a:t>
            </a:r>
            <a:endParaRPr dirty="0"/>
          </a:p>
        </p:txBody>
      </p:sp>
      <p:sp>
        <p:nvSpPr>
          <p:cNvPr id="248" name="Google Shape;248;p41"/>
          <p:cNvSpPr txBox="1">
            <a:spLocks noGrp="1"/>
          </p:cNvSpPr>
          <p:nvPr>
            <p:ph type="title" idx="5"/>
          </p:nvPr>
        </p:nvSpPr>
        <p:spPr>
          <a:xfrm>
            <a:off x="5038078" y="567750"/>
            <a:ext cx="3610621"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800" b="0" i="0" u="none" strike="noStrike" baseline="0" dirty="0">
                <a:latin typeface="NimbusRomNo9L-Regu"/>
              </a:rPr>
              <a:t>KNN</a:t>
            </a:r>
            <a:endParaRPr dirty="0">
              <a:solidFill>
                <a:schemeClr val="dk1"/>
              </a:solidFill>
            </a:endParaRPr>
          </a:p>
        </p:txBody>
      </p:sp>
      <p:sp>
        <p:nvSpPr>
          <p:cNvPr id="249" name="Google Shape;249;p41"/>
          <p:cNvSpPr txBox="1">
            <a:spLocks noGrp="1"/>
          </p:cNvSpPr>
          <p:nvPr>
            <p:ph type="title"/>
          </p:nvPr>
        </p:nvSpPr>
        <p:spPr>
          <a:xfrm>
            <a:off x="5038079" y="1406975"/>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SGD</a:t>
            </a:r>
            <a:endParaRPr dirty="0">
              <a:solidFill>
                <a:schemeClr val="dk1"/>
              </a:solidFill>
            </a:endParaRPr>
          </a:p>
        </p:txBody>
      </p:sp>
      <p:sp>
        <p:nvSpPr>
          <p:cNvPr id="250" name="Google Shape;250;p41"/>
          <p:cNvSpPr txBox="1">
            <a:spLocks noGrp="1"/>
          </p:cNvSpPr>
          <p:nvPr>
            <p:ph type="subTitle" idx="13"/>
          </p:nvPr>
        </p:nvSpPr>
        <p:spPr>
          <a:xfrm>
            <a:off x="5038078" y="1686448"/>
            <a:ext cx="2981971" cy="2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err="1"/>
              <a:t>Stochastic</a:t>
            </a:r>
            <a:r>
              <a:rPr lang="es-ES" dirty="0"/>
              <a:t> </a:t>
            </a:r>
            <a:r>
              <a:rPr lang="es-ES" dirty="0" err="1"/>
              <a:t>Gradient</a:t>
            </a:r>
            <a:r>
              <a:rPr lang="es-ES" dirty="0"/>
              <a:t> </a:t>
            </a:r>
            <a:r>
              <a:rPr lang="es-ES" dirty="0" err="1"/>
              <a:t>Descendent</a:t>
            </a:r>
            <a:endParaRPr dirty="0"/>
          </a:p>
        </p:txBody>
      </p:sp>
      <p:sp>
        <p:nvSpPr>
          <p:cNvPr id="251" name="Google Shape;251;p41"/>
          <p:cNvSpPr txBox="1">
            <a:spLocks noGrp="1"/>
          </p:cNvSpPr>
          <p:nvPr>
            <p:ph type="title" idx="2"/>
          </p:nvPr>
        </p:nvSpPr>
        <p:spPr>
          <a:xfrm>
            <a:off x="4158200" y="687818"/>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52" name="Google Shape;252;p41"/>
          <p:cNvSpPr txBox="1">
            <a:spLocks noGrp="1"/>
          </p:cNvSpPr>
          <p:nvPr>
            <p:ph type="title" idx="3"/>
          </p:nvPr>
        </p:nvSpPr>
        <p:spPr>
          <a:xfrm>
            <a:off x="4158200" y="1555740"/>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53" name="Google Shape;253;p41"/>
          <p:cNvSpPr txBox="1">
            <a:spLocks noGrp="1"/>
          </p:cNvSpPr>
          <p:nvPr>
            <p:ph type="title" idx="6"/>
          </p:nvPr>
        </p:nvSpPr>
        <p:spPr>
          <a:xfrm>
            <a:off x="5038079" y="228410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Linear SVM</a:t>
            </a:r>
            <a:endParaRPr dirty="0">
              <a:solidFill>
                <a:schemeClr val="dk1"/>
              </a:solidFill>
            </a:endParaRPr>
          </a:p>
        </p:txBody>
      </p:sp>
      <p:sp>
        <p:nvSpPr>
          <p:cNvPr id="254" name="Google Shape;254;p41"/>
          <p:cNvSpPr txBox="1">
            <a:spLocks noGrp="1"/>
          </p:cNvSpPr>
          <p:nvPr>
            <p:ph type="subTitle" idx="9"/>
          </p:nvPr>
        </p:nvSpPr>
        <p:spPr>
          <a:xfrm>
            <a:off x="5038079" y="2569170"/>
            <a:ext cx="2454000" cy="2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err="1"/>
              <a:t>Support</a:t>
            </a:r>
            <a:r>
              <a:rPr lang="es-ES" dirty="0"/>
              <a:t> vector machine</a:t>
            </a:r>
            <a:endParaRPr dirty="0"/>
          </a:p>
        </p:txBody>
      </p:sp>
      <p:sp>
        <p:nvSpPr>
          <p:cNvPr id="255" name="Google Shape;255;p41"/>
          <p:cNvSpPr txBox="1">
            <a:spLocks noGrp="1"/>
          </p:cNvSpPr>
          <p:nvPr>
            <p:ph type="title" idx="4"/>
          </p:nvPr>
        </p:nvSpPr>
        <p:spPr>
          <a:xfrm>
            <a:off x="5038079" y="3152025"/>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Random Forest</a:t>
            </a:r>
            <a:endParaRPr dirty="0">
              <a:solidFill>
                <a:schemeClr val="dk1"/>
              </a:solidFill>
            </a:endParaRPr>
          </a:p>
        </p:txBody>
      </p:sp>
      <p:sp>
        <p:nvSpPr>
          <p:cNvPr id="256" name="Google Shape;256;p41"/>
          <p:cNvSpPr txBox="1">
            <a:spLocks noGrp="1"/>
          </p:cNvSpPr>
          <p:nvPr>
            <p:ph type="subTitle" idx="14"/>
          </p:nvPr>
        </p:nvSpPr>
        <p:spPr>
          <a:xfrm>
            <a:off x="5038079" y="3431498"/>
            <a:ext cx="2454000" cy="2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err="1"/>
              <a:t>Decision</a:t>
            </a:r>
            <a:r>
              <a:rPr lang="es-ES" dirty="0"/>
              <a:t> </a:t>
            </a:r>
            <a:r>
              <a:rPr lang="es-ES" dirty="0" err="1"/>
              <a:t>tree</a:t>
            </a:r>
            <a:endParaRPr lang="es-ES" dirty="0"/>
          </a:p>
        </p:txBody>
      </p:sp>
      <p:sp>
        <p:nvSpPr>
          <p:cNvPr id="257" name="Google Shape;257;p41"/>
          <p:cNvSpPr txBox="1">
            <a:spLocks noGrp="1"/>
          </p:cNvSpPr>
          <p:nvPr>
            <p:ph type="title" idx="7"/>
          </p:nvPr>
        </p:nvSpPr>
        <p:spPr>
          <a:xfrm>
            <a:off x="4158200" y="2404168"/>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58" name="Google Shape;258;p41"/>
          <p:cNvSpPr txBox="1">
            <a:spLocks noGrp="1"/>
          </p:cNvSpPr>
          <p:nvPr>
            <p:ph type="title" idx="8"/>
          </p:nvPr>
        </p:nvSpPr>
        <p:spPr>
          <a:xfrm>
            <a:off x="4158200" y="3272090"/>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cxnSp>
        <p:nvCxnSpPr>
          <p:cNvPr id="259" name="Google Shape;259;p41"/>
          <p:cNvCxnSpPr/>
          <p:nvPr/>
        </p:nvCxnSpPr>
        <p:spPr>
          <a:xfrm>
            <a:off x="819525" y="3102205"/>
            <a:ext cx="647100" cy="0"/>
          </a:xfrm>
          <a:prstGeom prst="straightConnector1">
            <a:avLst/>
          </a:prstGeom>
          <a:noFill/>
          <a:ln w="19050" cap="flat" cmpd="sng">
            <a:solidFill>
              <a:schemeClr val="lt1"/>
            </a:solidFill>
            <a:prstDash val="solid"/>
            <a:round/>
            <a:headEnd type="none" w="med" len="med"/>
            <a:tailEnd type="none" w="med" len="med"/>
          </a:ln>
        </p:spPr>
      </p:cxnSp>
      <p:sp>
        <p:nvSpPr>
          <p:cNvPr id="16" name="Google Shape;255;p41">
            <a:extLst>
              <a:ext uri="{FF2B5EF4-FFF2-40B4-BE49-F238E27FC236}">
                <a16:creationId xmlns:a16="http://schemas.microsoft.com/office/drawing/2014/main" id="{CAD2D1FD-6E57-08D5-16AF-B89A6F129329}"/>
              </a:ext>
            </a:extLst>
          </p:cNvPr>
          <p:cNvSpPr txBox="1">
            <a:spLocks/>
          </p:cNvSpPr>
          <p:nvPr/>
        </p:nvSpPr>
        <p:spPr>
          <a:xfrm>
            <a:off x="5038079" y="3975005"/>
            <a:ext cx="3193800" cy="32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Julius Sans One"/>
              <a:buNone/>
              <a:defRPr sz="18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s-ES" dirty="0"/>
              <a:t>CNN</a:t>
            </a:r>
          </a:p>
        </p:txBody>
      </p:sp>
      <p:sp>
        <p:nvSpPr>
          <p:cNvPr id="17" name="Google Shape;256;p41">
            <a:extLst>
              <a:ext uri="{FF2B5EF4-FFF2-40B4-BE49-F238E27FC236}">
                <a16:creationId xmlns:a16="http://schemas.microsoft.com/office/drawing/2014/main" id="{0C4D949A-B2FA-9906-AC1F-73746680F1FE}"/>
              </a:ext>
            </a:extLst>
          </p:cNvPr>
          <p:cNvSpPr txBox="1">
            <a:spLocks/>
          </p:cNvSpPr>
          <p:nvPr/>
        </p:nvSpPr>
        <p:spPr>
          <a:xfrm>
            <a:off x="5038079" y="4254478"/>
            <a:ext cx="2454000" cy="3212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buSzPts val="1100"/>
              <a:buFont typeface="Arial"/>
              <a:buNone/>
            </a:pPr>
            <a:r>
              <a:rPr lang="es-ES" dirty="0" err="1"/>
              <a:t>Convolutional</a:t>
            </a:r>
            <a:r>
              <a:rPr lang="es-ES" dirty="0"/>
              <a:t> Neural Network</a:t>
            </a:r>
          </a:p>
        </p:txBody>
      </p:sp>
      <p:sp>
        <p:nvSpPr>
          <p:cNvPr id="18" name="Google Shape;258;p41">
            <a:extLst>
              <a:ext uri="{FF2B5EF4-FFF2-40B4-BE49-F238E27FC236}">
                <a16:creationId xmlns:a16="http://schemas.microsoft.com/office/drawing/2014/main" id="{C667A6FE-C3DD-5D6B-33F7-66CFFA7BD870}"/>
              </a:ext>
            </a:extLst>
          </p:cNvPr>
          <p:cNvSpPr txBox="1">
            <a:spLocks/>
          </p:cNvSpPr>
          <p:nvPr/>
        </p:nvSpPr>
        <p:spPr>
          <a:xfrm>
            <a:off x="4158200" y="4095070"/>
            <a:ext cx="684600" cy="29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1800"/>
              <a:buFont typeface="Julius Sans One"/>
              <a:buNone/>
              <a:defRPr sz="18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n" dirty="0"/>
              <a:t>05</a:t>
            </a:r>
          </a:p>
        </p:txBody>
      </p:sp>
      <p:pic>
        <p:nvPicPr>
          <p:cNvPr id="3" name="Imagen 2" descr="Forma&#10;&#10;Descripción generada automáticamente con confianza media">
            <a:extLst>
              <a:ext uri="{FF2B5EF4-FFF2-40B4-BE49-F238E27FC236}">
                <a16:creationId xmlns:a16="http://schemas.microsoft.com/office/drawing/2014/main" id="{421807A4-82A7-0D90-CEE2-B5F6A35E97AC}"/>
              </a:ext>
            </a:extLst>
          </p:cNvPr>
          <p:cNvPicPr>
            <a:picLocks noChangeAspect="1"/>
          </p:cNvPicPr>
          <p:nvPr/>
        </p:nvPicPr>
        <p:blipFill>
          <a:blip r:embed="rId3"/>
          <a:stretch>
            <a:fillRect/>
          </a:stretch>
        </p:blipFill>
        <p:spPr>
          <a:xfrm>
            <a:off x="7551508" y="447699"/>
            <a:ext cx="921016" cy="833101"/>
          </a:xfrm>
          <a:prstGeom prst="rect">
            <a:avLst/>
          </a:prstGeom>
        </p:spPr>
      </p:pic>
      <p:pic>
        <p:nvPicPr>
          <p:cNvPr id="5" name="Imagen 4" descr="Forma&#10;&#10;Descripción generada automáticamente con confianza media">
            <a:extLst>
              <a:ext uri="{FF2B5EF4-FFF2-40B4-BE49-F238E27FC236}">
                <a16:creationId xmlns:a16="http://schemas.microsoft.com/office/drawing/2014/main" id="{F32E6B53-104E-B8EE-2A4E-FF34195276D3}"/>
              </a:ext>
            </a:extLst>
          </p:cNvPr>
          <p:cNvPicPr>
            <a:picLocks noChangeAspect="1"/>
          </p:cNvPicPr>
          <p:nvPr/>
        </p:nvPicPr>
        <p:blipFill>
          <a:blip r:embed="rId4"/>
          <a:stretch>
            <a:fillRect/>
          </a:stretch>
        </p:blipFill>
        <p:spPr>
          <a:xfrm>
            <a:off x="7551508" y="2146358"/>
            <a:ext cx="1100543" cy="873961"/>
          </a:xfrm>
          <a:prstGeom prst="rect">
            <a:avLst/>
          </a:prstGeom>
        </p:spPr>
      </p:pic>
      <p:pic>
        <p:nvPicPr>
          <p:cNvPr id="7" name="Imagen 6" descr="Forma&#10;&#10;Descripción generada automáticamente">
            <a:extLst>
              <a:ext uri="{FF2B5EF4-FFF2-40B4-BE49-F238E27FC236}">
                <a16:creationId xmlns:a16="http://schemas.microsoft.com/office/drawing/2014/main" id="{C80DC3BE-E5CA-C99F-1782-4AC47657A12F}"/>
              </a:ext>
            </a:extLst>
          </p:cNvPr>
          <p:cNvPicPr>
            <a:picLocks noChangeAspect="1"/>
          </p:cNvPicPr>
          <p:nvPr/>
        </p:nvPicPr>
        <p:blipFill>
          <a:blip r:embed="rId5"/>
          <a:stretch>
            <a:fillRect/>
          </a:stretch>
        </p:blipFill>
        <p:spPr>
          <a:xfrm>
            <a:off x="7492079" y="3947671"/>
            <a:ext cx="1394258" cy="8331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626"/>
        <p:cNvGrpSpPr/>
        <p:nvPr/>
      </p:nvGrpSpPr>
      <p:grpSpPr>
        <a:xfrm>
          <a:off x="0" y="0"/>
          <a:ext cx="0" cy="0"/>
          <a:chOff x="0" y="0"/>
          <a:chExt cx="0" cy="0"/>
        </a:xfrm>
      </p:grpSpPr>
      <p:sp>
        <p:nvSpPr>
          <p:cNvPr id="627" name="Google Shape;627;p63"/>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Situación actual</a:t>
            </a:r>
            <a:endParaRPr dirty="0"/>
          </a:p>
        </p:txBody>
      </p:sp>
      <p:graphicFrame>
        <p:nvGraphicFramePr>
          <p:cNvPr id="628" name="Google Shape;628;p63"/>
          <p:cNvGraphicFramePr/>
          <p:nvPr>
            <p:extLst>
              <p:ext uri="{D42A27DB-BD31-4B8C-83A1-F6EECF244321}">
                <p14:modId xmlns:p14="http://schemas.microsoft.com/office/powerpoint/2010/main" val="674833192"/>
              </p:ext>
            </p:extLst>
          </p:nvPr>
        </p:nvGraphicFramePr>
        <p:xfrm>
          <a:off x="2286000" y="1467596"/>
          <a:ext cx="4724400" cy="2713019"/>
        </p:xfrm>
        <a:graphic>
          <a:graphicData uri="http://schemas.openxmlformats.org/drawingml/2006/table">
            <a:tbl>
              <a:tblPr>
                <a:noFill/>
                <a:tableStyleId>{F98FC287-2C23-4992-89A8-1683551C8EB7}</a:tableStyleId>
              </a:tblPr>
              <a:tblGrid>
                <a:gridCol w="1552575">
                  <a:extLst>
                    <a:ext uri="{9D8B030D-6E8A-4147-A177-3AD203B41FA5}">
                      <a16:colId xmlns:a16="http://schemas.microsoft.com/office/drawing/2014/main" val="20000"/>
                    </a:ext>
                  </a:extLst>
                </a:gridCol>
                <a:gridCol w="1514475">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tblGrid>
              <a:tr h="435150">
                <a:tc>
                  <a:txBody>
                    <a:bodyPr/>
                    <a:lstStyle/>
                    <a:p>
                      <a:pPr marL="0" lvl="0" indent="0" algn="ctr" rtl="0">
                        <a:spcBef>
                          <a:spcPts val="0"/>
                        </a:spcBef>
                        <a:spcAft>
                          <a:spcPts val="0"/>
                        </a:spcAft>
                        <a:buNone/>
                      </a:pPr>
                      <a:r>
                        <a:rPr lang="en" sz="1800" b="1" dirty="0">
                          <a:solidFill>
                            <a:schemeClr val="lt1"/>
                          </a:solidFill>
                          <a:latin typeface="Julius Sans One"/>
                          <a:ea typeface="Julius Sans One"/>
                          <a:cs typeface="Julius Sans One"/>
                          <a:sym typeface="Julius Sans One"/>
                        </a:rPr>
                        <a:t>autor</a:t>
                      </a:r>
                      <a:endParaRPr sz="1800" b="1" dirty="0">
                        <a:solidFill>
                          <a:schemeClr val="lt1"/>
                        </a:solidFill>
                        <a:latin typeface="Julius Sans One"/>
                        <a:ea typeface="Julius Sans One"/>
                        <a:cs typeface="Julius Sans One"/>
                        <a:sym typeface="Julius Sans One"/>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b="1" dirty="0">
                          <a:solidFill>
                            <a:schemeClr val="lt1"/>
                          </a:solidFill>
                          <a:latin typeface="Julius Sans One"/>
                          <a:ea typeface="Julius Sans One"/>
                          <a:cs typeface="Julius Sans One"/>
                          <a:sym typeface="Julius Sans One"/>
                        </a:rPr>
                        <a:t>Modelo</a:t>
                      </a:r>
                      <a:endParaRPr sz="1800" b="1" dirty="0">
                        <a:solidFill>
                          <a:schemeClr val="lt1"/>
                        </a:solidFill>
                        <a:latin typeface="Julius Sans One"/>
                        <a:ea typeface="Julius Sans One"/>
                        <a:cs typeface="Julius Sans One"/>
                        <a:sym typeface="Julius Sans One"/>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s-ES" sz="1800" b="1" dirty="0">
                          <a:solidFill>
                            <a:schemeClr val="lt1"/>
                          </a:solidFill>
                          <a:latin typeface="Julius Sans One"/>
                          <a:sym typeface="Julius Sans One"/>
                        </a:rPr>
                        <a:t>Precisión</a:t>
                      </a:r>
                      <a:endParaRPr sz="1800" b="1" dirty="0">
                        <a:solidFill>
                          <a:schemeClr val="lt1"/>
                        </a:solidFill>
                        <a:latin typeface="Julius Sans One"/>
                        <a:sym typeface="Julius Sans One"/>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75550">
                <a:tc>
                  <a:txBody>
                    <a:bodyPr/>
                    <a:lstStyle/>
                    <a:p>
                      <a:pPr marL="0" lvl="0" indent="0" algn="ctr" rtl="0">
                        <a:spcBef>
                          <a:spcPts val="0"/>
                        </a:spcBef>
                        <a:spcAft>
                          <a:spcPts val="0"/>
                        </a:spcAft>
                        <a:buNone/>
                      </a:pPr>
                      <a:r>
                        <a:rPr lang="es-ES" dirty="0" err="1">
                          <a:solidFill>
                            <a:schemeClr val="dk1"/>
                          </a:solidFill>
                          <a:latin typeface="Didact Gothic"/>
                          <a:ea typeface="Didact Gothic"/>
                          <a:cs typeface="Didact Gothic"/>
                          <a:sym typeface="Didact Gothic"/>
                        </a:rPr>
                        <a:t>Shekokar</a:t>
                      </a:r>
                      <a:r>
                        <a:rPr lang="es-ES" dirty="0">
                          <a:solidFill>
                            <a:schemeClr val="dk1"/>
                          </a:solidFill>
                          <a:latin typeface="Didact Gothic"/>
                          <a:ea typeface="Didact Gothic"/>
                          <a:cs typeface="Didact Gothic"/>
                          <a:sym typeface="Didact Gothic"/>
                        </a:rPr>
                        <a:t> (2021)</a:t>
                      </a:r>
                      <a:endParaRPr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Didact Gothic"/>
                          <a:ea typeface="Didact Gothic"/>
                          <a:cs typeface="Didact Gothic"/>
                          <a:sym typeface="Didact Gothic"/>
                        </a:rPr>
                        <a:t>LSTM</a:t>
                      </a:r>
                      <a:endParaRPr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s-ES" dirty="0">
                          <a:solidFill>
                            <a:schemeClr val="dk1"/>
                          </a:solidFill>
                          <a:latin typeface="Didact Gothic"/>
                          <a:sym typeface="Didact Gothic"/>
                        </a:rPr>
                        <a:t>98,50%</a:t>
                      </a:r>
                      <a:endParaRPr dirty="0">
                        <a:solidFill>
                          <a:schemeClr val="dk1"/>
                        </a:solidFill>
                        <a:latin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350604">
                <a:tc>
                  <a:txBody>
                    <a:bodyPr/>
                    <a:lstStyle/>
                    <a:p>
                      <a:pPr marL="0" lvl="0" indent="0" algn="ctr" rtl="0">
                        <a:spcBef>
                          <a:spcPts val="0"/>
                        </a:spcBef>
                        <a:spcAft>
                          <a:spcPts val="0"/>
                        </a:spcAft>
                        <a:buClr>
                          <a:schemeClr val="dk1"/>
                        </a:buClr>
                        <a:buSzPts val="1100"/>
                        <a:buFont typeface="Arial"/>
                        <a:buNone/>
                      </a:pPr>
                      <a:r>
                        <a:rPr lang="es-ES" dirty="0" err="1">
                          <a:solidFill>
                            <a:schemeClr val="dk1"/>
                          </a:solidFill>
                          <a:latin typeface="Didact Gothic"/>
                          <a:ea typeface="Didact Gothic"/>
                          <a:cs typeface="Didact Gothic"/>
                          <a:sym typeface="Didact Gothic"/>
                        </a:rPr>
                        <a:t>Almustafa</a:t>
                      </a:r>
                      <a:r>
                        <a:rPr lang="es-ES" dirty="0">
                          <a:solidFill>
                            <a:schemeClr val="dk1"/>
                          </a:solidFill>
                          <a:latin typeface="Didact Gothic"/>
                          <a:ea typeface="Didact Gothic"/>
                          <a:cs typeface="Didact Gothic"/>
                          <a:sym typeface="Didact Gothic"/>
                        </a:rPr>
                        <a:t>  (2020)</a:t>
                      </a:r>
                      <a:endParaRPr b="1"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s-ES" dirty="0">
                          <a:solidFill>
                            <a:schemeClr val="dk1"/>
                          </a:solidFill>
                          <a:latin typeface="Didact Gothic"/>
                          <a:ea typeface="Didact Gothic"/>
                          <a:cs typeface="Didact Gothic"/>
                          <a:sym typeface="Didact Gothic"/>
                        </a:rPr>
                        <a:t>Random Forest</a:t>
                      </a:r>
                      <a:endParaRPr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s-ES" dirty="0">
                          <a:solidFill>
                            <a:schemeClr val="dk1"/>
                          </a:solidFill>
                          <a:latin typeface="Didact Gothic"/>
                          <a:sym typeface="Didact Gothic"/>
                        </a:rPr>
                        <a:t>97,08%</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42900">
                <a:tc>
                  <a:txBody>
                    <a:bodyPr/>
                    <a:lstStyle/>
                    <a:p>
                      <a:pPr marL="0" lvl="0" indent="0" algn="ctr" rtl="0">
                        <a:spcBef>
                          <a:spcPts val="0"/>
                        </a:spcBef>
                        <a:spcAft>
                          <a:spcPts val="0"/>
                        </a:spcAft>
                        <a:buNone/>
                      </a:pPr>
                      <a:r>
                        <a:rPr lang="es-ES" dirty="0">
                          <a:solidFill>
                            <a:schemeClr val="dk1"/>
                          </a:solidFill>
                          <a:latin typeface="Didact Gothic"/>
                          <a:ea typeface="Didact Gothic"/>
                          <a:cs typeface="Didact Gothic"/>
                          <a:sym typeface="Didact Gothic"/>
                        </a:rPr>
                        <a:t>Nandy (2019)</a:t>
                      </a:r>
                      <a:endParaRPr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s-ES" dirty="0">
                          <a:solidFill>
                            <a:schemeClr val="dk1"/>
                          </a:solidFill>
                          <a:latin typeface="Didact Gothic"/>
                          <a:ea typeface="Didact Gothic"/>
                          <a:cs typeface="Didact Gothic"/>
                          <a:sym typeface="Didact Gothic"/>
                        </a:rPr>
                        <a:t>SVM</a:t>
                      </a:r>
                      <a:endParaRPr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dirty="0">
                          <a:solidFill>
                            <a:schemeClr val="dk1"/>
                          </a:solidFill>
                          <a:latin typeface="Didact Gothic"/>
                          <a:sym typeface="Didact Gothic"/>
                        </a:rPr>
                        <a:t>97,05%</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r h="375550">
                <a:tc>
                  <a:txBody>
                    <a:bodyPr/>
                    <a:lstStyle/>
                    <a:p>
                      <a:pPr marL="0" lvl="0" indent="0" algn="ctr" rtl="0">
                        <a:spcBef>
                          <a:spcPts val="0"/>
                        </a:spcBef>
                        <a:spcAft>
                          <a:spcPts val="0"/>
                        </a:spcAft>
                        <a:buClr>
                          <a:schemeClr val="dk1"/>
                        </a:buClr>
                        <a:buSzPts val="1100"/>
                        <a:buFont typeface="Arial"/>
                        <a:buNone/>
                      </a:pPr>
                      <a:r>
                        <a:rPr lang="es-ES" dirty="0" err="1">
                          <a:solidFill>
                            <a:schemeClr val="dk1"/>
                          </a:solidFill>
                          <a:latin typeface="Didact Gothic"/>
                          <a:ea typeface="Didact Gothic"/>
                          <a:cs typeface="Didact Gothic"/>
                          <a:sym typeface="Didact Gothic"/>
                        </a:rPr>
                        <a:t>Chirasani</a:t>
                      </a:r>
                      <a:r>
                        <a:rPr lang="es-ES" dirty="0">
                          <a:solidFill>
                            <a:schemeClr val="dk1"/>
                          </a:solidFill>
                          <a:latin typeface="Didact Gothic"/>
                          <a:ea typeface="Didact Gothic"/>
                          <a:cs typeface="Didact Gothic"/>
                          <a:sym typeface="Didact Gothic"/>
                        </a:rPr>
                        <a:t> (2022)</a:t>
                      </a:r>
                      <a:endParaRPr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chemeClr val="dk1"/>
                        </a:buClr>
                        <a:buSzPts val="1100"/>
                        <a:buFont typeface="Arial"/>
                        <a:buNone/>
                      </a:pPr>
                      <a:r>
                        <a:rPr lang="es-ES" dirty="0">
                          <a:solidFill>
                            <a:schemeClr val="dk1"/>
                          </a:solidFill>
                          <a:latin typeface="Didact Gothic"/>
                          <a:ea typeface="Didact Gothic"/>
                          <a:cs typeface="Didact Gothic"/>
                          <a:sym typeface="Didact Gothic"/>
                        </a:rPr>
                        <a:t>CNN</a:t>
                      </a:r>
                      <a:endParaRPr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dirty="0">
                          <a:solidFill>
                            <a:schemeClr val="dk1"/>
                          </a:solidFill>
                          <a:latin typeface="Didact Gothic"/>
                          <a:sym typeface="Didact Gothic"/>
                        </a:rPr>
                        <a:t>96,34%</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375550">
                <a:tc>
                  <a:txBody>
                    <a:bodyPr/>
                    <a:lstStyle/>
                    <a:p>
                      <a:pPr marL="0" lvl="0" indent="0" algn="ctr" rtl="0">
                        <a:spcBef>
                          <a:spcPts val="0"/>
                        </a:spcBef>
                        <a:spcAft>
                          <a:spcPts val="0"/>
                        </a:spcAft>
                        <a:buClr>
                          <a:schemeClr val="dk1"/>
                        </a:buClr>
                        <a:buSzPts val="1100"/>
                        <a:buFont typeface="Arial"/>
                        <a:buNone/>
                      </a:pPr>
                      <a:r>
                        <a:rPr lang="es-ES" dirty="0" err="1">
                          <a:solidFill>
                            <a:schemeClr val="dk1"/>
                          </a:solidFill>
                          <a:latin typeface="Didact Gothic"/>
                          <a:ea typeface="Didact Gothic"/>
                          <a:cs typeface="Didact Gothic"/>
                          <a:sym typeface="Didact Gothic"/>
                        </a:rPr>
                        <a:t>Ashok</a:t>
                      </a:r>
                      <a:r>
                        <a:rPr lang="es-ES" dirty="0">
                          <a:solidFill>
                            <a:schemeClr val="dk1"/>
                          </a:solidFill>
                          <a:latin typeface="Didact Gothic"/>
                          <a:ea typeface="Didact Gothic"/>
                          <a:cs typeface="Didact Gothic"/>
                          <a:sym typeface="Didact Gothic"/>
                        </a:rPr>
                        <a:t> </a:t>
                      </a:r>
                      <a:r>
                        <a:rPr lang="es-ES" dirty="0" err="1">
                          <a:solidFill>
                            <a:schemeClr val="dk1"/>
                          </a:solidFill>
                          <a:latin typeface="Didact Gothic"/>
                          <a:ea typeface="Didact Gothic"/>
                          <a:cs typeface="Didact Gothic"/>
                          <a:sym typeface="Didact Gothic"/>
                        </a:rPr>
                        <a:t>Sharmila</a:t>
                      </a:r>
                      <a:r>
                        <a:rPr lang="es-ES" dirty="0">
                          <a:solidFill>
                            <a:schemeClr val="dk1"/>
                          </a:solidFill>
                          <a:latin typeface="Didact Gothic"/>
                          <a:ea typeface="Didact Gothic"/>
                          <a:cs typeface="Didact Gothic"/>
                          <a:sym typeface="Didact Gothic"/>
                        </a:rPr>
                        <a:t> (2019)</a:t>
                      </a:r>
                      <a:endParaRPr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dirty="0">
                          <a:solidFill>
                            <a:schemeClr val="dk1"/>
                          </a:solidFill>
                          <a:latin typeface="Didact Gothic"/>
                          <a:ea typeface="Didact Gothic"/>
                          <a:cs typeface="Didact Gothic"/>
                          <a:sym typeface="Didact Gothic"/>
                        </a:rPr>
                        <a:t>KNN</a:t>
                      </a:r>
                      <a:endParaRPr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dirty="0">
                          <a:solidFill>
                            <a:schemeClr val="dk1"/>
                          </a:solidFill>
                          <a:latin typeface="Didact Gothic"/>
                          <a:sym typeface="Didact Gothic"/>
                        </a:rPr>
                        <a:t>95,23%</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accent5"/>
                    </a:solidFill>
                  </a:tcPr>
                </a:tc>
                <a:extLst>
                  <a:ext uri="{0D108BD9-81ED-4DB2-BD59-A6C34878D82A}">
                    <a16:rowId xmlns:a16="http://schemas.microsoft.com/office/drawing/2014/main" val="10005"/>
                  </a:ext>
                </a:extLst>
              </a:tr>
              <a:tr h="406545">
                <a:tc>
                  <a:txBody>
                    <a:bodyPr/>
                    <a:lstStyle/>
                    <a:p>
                      <a:pPr marL="0" lvl="0" indent="0" algn="ctr" rtl="0">
                        <a:spcBef>
                          <a:spcPts val="0"/>
                        </a:spcBef>
                        <a:spcAft>
                          <a:spcPts val="0"/>
                        </a:spcAft>
                        <a:buClr>
                          <a:schemeClr val="dk1"/>
                        </a:buClr>
                        <a:buSzPts val="1100"/>
                        <a:buFont typeface="Arial"/>
                        <a:buNone/>
                      </a:pPr>
                      <a:r>
                        <a:rPr lang="es-ES" dirty="0" err="1">
                          <a:solidFill>
                            <a:schemeClr val="dk1"/>
                          </a:solidFill>
                          <a:latin typeface="Didact Gothic"/>
                          <a:ea typeface="Didact Gothic"/>
                          <a:cs typeface="Didact Gothic"/>
                          <a:sym typeface="Didact Gothic"/>
                        </a:rPr>
                        <a:t>Almustafa</a:t>
                      </a:r>
                      <a:r>
                        <a:rPr lang="es-ES" dirty="0">
                          <a:solidFill>
                            <a:schemeClr val="dk1"/>
                          </a:solidFill>
                          <a:latin typeface="Didact Gothic"/>
                          <a:ea typeface="Didact Gothic"/>
                          <a:cs typeface="Didact Gothic"/>
                          <a:sym typeface="Didact Gothic"/>
                        </a:rPr>
                        <a:t> (2020)</a:t>
                      </a:r>
                      <a:endParaRPr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Didact Gothic"/>
                          <a:ea typeface="Didact Gothic"/>
                          <a:cs typeface="Didact Gothic"/>
                          <a:sym typeface="Didact Gothic"/>
                        </a:rPr>
                        <a:t>SGD</a:t>
                      </a:r>
                      <a:endParaRPr dirty="0">
                        <a:solidFill>
                          <a:schemeClr val="dk1"/>
                        </a:solidFill>
                        <a:latin typeface="Didact Gothic"/>
                        <a:ea typeface="Didact Gothic"/>
                        <a:cs typeface="Didact Gothic"/>
                        <a:sym typeface="Didact Gothic"/>
                      </a:endParaRP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s-ES" dirty="0">
                          <a:solidFill>
                            <a:schemeClr val="dk1"/>
                          </a:solidFill>
                          <a:latin typeface="Didact Gothic"/>
                          <a:sym typeface="Didact Gothic"/>
                        </a:rPr>
                        <a:t>81,92%</a:t>
                      </a:r>
                    </a:p>
                  </a:txBody>
                  <a:tcPr marL="91425" marR="91425" marT="0" marB="0" anchor="ctr">
                    <a:lnL w="38100" cap="flat" cmpd="sng">
                      <a:solidFill>
                        <a:schemeClr val="lt1">
                          <a:alpha val="0"/>
                        </a:schemeClr>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bl>
          </a:graphicData>
        </a:graphic>
      </p:graphicFrame>
      <p:cxnSp>
        <p:nvCxnSpPr>
          <p:cNvPr id="629" name="Google Shape;629;p63"/>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5994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2"/>
        <p:cNvGrpSpPr/>
        <p:nvPr/>
      </p:nvGrpSpPr>
      <p:grpSpPr>
        <a:xfrm>
          <a:off x="0" y="0"/>
          <a:ext cx="0" cy="0"/>
          <a:chOff x="0" y="0"/>
          <a:chExt cx="0" cy="0"/>
        </a:xfrm>
      </p:grpSpPr>
      <p:sp>
        <p:nvSpPr>
          <p:cNvPr id="383" name="Google Shape;383;p53"/>
          <p:cNvSpPr txBox="1">
            <a:spLocks noGrp="1"/>
          </p:cNvSpPr>
          <p:nvPr>
            <p:ph type="subTitle" idx="1"/>
          </p:nvPr>
        </p:nvSpPr>
        <p:spPr>
          <a:xfrm>
            <a:off x="760850" y="2114100"/>
            <a:ext cx="2426100" cy="7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Long short-</a:t>
            </a:r>
            <a:r>
              <a:rPr lang="es-ES" dirty="0" err="1"/>
              <a:t>term</a:t>
            </a:r>
            <a:r>
              <a:rPr lang="es-ES" dirty="0"/>
              <a:t> </a:t>
            </a:r>
            <a:r>
              <a:rPr lang="es-ES" dirty="0" err="1"/>
              <a:t>memory</a:t>
            </a:r>
            <a:endParaRPr lang="es-ES" dirty="0"/>
          </a:p>
        </p:txBody>
      </p:sp>
      <p:sp>
        <p:nvSpPr>
          <p:cNvPr id="384" name="Google Shape;384;p53"/>
          <p:cNvSpPr txBox="1">
            <a:spLocks noGrp="1"/>
          </p:cNvSpPr>
          <p:nvPr>
            <p:ph type="subTitle" idx="3"/>
          </p:nvPr>
        </p:nvSpPr>
        <p:spPr>
          <a:xfrm>
            <a:off x="6052308" y="2114100"/>
            <a:ext cx="2426100" cy="7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err="1"/>
              <a:t>Fully</a:t>
            </a:r>
            <a:r>
              <a:rPr lang="es-ES" dirty="0"/>
              <a:t> </a:t>
            </a:r>
            <a:r>
              <a:rPr lang="es-ES" dirty="0" err="1"/>
              <a:t>Convolutional</a:t>
            </a:r>
            <a:r>
              <a:rPr lang="es-ES" dirty="0"/>
              <a:t> Neural Networks</a:t>
            </a:r>
          </a:p>
        </p:txBody>
      </p:sp>
      <p:sp>
        <p:nvSpPr>
          <p:cNvPr id="385" name="Google Shape;385;p53"/>
          <p:cNvSpPr txBox="1">
            <a:spLocks noGrp="1"/>
          </p:cNvSpPr>
          <p:nvPr>
            <p:ph type="title"/>
          </p:nvPr>
        </p:nvSpPr>
        <p:spPr>
          <a:xfrm>
            <a:off x="1224450" y="1813000"/>
            <a:ext cx="1499100" cy="40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b="1" i="0" dirty="0">
                <a:solidFill>
                  <a:srgbClr val="EEEEEE"/>
                </a:solidFill>
                <a:effectLst/>
                <a:latin typeface="Julius Sans One" panose="020B0604020202020204" charset="0"/>
                <a:ea typeface="Julius Sans One" panose="020B0604020202020204" charset="0"/>
                <a:cs typeface="Julius Sans One" panose="020B0604020202020204" charset="0"/>
              </a:rPr>
              <a:t>LSTM</a:t>
            </a:r>
            <a:endParaRPr dirty="0"/>
          </a:p>
        </p:txBody>
      </p:sp>
      <p:sp>
        <p:nvSpPr>
          <p:cNvPr id="386" name="Google Shape;386;p53"/>
          <p:cNvSpPr txBox="1">
            <a:spLocks noGrp="1"/>
          </p:cNvSpPr>
          <p:nvPr>
            <p:ph type="title" idx="2"/>
          </p:nvPr>
        </p:nvSpPr>
        <p:spPr>
          <a:xfrm>
            <a:off x="6515824" y="1813000"/>
            <a:ext cx="1499100" cy="40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FCN</a:t>
            </a:r>
          </a:p>
        </p:txBody>
      </p:sp>
      <p:sp>
        <p:nvSpPr>
          <p:cNvPr id="387" name="Google Shape;387;p53"/>
          <p:cNvSpPr txBox="1">
            <a:spLocks noGrp="1"/>
          </p:cNvSpPr>
          <p:nvPr>
            <p:ph type="title" idx="4"/>
          </p:nvPr>
        </p:nvSpPr>
        <p:spPr>
          <a:xfrm>
            <a:off x="3583323" y="1808975"/>
            <a:ext cx="2070456" cy="40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Transformers</a:t>
            </a:r>
          </a:p>
        </p:txBody>
      </p:sp>
      <p:sp>
        <p:nvSpPr>
          <p:cNvPr id="388" name="Google Shape;388;p53"/>
          <p:cNvSpPr txBox="1">
            <a:spLocks noGrp="1"/>
          </p:cNvSpPr>
          <p:nvPr>
            <p:ph type="subTitle" idx="5"/>
          </p:nvPr>
        </p:nvSpPr>
        <p:spPr>
          <a:xfrm>
            <a:off x="3406575" y="2114100"/>
            <a:ext cx="2426100" cy="7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Residual </a:t>
            </a:r>
            <a:r>
              <a:rPr lang="es-ES" dirty="0" err="1"/>
              <a:t>connections</a:t>
            </a:r>
            <a:endParaRPr lang="es-ES" dirty="0"/>
          </a:p>
        </p:txBody>
      </p:sp>
      <p:cxnSp>
        <p:nvCxnSpPr>
          <p:cNvPr id="389" name="Google Shape;389;p53"/>
          <p:cNvCxnSpPr/>
          <p:nvPr/>
        </p:nvCxnSpPr>
        <p:spPr>
          <a:xfrm>
            <a:off x="3418039" y="1808975"/>
            <a:ext cx="0" cy="2225700"/>
          </a:xfrm>
          <a:prstGeom prst="straightConnector1">
            <a:avLst/>
          </a:prstGeom>
          <a:noFill/>
          <a:ln w="19050" cap="flat" cmpd="sng">
            <a:solidFill>
              <a:schemeClr val="dk2"/>
            </a:solidFill>
            <a:prstDash val="solid"/>
            <a:round/>
            <a:headEnd type="none" w="med" len="med"/>
            <a:tailEnd type="none" w="med" len="med"/>
          </a:ln>
        </p:spPr>
      </p:cxnSp>
      <p:cxnSp>
        <p:nvCxnSpPr>
          <p:cNvPr id="390" name="Google Shape;390;p53"/>
          <p:cNvCxnSpPr/>
          <p:nvPr/>
        </p:nvCxnSpPr>
        <p:spPr>
          <a:xfrm>
            <a:off x="5824001" y="1808975"/>
            <a:ext cx="0" cy="2225700"/>
          </a:xfrm>
          <a:prstGeom prst="straightConnector1">
            <a:avLst/>
          </a:prstGeom>
          <a:noFill/>
          <a:ln w="19050" cap="flat" cmpd="sng">
            <a:solidFill>
              <a:schemeClr val="dk2"/>
            </a:solidFill>
            <a:prstDash val="solid"/>
            <a:round/>
            <a:headEnd type="none" w="med" len="med"/>
            <a:tailEnd type="none" w="med" len="med"/>
          </a:ln>
        </p:spPr>
      </p:cxnSp>
      <p:sp>
        <p:nvSpPr>
          <p:cNvPr id="391" name="Google Shape;391;p53"/>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solidFill>
                  <a:schemeClr val="lt1"/>
                </a:solidFill>
              </a:rPr>
              <a:t>Principales paradigmas</a:t>
            </a:r>
          </a:p>
        </p:txBody>
      </p:sp>
      <p:cxnSp>
        <p:nvCxnSpPr>
          <p:cNvPr id="392" name="Google Shape;392;p53"/>
          <p:cNvCxnSpPr/>
          <p:nvPr/>
        </p:nvCxnSpPr>
        <p:spPr>
          <a:xfrm>
            <a:off x="4248450" y="1275060"/>
            <a:ext cx="647100" cy="0"/>
          </a:xfrm>
          <a:prstGeom prst="straightConnector1">
            <a:avLst/>
          </a:prstGeom>
          <a:noFill/>
          <a:ln w="19050" cap="flat" cmpd="sng">
            <a:solidFill>
              <a:schemeClr val="lt1"/>
            </a:solidFill>
            <a:prstDash val="solid"/>
            <a:round/>
            <a:headEnd type="none" w="med" len="med"/>
            <a:tailEnd type="none" w="med" len="med"/>
          </a:ln>
        </p:spPr>
      </p:cxnSp>
      <p:pic>
        <p:nvPicPr>
          <p:cNvPr id="7" name="Imagen 6" descr="Diagrama&#10;&#10;Descripción generada automáticamente">
            <a:extLst>
              <a:ext uri="{FF2B5EF4-FFF2-40B4-BE49-F238E27FC236}">
                <a16:creationId xmlns:a16="http://schemas.microsoft.com/office/drawing/2014/main" id="{77FF8C24-3587-9C04-ACC2-F9E23BBD079A}"/>
              </a:ext>
            </a:extLst>
          </p:cNvPr>
          <p:cNvPicPr>
            <a:picLocks noChangeAspect="1"/>
          </p:cNvPicPr>
          <p:nvPr/>
        </p:nvPicPr>
        <p:blipFill>
          <a:blip r:embed="rId3"/>
          <a:stretch>
            <a:fillRect/>
          </a:stretch>
        </p:blipFill>
        <p:spPr>
          <a:xfrm>
            <a:off x="807093" y="2571750"/>
            <a:ext cx="2046513" cy="2225701"/>
          </a:xfrm>
          <a:prstGeom prst="rect">
            <a:avLst/>
          </a:prstGeom>
        </p:spPr>
      </p:pic>
      <p:pic>
        <p:nvPicPr>
          <p:cNvPr id="13" name="Imagen 12" descr="Diagrama, Esquemático&#10;&#10;Descripción generada automáticamente">
            <a:extLst>
              <a:ext uri="{FF2B5EF4-FFF2-40B4-BE49-F238E27FC236}">
                <a16:creationId xmlns:a16="http://schemas.microsoft.com/office/drawing/2014/main" id="{9159A13A-8ED5-3A7D-4D8B-342011DA5618}"/>
              </a:ext>
            </a:extLst>
          </p:cNvPr>
          <p:cNvPicPr>
            <a:picLocks noChangeAspect="1"/>
          </p:cNvPicPr>
          <p:nvPr/>
        </p:nvPicPr>
        <p:blipFill>
          <a:blip r:embed="rId4"/>
          <a:stretch>
            <a:fillRect/>
          </a:stretch>
        </p:blipFill>
        <p:spPr>
          <a:xfrm>
            <a:off x="5960978" y="2752325"/>
            <a:ext cx="3089279" cy="1482511"/>
          </a:xfrm>
          <a:prstGeom prst="rect">
            <a:avLst/>
          </a:prstGeom>
        </p:spPr>
      </p:pic>
    </p:spTree>
    <p:extLst>
      <p:ext uri="{BB962C8B-B14F-4D97-AF65-F5344CB8AC3E}">
        <p14:creationId xmlns:p14="http://schemas.microsoft.com/office/powerpoint/2010/main" val="3248902273"/>
      </p:ext>
    </p:extLst>
  </p:cSld>
  <p:clrMapOvr>
    <a:masterClrMapping/>
  </p:clrMapOvr>
</p:sld>
</file>

<file path=ppt/theme/theme1.xml><?xml version="1.0" encoding="utf-8"?>
<a:theme xmlns:a="http://schemas.openxmlformats.org/drawingml/2006/main"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1079</Words>
  <Application>Microsoft Office PowerPoint</Application>
  <PresentationFormat>Presentación en pantalla (16:9)</PresentationFormat>
  <Paragraphs>274</Paragraphs>
  <Slides>23</Slides>
  <Notes>23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23</vt:i4>
      </vt:variant>
    </vt:vector>
  </HeadingPairs>
  <TitlesOfParts>
    <vt:vector size="33" baseType="lpstr">
      <vt:lpstr>Julius Sans One</vt:lpstr>
      <vt:lpstr>NimbusRomNo9L-Regu</vt:lpstr>
      <vt:lpstr>NexusSerif</vt:lpstr>
      <vt:lpstr>Montserrat</vt:lpstr>
      <vt:lpstr>Wingdings</vt:lpstr>
      <vt:lpstr>Arial</vt:lpstr>
      <vt:lpstr>Questrial</vt:lpstr>
      <vt:lpstr>Didact Gothic</vt:lpstr>
      <vt:lpstr>Arial</vt:lpstr>
      <vt:lpstr>Minimalist Grayscale Pitch Deck by Slidesgo</vt:lpstr>
      <vt:lpstr>Detección de Anomalías en Ataques Epilépticos con Autoencoders</vt:lpstr>
      <vt:lpstr>índice</vt:lpstr>
      <vt:lpstr>Introducción</vt:lpstr>
      <vt:lpstr>Contexto</vt:lpstr>
      <vt:lpstr>Tipos</vt:lpstr>
      <vt:lpstr>Necesidad</vt:lpstr>
      <vt:lpstr>Marco Conceptual</vt:lpstr>
      <vt:lpstr>Situación actual</vt:lpstr>
      <vt:lpstr>LSTM</vt:lpstr>
      <vt:lpstr>LSTM Autoencoder</vt:lpstr>
      <vt:lpstr>Disposición de las ventanas</vt:lpstr>
      <vt:lpstr>Planificación del Trabajo</vt:lpstr>
      <vt:lpstr>Metodología</vt:lpstr>
      <vt:lpstr>Encoder</vt:lpstr>
      <vt:lpstr>Selección del umbral (Threshold)</vt:lpstr>
      <vt:lpstr>Optimización de la red</vt:lpstr>
      <vt:lpstr>Evaluación</vt:lpstr>
      <vt:lpstr>Listas de combinaciones</vt:lpstr>
      <vt:lpstr>Parámetros</vt:lpstr>
      <vt:lpstr>Resultados y comparación</vt:lpstr>
      <vt:lpstr>conocimientos Deep Learning</vt:lpstr>
      <vt:lpstr>Anexo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Detección de Anomalías en Ataques Epilépticos con Autoencoders</dc:title>
  <cp:lastModifiedBy>Enrique Ruiz</cp:lastModifiedBy>
  <cp:revision>1</cp:revision>
  <dcterms:modified xsi:type="dcterms:W3CDTF">2022-07-05T02:53:44Z</dcterms:modified>
</cp:coreProperties>
</file>