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nota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Anotar incidencias de mantenimiento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 in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076056" y="45811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 nota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03848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076056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076056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059832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851920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Todos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2088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5148064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 recepción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971600" y="9807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del restaurante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mayor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67544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diario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860032" y="1988840"/>
            <a:ext cx="86409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3779912" y="2060848"/>
            <a:ext cx="648072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419872" y="3212976"/>
            <a:ext cx="100811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436096" y="3501008"/>
            <a:ext cx="64807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851920" y="40770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2088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05273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Organizar tareas de limpieza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759624" y="90872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Revisar tareas de limpieza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51520" y="38610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tareas de limpieza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759624" y="400506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tareas de limpieza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779912" y="1700808"/>
            <a:ext cx="504056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04256" y="52919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Personal de Limpieza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637011"/>
            <a:ext cx="1152128" cy="1717966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4067944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Encargado de limpieza</a:t>
            </a:r>
            <a:endParaRPr lang="es-ES" dirty="0"/>
          </a:p>
        </p:txBody>
      </p:sp>
      <p:pic>
        <p:nvPicPr>
          <p:cNvPr id="17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1632" y="909999"/>
            <a:ext cx="1152128" cy="1717966"/>
          </a:xfrm>
          <a:prstGeom prst="rect">
            <a:avLst/>
          </a:prstGeom>
          <a:noFill/>
        </p:spPr>
      </p:pic>
      <p:cxnSp>
        <p:nvCxnSpPr>
          <p:cNvPr id="21" name="20 Conector recto de flecha"/>
          <p:cNvCxnSpPr/>
          <p:nvPr/>
        </p:nvCxnSpPr>
        <p:spPr>
          <a:xfrm flipV="1">
            <a:off x="5364088" y="1628800"/>
            <a:ext cx="36004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3779912" y="4293096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5076056" y="4365104"/>
            <a:ext cx="648072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51520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restaurante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508104" y="15567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comanda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39552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Eliminar comanda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436096" y="342900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 menú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2123728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Tomar comanda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3923928" y="51571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menú</a:t>
            </a:r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 flipV="1">
            <a:off x="3635896" y="2852936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5148064" y="242088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004048" y="3284984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19872" y="357301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4355976" y="1628800"/>
            <a:ext cx="28803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860032" y="4509120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29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Maître</a:t>
              </a:r>
              <a:endParaRPr lang="es-ES" dirty="0"/>
            </a:p>
          </p:txBody>
        </p:sp>
      </p:grpSp>
      <p:pic>
        <p:nvPicPr>
          <p:cNvPr id="102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179512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habitación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5580112" y="12687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habitación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467544" y="38610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habitaciones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5508104" y="31409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hotel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2339752" y="40466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reservas del hotel</a:t>
            </a:r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4067944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hotel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3491880" y="2924944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132856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004048" y="4509120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419872" y="3573016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4427984" y="155679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5076056" y="3284984"/>
            <a:ext cx="50405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85192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Recepcionista</a:t>
            </a:r>
            <a:endParaRPr lang="es-ES" dirty="0"/>
          </a:p>
        </p:txBody>
      </p:sp>
      <p:pic>
        <p:nvPicPr>
          <p:cNvPr id="19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9573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empleado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652120" y="242088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empleado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82758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empleado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79715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CV empleado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79512" y="24928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empleado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3635896" y="3212976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76056" y="3140968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148064" y="3645024"/>
            <a:ext cx="100811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789040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4283968" y="1916832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cliente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cliente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cliente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cliente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23528" y="184482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mesa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restaurante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2930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distribución y número de mesas del comedor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50912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distribución del restaurante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3635896" y="270892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348880"/>
            <a:ext cx="72008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148064" y="3645024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Camarero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  <p:sp>
        <p:nvSpPr>
          <p:cNvPr id="17" name="16 Elipse"/>
          <p:cNvSpPr/>
          <p:nvPr/>
        </p:nvSpPr>
        <p:spPr>
          <a:xfrm>
            <a:off x="2771800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Realizar recuento existencias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4499992" y="1628800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139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Usuario Local</cp:lastModifiedBy>
  <cp:revision>12</cp:revision>
  <dcterms:created xsi:type="dcterms:W3CDTF">2013-04-03T10:50:14Z</dcterms:created>
  <dcterms:modified xsi:type="dcterms:W3CDTF">2013-04-05T11:04:44Z</dcterms:modified>
</cp:coreProperties>
</file>