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si100.wmv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ROAD TO THE MATCH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s-E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DSI GRUPO VI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57322" y="1544504"/>
            <a:ext cx="8596668" cy="4034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Escenarios keypath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677334" y="609600"/>
            <a:ext cx="8596668" cy="86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Frameworks de diseño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839" y="2117942"/>
            <a:ext cx="2494470" cy="235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8874" y="4739674"/>
            <a:ext cx="5336851" cy="144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5668" y="2142569"/>
            <a:ext cx="2616155" cy="246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Heurísticas de diseño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77334" y="1703389"/>
            <a:ext cx="8596668" cy="471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Análisis de diseño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Errores encontrados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Inconsistencia al añadir evento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Menú desplegable poco claro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Ausencia de mensajes de confirmación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Lista de cambios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Añadir vistas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Añadir mensajes de confirmación.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Añadir la opción de deshacer.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Separar de mejor manera los contenidos del evento y el bar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Prototipo de alta fidelidad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77334" y="1736047"/>
            <a:ext cx="9038166" cy="4448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Mayor número de vistas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Incorporación de varios de los cambios propuestos en la etapa anterior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Deshacer borrar favorito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Mensajes de confirmación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Más detalles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Cambios estéticos (scroll bars, tamaños de imágenes y letras)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Depuración de algunos errores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Links mal direccionados	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Vídeo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Evaluación con usuarios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Análisis inicial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Preguntas de investigación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para los participantes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 experimental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700" y="3458528"/>
            <a:ext cx="5178699" cy="303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Integrantes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77334" y="2160590"/>
            <a:ext cx="8596668" cy="347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Enrique Ballesteros Horcajo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Emilio Chico Muñoz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Luis Federico Díaz Pérez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Gabriel Fernández Magán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David Hermoso Fernández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Sixto Jansa Sanz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hace nuestra app?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conocer los distintos bares y restaurantes que televisan distintos eventos deportivos.</a:t>
            </a: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Filtra bares por cercanía con ayuda de un GPS.</a:t>
            </a: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Evita que te pierdas tus eventos preferidos gracias a los avisos de tus eventos favoritos cuando se aproxima la fecha de éstos.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¿Por qué esta app?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4" y="162174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Personas cuyos gustos deportivos no coinciden con los populares.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Rugby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Atletismo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Otros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Personas que han cambiado de país o ciudad de residencia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Erasmus que quieren ver la liga de fútbol de su país.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Universitarios que vienen de otra ciudad a Madrid y quieren ver el Sevilla.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Fase de investigación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77334" y="166914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Identificación de perfiles de usuarios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Usuario bar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Usuario frecuente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Usuario ocasional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Etc.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Entrevistas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Cuestionario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Análisis de la competencia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Factoides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Modelado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81393" y="150817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 Top Down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Diagramas de afinidad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Esqueletos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054155" y="2206722"/>
            <a:ext cx="2144983" cy="289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867241" y="2206657"/>
            <a:ext cx="2145334" cy="28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725" y="671500"/>
            <a:ext cx="5619750" cy="5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Modelado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</a:t>
            </a:r>
            <a:r>
              <a:rPr b="1" lang="es-ES" sz="2000"/>
              <a:t> primaria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Usuarios no registrados (ocasionales)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579889" y="6162365"/>
            <a:ext cx="3314699" cy="54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s-ES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usuario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s-ES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registrado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0925" y="1247314"/>
            <a:ext cx="5448775" cy="503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Modelado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79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Personas Secundarias</a:t>
            </a:r>
          </a:p>
          <a:p>
            <a:pPr indent="-2984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Usuarios registrados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Bar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Consumidor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192487" y="6279328"/>
            <a:ext cx="3314699" cy="54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usuario Bar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530376" y="1400629"/>
            <a:ext cx="8596668" cy="5127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Escenarios de contexto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Búsqueda a partir de geolocalización( usuarios no registrados)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Añadir intereses/favoritos (usuarios registrados)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Dar de alta eventos deportivos (bares y usuarios registrados)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Compartir en redes sociales (bares y usuarios registrados)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505" y="1930400"/>
            <a:ext cx="6458326" cy="179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rPr b="1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Frameworks de diseño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361780" y="1804307"/>
            <a:ext cx="2588380" cy="127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Diseños a papel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543714" y="2900527"/>
            <a:ext cx="3009593" cy="225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878" y="2530928"/>
            <a:ext cx="2252245" cy="300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8684" y="2238424"/>
            <a:ext cx="1801233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6395110" y="1644649"/>
            <a:ext cx="2588380" cy="57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1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Diseños mockup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