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3004800" cy="9753600"/>
  <p:notesSz cx="6858000" cy="9144000"/>
  <p:embeddedFontLst>
    <p:embeddedFont>
      <p:font typeface="Arial Narrow" panose="020B0604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c6007a78_17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ec6007a78_1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c6007a78_1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c6007a78_18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a5c01a1c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ea5c01a1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29125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397991" cy="37848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200" tIns="66200" rIns="66200" bIns="662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6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9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721732" y="4470400"/>
            <a:ext cx="115614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Calibri"/>
              <a:buNone/>
            </a:pPr>
            <a:endParaRPr sz="4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6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  <a:defRPr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324679" cy="55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397084" cy="37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rickgsilva/PROJECT/tree/master/HUFFM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page/5689413791121408/800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dcc.ufmg.br/~rprates/aedsII/TranspArvore234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c.ufal.br/comp208" TargetMode="External"/><Relationship Id="rId5" Type="http://schemas.openxmlformats.org/officeDocument/2006/relationships/hyperlink" Target="https://www.educative.io/page/5689413791121408/80001" TargetMode="External"/><Relationship Id="rId4" Type="http://schemas.openxmlformats.org/officeDocument/2006/relationships/hyperlink" Target="https://homepages.dcc.ufmg.br/~rprates/aedsII/TranspArvore23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lang="en-US" sz="6000" b="1">
                <a:latin typeface="Arial Narrow"/>
                <a:ea typeface="Arial Narrow"/>
                <a:cs typeface="Arial Narrow"/>
                <a:sym typeface="Arial Narrow"/>
              </a:rPr>
              <a:t>Árvore 2-3-4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1925" y="5434604"/>
            <a:ext cx="127611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4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Enrick Gonçalves da Silva</a:t>
            </a:r>
            <a:endParaRPr sz="4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Matheus Ferreira Gêda</a:t>
            </a:r>
            <a:endParaRPr sz="4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William Gabriel da Paz Rosendo</a:t>
            </a:r>
            <a:endParaRPr sz="4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endParaRPr sz="34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https://github.com/enrickgsilva/PROJECT/tree/master/HUFFMAN</a:t>
            </a:r>
            <a:endParaRPr sz="3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endParaRPr sz="34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Algoritmo de </a:t>
            </a:r>
            <a:r>
              <a:rPr lang="en-US" sz="2800">
                <a:solidFill>
                  <a:srgbClr val="222222"/>
                </a:solidFill>
                <a:highlight>
                  <a:srgbClr val="FFFFFF"/>
                </a:highlight>
              </a:rPr>
              <a:t>pesquisa</a:t>
            </a:r>
            <a:r>
              <a:rPr lang="en-US" sz="2800">
                <a:solidFill>
                  <a:schemeClr val="dk1"/>
                </a:solidFill>
              </a:rPr>
              <a:t> em árvore de busca binária tem um O(n) em seu pior caso, se os dados forem inseridos em ordem crescente ou decrescente;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Uma árvore balanceada (AVL) pode resolver a complexidade da busca, porém o custo para manter uma árvore balanceada após cada inserção é muito alto;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00" y="3000375"/>
            <a:ext cx="6166425" cy="3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2-3-4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429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árvore de busca de múltiplos caminhos, auto balanceada e que sempre está perfeitamente balanceada;</a:t>
            </a:r>
            <a:endParaRPr sz="2800"/>
          </a:p>
          <a:p>
            <a:pPr marL="1714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9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/>
              <a:t>Realização de buscas e inserção com complexidade O(log n);</a:t>
            </a:r>
            <a:endParaRPr sz="2800"/>
          </a:p>
          <a:p>
            <a:pPr marL="34290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25" y="4386446"/>
            <a:ext cx="10443349" cy="47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Tipos de nó:</a:t>
            </a:r>
            <a:endParaRPr/>
          </a:p>
          <a:p>
            <a:pPr marL="34290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nó-2: um item e dois filhos;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nó-3: dois itens e três filhos;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nó-4: três itens e quatro filhos;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661" y="2076875"/>
            <a:ext cx="2448550" cy="2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438" y="4707663"/>
            <a:ext cx="3096975" cy="19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415" y="6851325"/>
            <a:ext cx="4203059" cy="19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Propriedades:</a:t>
            </a:r>
            <a:endParaRPr/>
          </a:p>
          <a:p>
            <a:pPr marL="342900" lvl="0" indent="-257175" algn="l" rtl="0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800">
                <a:solidFill>
                  <a:schemeClr val="dk1"/>
                </a:solidFill>
              </a:rPr>
              <a:t>Todas as folhas estão no mesmo nível;</a:t>
            </a:r>
            <a:endParaRPr sz="2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800"/>
              <a:t>Todo nó tem seus valores em ordem crescente;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34290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800">
                <a:highlight>
                  <a:srgbClr val="FFFFFF"/>
                </a:highlight>
              </a:rPr>
              <a:t>Cada nó (folha ou nó interno) é um 2-nó, 3-nó ou um 4-nó, e detém um, dois, ou três elementos de dados, respectivamente.</a:t>
            </a:r>
            <a:endParaRPr sz="2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735791" y="1305231"/>
            <a:ext cx="11339400" cy="7261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struct node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	int size;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	int items[3];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	node *</a:t>
            </a:r>
            <a:r>
              <a:rPr lang="en-US" dirty="0" err="1"/>
              <a:t>childrens</a:t>
            </a:r>
            <a:r>
              <a:rPr lang="en-US" dirty="0"/>
              <a:t>[4];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struct tree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node *root;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};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https://www.educative.io/page/5689413791121408/80001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990650" y="951575"/>
            <a:ext cx="104673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1838625"/>
            <a:ext cx="11339500" cy="612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6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</a:pPr>
            <a:r>
              <a:rPr lang="en-US"/>
              <a:t>Referências</a:t>
            </a:r>
            <a:endParaRPr sz="140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750" tIns="51750" rIns="51750" bIns="51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Árvore 2-3-4 Árvores Balanceadas - UFMG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Disponível em: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https://homepages.dcc.ufmg.br/~rprates/aedsII/TranspArvore234.pdf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715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2-3-4 Trees: A Visual Introduction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Disponível em: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https://www.educative.io/page/5689413791121408/80001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Aula 17 - AVL.pdf - Estrutura de Dados / Programação 2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Disponível em: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http://ic.ufal.br/comp208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Personalizar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Helvetica Neue</vt:lpstr>
      <vt:lpstr>Helvetica Neue Light</vt:lpstr>
      <vt:lpstr>Calibri</vt:lpstr>
      <vt:lpstr>Arial Narrow</vt:lpstr>
      <vt:lpstr>Trebuchet MS</vt:lpstr>
      <vt:lpstr>Arial</vt:lpstr>
      <vt:lpstr>White</vt:lpstr>
      <vt:lpstr>White</vt:lpstr>
      <vt:lpstr>Apresentação do PowerPoint</vt:lpstr>
      <vt:lpstr>Motivação</vt:lpstr>
      <vt:lpstr>Árvore 2-3-4</vt:lpstr>
      <vt:lpstr>Definições</vt:lpstr>
      <vt:lpstr>Definições</vt:lpstr>
      <vt:lpstr>Structs</vt:lpstr>
      <vt:lpstr>Animação</vt:lpstr>
      <vt:lpstr>De volta à Motivação…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</cp:revision>
  <dcterms:modified xsi:type="dcterms:W3CDTF">2019-09-02T20:44:12Z</dcterms:modified>
</cp:coreProperties>
</file>