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3" autoAdjust="0"/>
    <p:restoredTop sz="94660"/>
  </p:normalViewPr>
  <p:slideViewPr>
    <p:cSldViewPr snapToGrid="0">
      <p:cViewPr varScale="1">
        <p:scale>
          <a:sx n="29" d="100"/>
          <a:sy n="29" d="100"/>
        </p:scale>
        <p:origin x="44" y="1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71996-0C4E-43BD-B261-65A2DC546B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904720-1094-4D76-A5FF-0D933D1093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F6F97D-82E7-45DC-AE70-6293A639B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65678-874A-48DE-8B0A-8771171FB01B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656B63-E1A2-4E2A-A119-425658290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FF48B9-96B7-4699-9F2B-3B986BC06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A7E69-1451-4F89-87D0-6315B36D2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650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48C86-21DD-403F-B972-0996AF28C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1E4100-B797-4CEF-A29B-8108E43486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5108A5-56A1-421A-99BF-1B0562E16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65678-874A-48DE-8B0A-8771171FB01B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240B9-8237-47A0-99B8-93924E150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355424-9AD7-4D0C-BB75-307522624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A7E69-1451-4F89-87D0-6315B36D2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381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FAA039-A06F-4EA0-AEA1-69B4FA1B01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7B9296-81E2-4037-82B4-57D62091E6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3472C5-E975-450F-9B8E-E09A713AE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65678-874A-48DE-8B0A-8771171FB01B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EA799F-F90F-47EF-95CE-205DA5B1B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C0B825-5545-4528-B2A7-3493461ED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A7E69-1451-4F89-87D0-6315B36D2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593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DCEAB-86F0-4689-B37C-02B70B81E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6627D-B95E-482A-AC1D-32FEC572CF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AF8057-95DC-4F81-9503-EEA621295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65678-874A-48DE-8B0A-8771171FB01B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A86DAD-1952-47C5-AAFC-ED66FFD1A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34F25A-9A3E-4900-B192-37569D96A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A7E69-1451-4F89-87D0-6315B36D2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612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4813B-2931-46EC-880B-9802E7313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8F357F-CFDE-4BE2-B2EF-B829A94235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C9FE01-CCFC-4CF1-8F42-9217C95F5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65678-874A-48DE-8B0A-8771171FB01B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03BF2C-404E-4C68-9B17-72B9B8297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F263FE-408F-489D-9EDF-6CB9DF77C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A7E69-1451-4F89-87D0-6315B36D2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251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F3946-4EF7-4A98-B746-AE70D4EA9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07CE44-95E7-4BEB-A7F4-9AEBD1833E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B6B64F-2903-4E6F-8B82-16279EB07A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987222-CBA7-4E8E-AB0E-5BC3D7AE8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65678-874A-48DE-8B0A-8771171FB01B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C1BAA0-316D-4EC3-8E27-B857E5181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4088C2-A585-46EB-9442-21485125F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A7E69-1451-4F89-87D0-6315B36D2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159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C3232-A67C-49C4-8180-E2077B35E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60DB4E-D469-4F00-8813-044843BE9B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98A1E0-DA09-4680-AFDB-636ABC39F4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7D8D0E-48DA-40E4-BD2B-369B87BED4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ABFCB3-7BE1-4A54-97C3-2FD4496752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D8C583-4225-4845-A7F4-C0676C1A4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65678-874A-48DE-8B0A-8771171FB01B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B522E0-5231-4D40-881C-2DF066081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A4CA75-0A16-4410-8B76-F7228F160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A7E69-1451-4F89-87D0-6315B36D2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15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20B39-6316-471A-8917-E0F3D1649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0A8918-5B50-40B1-8E50-A53A1E824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65678-874A-48DE-8B0A-8771171FB01B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C60150-CFF3-407E-B6AB-499894F3A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61EA72-1610-487A-A370-05ED8B95C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A7E69-1451-4F89-87D0-6315B36D2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730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669080-F5AC-46C5-9FB3-E00FFEDE8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65678-874A-48DE-8B0A-8771171FB01B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5231F0-4522-4D4E-93B1-FF9A75600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7E12C8-CD41-4850-A672-0CBE43B7D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A7E69-1451-4F89-87D0-6315B36D2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071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A3275-9578-4EFC-9D55-370ADEBF4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976273-80CA-4E29-AF0F-6F766CFC0F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AF664A-51E3-4DAF-99C6-0CE2E1A1C7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86F528-F653-48FE-B97C-A30B6CA06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65678-874A-48DE-8B0A-8771171FB01B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072A3D-0520-4821-B9A1-3E39EDCAA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554EB8-8AEA-497B-B1AB-D6EF7FB94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A7E69-1451-4F89-87D0-6315B36D2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920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48BB8-783F-488D-8195-4F0CAA2D7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DD22FB-D40F-46AD-833E-490CA668F7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91D922-6928-4F37-936F-5BF8479627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A53DF9-050C-4D2E-88A9-2FD0FB788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65678-874A-48DE-8B0A-8771171FB01B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E197EB-E415-4D46-8CA2-328860911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2B25CB-DFF0-4414-984B-FCBD601E2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A7E69-1451-4F89-87D0-6315B36D2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583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AFBD83-A548-46C6-AB1E-2FD86D6CC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02F0AD-3A85-475B-8570-FDA84676AB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1C352-4CFE-4BCD-9606-559DD98390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65678-874A-48DE-8B0A-8771171FB01B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606FF3-36BB-44B7-B906-147EA7EBDE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41199E-09B3-4374-8010-8E9012D20F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1A7E69-1451-4F89-87D0-6315B36D2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478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B85F1-883F-4D69-8C25-C32E768C2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PSOC Simple Serial State Diagram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5053AC4-BB6F-48F2-9E4F-EF3F33E5B448}"/>
              </a:ext>
            </a:extLst>
          </p:cNvPr>
          <p:cNvSpPr/>
          <p:nvPr/>
        </p:nvSpPr>
        <p:spPr>
          <a:xfrm>
            <a:off x="1540558" y="1954166"/>
            <a:ext cx="1607128" cy="11360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Open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D5EA664-9F4E-4897-BB62-61D9102D662A}"/>
              </a:ext>
            </a:extLst>
          </p:cNvPr>
          <p:cNvSpPr/>
          <p:nvPr/>
        </p:nvSpPr>
        <p:spPr>
          <a:xfrm>
            <a:off x="6805287" y="3090239"/>
            <a:ext cx="1607128" cy="11360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Wait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C7056FF-1433-4AD2-894D-BE7D43C5B513}"/>
              </a:ext>
            </a:extLst>
          </p:cNvPr>
          <p:cNvSpPr/>
          <p:nvPr/>
        </p:nvSpPr>
        <p:spPr>
          <a:xfrm>
            <a:off x="5198159" y="4794348"/>
            <a:ext cx="1607128" cy="11360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Read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4D4AEF4-C67B-42EE-B853-711B7B997F8C}"/>
              </a:ext>
            </a:extLst>
          </p:cNvPr>
          <p:cNvSpPr/>
          <p:nvPr/>
        </p:nvSpPr>
        <p:spPr>
          <a:xfrm>
            <a:off x="3951250" y="2896276"/>
            <a:ext cx="1607128" cy="11360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Write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673EB05-8CD5-469A-B2F8-B6A5D50B91CE}"/>
              </a:ext>
            </a:extLst>
          </p:cNvPr>
          <p:cNvSpPr/>
          <p:nvPr/>
        </p:nvSpPr>
        <p:spPr>
          <a:xfrm>
            <a:off x="7982922" y="5071439"/>
            <a:ext cx="1607128" cy="11360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Close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38BB326-520C-459C-92C4-10BA94E44DF0}"/>
              </a:ext>
            </a:extLst>
          </p:cNvPr>
          <p:cNvCxnSpPr>
            <a:cxnSpLocks/>
            <a:stCxn id="4" idx="6"/>
            <a:endCxn id="7" idx="1"/>
          </p:cNvCxnSpPr>
          <p:nvPr/>
        </p:nvCxnSpPr>
        <p:spPr>
          <a:xfrm>
            <a:off x="3147686" y="2522203"/>
            <a:ext cx="1038922" cy="540447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F8176E3-0991-4E24-A8CF-A68B484398A1}"/>
              </a:ext>
            </a:extLst>
          </p:cNvPr>
          <p:cNvCxnSpPr>
            <a:cxnSpLocks/>
            <a:stCxn id="6" idx="1"/>
            <a:endCxn id="7" idx="4"/>
          </p:cNvCxnSpPr>
          <p:nvPr/>
        </p:nvCxnSpPr>
        <p:spPr>
          <a:xfrm flipH="1" flipV="1">
            <a:off x="4754814" y="4032349"/>
            <a:ext cx="678703" cy="92837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7E2CC4E-BFB9-48E8-A085-6988D9DE22FB}"/>
              </a:ext>
            </a:extLst>
          </p:cNvPr>
          <p:cNvCxnSpPr>
            <a:cxnSpLocks/>
            <a:stCxn id="5" idx="4"/>
            <a:endCxn id="6" idx="7"/>
          </p:cNvCxnSpPr>
          <p:nvPr/>
        </p:nvCxnSpPr>
        <p:spPr>
          <a:xfrm flipH="1">
            <a:off x="6569929" y="4226312"/>
            <a:ext cx="1038922" cy="73441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EB8FB5A-CEEC-45F9-94BB-00A1D8CC49EF}"/>
              </a:ext>
            </a:extLst>
          </p:cNvPr>
          <p:cNvCxnSpPr>
            <a:cxnSpLocks/>
            <a:endCxn id="5" idx="2"/>
          </p:cNvCxnSpPr>
          <p:nvPr/>
        </p:nvCxnSpPr>
        <p:spPr>
          <a:xfrm>
            <a:off x="5662372" y="3464312"/>
            <a:ext cx="1142915" cy="193964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DC2805E-DEFF-4259-8611-5628E32AE8A4}"/>
              </a:ext>
            </a:extLst>
          </p:cNvPr>
          <p:cNvCxnSpPr>
            <a:cxnSpLocks/>
            <a:endCxn id="8" idx="2"/>
          </p:cNvCxnSpPr>
          <p:nvPr/>
        </p:nvCxnSpPr>
        <p:spPr>
          <a:xfrm>
            <a:off x="6722329" y="5528758"/>
            <a:ext cx="1260593" cy="110718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7C0A06A-7157-4E0D-94B6-2C5E8A65792F}"/>
              </a:ext>
            </a:extLst>
          </p:cNvPr>
          <p:cNvCxnSpPr>
            <a:cxnSpLocks/>
            <a:stCxn id="5" idx="5"/>
            <a:endCxn id="8" idx="0"/>
          </p:cNvCxnSpPr>
          <p:nvPr/>
        </p:nvCxnSpPr>
        <p:spPr>
          <a:xfrm>
            <a:off x="8177057" y="4059938"/>
            <a:ext cx="609429" cy="101150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2E68B8C-2438-4DFD-9F7D-6F53C9E34078}"/>
              </a:ext>
            </a:extLst>
          </p:cNvPr>
          <p:cNvCxnSpPr>
            <a:cxnSpLocks/>
            <a:stCxn id="7" idx="5"/>
            <a:endCxn id="8" idx="1"/>
          </p:cNvCxnSpPr>
          <p:nvPr/>
        </p:nvCxnSpPr>
        <p:spPr>
          <a:xfrm>
            <a:off x="5323020" y="3865975"/>
            <a:ext cx="2895260" cy="1371838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8300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10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PSOC Simple Serial State Diagram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PSOC Simple Serial State Diagram</dc:title>
  <dc:creator>Stu Burgess</dc:creator>
  <cp:lastModifiedBy>Stu Burgess</cp:lastModifiedBy>
  <cp:revision>1</cp:revision>
  <dcterms:created xsi:type="dcterms:W3CDTF">2020-03-10T16:56:16Z</dcterms:created>
  <dcterms:modified xsi:type="dcterms:W3CDTF">2020-03-10T17:01:23Z</dcterms:modified>
</cp:coreProperties>
</file>