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8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24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760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97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06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05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338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51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2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09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6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18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38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7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40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01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A14E-29D3-4E56-9726-53885A3E56F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824E3F-5110-45C8-8E71-C0D063888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1030B1-FE9F-436C-972D-C7F8AA694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Music-Shop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855F91-8B1D-40C6-8FDC-C85C9A2A2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Gruppo 10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EC93E0-ACBD-439E-B6E8-F7F891684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4" y="0"/>
            <a:ext cx="4540062" cy="294348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803EB2F-79A5-4072-97A7-A5D13988E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46" y="3009756"/>
            <a:ext cx="2368047" cy="21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3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011F6-2BC6-4502-A979-B2DAB3A4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Traccia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810C4-4C0E-4729-9024-D96B68D4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Il database serve per gestire una catena nota di negozi che si occupano della vendita e del noleggio di cd musicali nelle varie città di interesse.</a:t>
            </a:r>
          </a:p>
          <a:p>
            <a:r>
              <a:rPr lang="it-IT" dirty="0"/>
              <a:t>Interessa gestire anche il sistema di rifornimento delle varie filiali.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E78E22-5AE1-44A4-B534-88A0AC1C5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92" y="3888176"/>
            <a:ext cx="4022784" cy="27175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6FA663D-97AD-4865-B770-D32CA3D30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0" y="3888176"/>
            <a:ext cx="1658908" cy="16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6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2EB11-8380-4F2B-8CD3-7F4556BC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it-IT" dirty="0"/>
              <a:t>Sistema di acquisto e noleggio dei cd musicali</a:t>
            </a:r>
            <a:br>
              <a:rPr lang="it-IT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8C3D3B4-7CC4-4528-A637-125EF037D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21748"/>
            <a:ext cx="8830189" cy="3701670"/>
          </a:xfrm>
        </p:spPr>
      </p:pic>
    </p:spTree>
    <p:extLst>
      <p:ext uri="{BB962C8B-B14F-4D97-AF65-F5344CB8AC3E}">
        <p14:creationId xmlns:p14="http://schemas.microsoft.com/office/powerpoint/2010/main" val="363613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25787-9CC0-4C3D-82F1-2C10CCF6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 di rifornimento tra filiali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9818EA-D180-42B2-A04C-14A225FEA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9" y="3271706"/>
            <a:ext cx="1136248" cy="1025854"/>
          </a:xfrm>
        </p:spPr>
      </p:pic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5ECEA699-0E3F-41D2-ACED-8FCA15C5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89" y="1635795"/>
            <a:ext cx="1136248" cy="1025854"/>
          </a:xfrm>
          <a:prstGeom prst="rect">
            <a:avLst/>
          </a:prstGeom>
        </p:spPr>
      </p:pic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079FFEE5-4865-499F-8B24-61ECE49AF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95" y="3271706"/>
            <a:ext cx="1136248" cy="1025854"/>
          </a:xfrm>
          <a:prstGeom prst="rect">
            <a:avLst/>
          </a:prstGeom>
        </p:spPr>
      </p:pic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4BB4B2F7-8F69-471B-A76A-5109492B3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43" y="5203171"/>
            <a:ext cx="1136248" cy="10258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74C2507-7502-4019-99EA-B309B7716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06" y="3271706"/>
            <a:ext cx="1320800" cy="132080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C34BEEF-00AC-4867-BED9-958E2323FACB}"/>
              </a:ext>
            </a:extLst>
          </p:cNvPr>
          <p:cNvCxnSpPr>
            <a:cxnSpLocks/>
          </p:cNvCxnSpPr>
          <p:nvPr/>
        </p:nvCxnSpPr>
        <p:spPr>
          <a:xfrm flipH="1">
            <a:off x="2093717" y="2374084"/>
            <a:ext cx="1863826" cy="9563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A20E6708-FA07-4F91-934B-977DA530276D}"/>
              </a:ext>
            </a:extLst>
          </p:cNvPr>
          <p:cNvCxnSpPr/>
          <p:nvPr/>
        </p:nvCxnSpPr>
        <p:spPr>
          <a:xfrm>
            <a:off x="5139737" y="2306972"/>
            <a:ext cx="2290358" cy="124996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69A9C8A-F476-430E-B679-69D93E05F9C0}"/>
              </a:ext>
            </a:extLst>
          </p:cNvPr>
          <p:cNvCxnSpPr>
            <a:endCxn id="8" idx="3"/>
          </p:cNvCxnSpPr>
          <p:nvPr/>
        </p:nvCxnSpPr>
        <p:spPr>
          <a:xfrm flipH="1">
            <a:off x="5093791" y="4297560"/>
            <a:ext cx="2405967" cy="141853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1120297-F276-40A7-AB77-C68B6CBFE919}"/>
              </a:ext>
            </a:extLst>
          </p:cNvPr>
          <p:cNvCxnSpPr/>
          <p:nvPr/>
        </p:nvCxnSpPr>
        <p:spPr>
          <a:xfrm flipH="1" flipV="1">
            <a:off x="2093717" y="4395298"/>
            <a:ext cx="1909772" cy="116194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F7F6CB6-B5D9-480A-9610-917A3E0DBC12}"/>
              </a:ext>
            </a:extLst>
          </p:cNvPr>
          <p:cNvCxnSpPr/>
          <p:nvPr/>
        </p:nvCxnSpPr>
        <p:spPr>
          <a:xfrm flipV="1">
            <a:off x="4571613" y="4395298"/>
            <a:ext cx="0" cy="68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467F3171-2FA2-4EF5-81AA-0876DF57EDB1}"/>
              </a:ext>
            </a:extLst>
          </p:cNvPr>
          <p:cNvCxnSpPr/>
          <p:nvPr/>
        </p:nvCxnSpPr>
        <p:spPr>
          <a:xfrm flipV="1">
            <a:off x="4525667" y="2748959"/>
            <a:ext cx="0" cy="68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BE46933-8718-4A09-BEC3-4C2033F78C21}"/>
              </a:ext>
            </a:extLst>
          </p:cNvPr>
          <p:cNvCxnSpPr>
            <a:cxnSpLocks/>
          </p:cNvCxnSpPr>
          <p:nvPr/>
        </p:nvCxnSpPr>
        <p:spPr>
          <a:xfrm>
            <a:off x="5520323" y="3932106"/>
            <a:ext cx="16858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7721EB99-7B3E-4AA6-82D7-CFC9F858EB0B}"/>
              </a:ext>
            </a:extLst>
          </p:cNvPr>
          <p:cNvCxnSpPr>
            <a:cxnSpLocks/>
          </p:cNvCxnSpPr>
          <p:nvPr/>
        </p:nvCxnSpPr>
        <p:spPr>
          <a:xfrm>
            <a:off x="2343705" y="3932105"/>
            <a:ext cx="16858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6B925-77AB-4725-82F0-2BA1BCA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Sistema di rifornimento tra filiali</a:t>
            </a:r>
            <a:br>
              <a:rPr lang="it-IT" dirty="0"/>
            </a:b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0AD96DE-CC8A-4925-80A9-C67B6B26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930400"/>
            <a:ext cx="7226684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Gestito attraverso una procedura o trigger ad esaurimento della disponibilità di un cd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80A86AE-207C-4EDF-8A3D-6943F6E0878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9" y="3093440"/>
            <a:ext cx="5519738" cy="2819400"/>
          </a:xfrm>
        </p:spPr>
      </p:pic>
    </p:spTree>
    <p:extLst>
      <p:ext uri="{BB962C8B-B14F-4D97-AF65-F5344CB8AC3E}">
        <p14:creationId xmlns:p14="http://schemas.microsoft.com/office/powerpoint/2010/main" val="182150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308FE-7520-4C71-B318-3B58C225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 di gestione dei dipendenti e dei dirigenti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A235035-6AE2-4F7C-B6B4-ED031857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09" y="2189527"/>
            <a:ext cx="4392429" cy="4330671"/>
          </a:xfrm>
        </p:spPr>
      </p:pic>
    </p:spTree>
    <p:extLst>
      <p:ext uri="{BB962C8B-B14F-4D97-AF65-F5344CB8AC3E}">
        <p14:creationId xmlns:p14="http://schemas.microsoft.com/office/powerpoint/2010/main" val="242287905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81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Sfaccettatura</vt:lpstr>
      <vt:lpstr>Music-Shop</vt:lpstr>
      <vt:lpstr>Traccia </vt:lpstr>
      <vt:lpstr>Sistema di acquisto e noleggio dei cd musicali </vt:lpstr>
      <vt:lpstr>Sistema di rifornimento tra filiali </vt:lpstr>
      <vt:lpstr>Sistema di rifornimento tra filiali </vt:lpstr>
      <vt:lpstr>Sistema di gestione dei dipendenti e dei dirigenti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Music-Shop</dc:title>
  <dc:creator>Enrico Sedoni</dc:creator>
  <cp:lastModifiedBy>Enrico Sedoni</cp:lastModifiedBy>
  <cp:revision>8</cp:revision>
  <dcterms:created xsi:type="dcterms:W3CDTF">2018-05-20T15:10:13Z</dcterms:created>
  <dcterms:modified xsi:type="dcterms:W3CDTF">2018-05-20T16:38:58Z</dcterms:modified>
</cp:coreProperties>
</file>