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492" r:id="rId2"/>
    <p:sldId id="497" r:id="rId3"/>
    <p:sldId id="487" r:id="rId4"/>
    <p:sldId id="488" r:id="rId5"/>
    <p:sldId id="489" r:id="rId6"/>
    <p:sldId id="486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3" autoAdjust="0"/>
    <p:restoredTop sz="81635"/>
  </p:normalViewPr>
  <p:slideViewPr>
    <p:cSldViewPr>
      <p:cViewPr varScale="1">
        <p:scale>
          <a:sx n="150" d="100"/>
          <a:sy n="150" d="100"/>
        </p:scale>
        <p:origin x="1072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ji.sc/#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Setup and Schedule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6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Setup and Schedule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 , Bradley C. Lowekamp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Medical Science and Computing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00" y="4164827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404A-B818-F945-BC01-8B0774EA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2" y="4159950"/>
            <a:ext cx="3112904" cy="7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6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28" y="964961"/>
            <a:ext cx="8461972" cy="38927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hlinkClick r:id="rId3"/>
              </a:rPr>
              <a:t>Download and install</a:t>
            </a:r>
            <a:r>
              <a:rPr lang="en-US" sz="1600" dirty="0"/>
              <a:t> the Fiji image viewer into the appropriate directory:</a:t>
            </a:r>
            <a:r>
              <a:rPr lang="en-US" sz="1800" dirty="0"/>
              <a:t> </a:t>
            </a:r>
          </a:p>
          <a:p>
            <a:pPr lvl="1"/>
            <a:r>
              <a:rPr lang="en-US" sz="1400" dirty="0"/>
              <a:t>Win: the user directory [C:\Users\</a:t>
            </a:r>
            <a:r>
              <a:rPr lang="en-US" sz="1400" dirty="0" err="1"/>
              <a:t>your_user_name</a:t>
            </a:r>
            <a:r>
              <a:rPr lang="en-US" sz="1400" dirty="0"/>
              <a:t>\]</a:t>
            </a:r>
          </a:p>
          <a:p>
            <a:pPr lvl="1"/>
            <a:r>
              <a:rPr lang="en-US" sz="1400" dirty="0"/>
              <a:t>Linux: ~/bin/</a:t>
            </a:r>
          </a:p>
          <a:p>
            <a:pPr lvl="1"/>
            <a:r>
              <a:rPr lang="en-US" sz="1400" dirty="0"/>
              <a:t>OS X: /Applications/</a:t>
            </a:r>
          </a:p>
          <a:p>
            <a:pPr lvl="1"/>
            <a:endParaRPr lang="en-US" sz="800" dirty="0"/>
          </a:p>
          <a:p>
            <a:pPr>
              <a:buFont typeface="+mj-lt"/>
              <a:buAutoNum type="arabicPeriod"/>
            </a:pPr>
            <a:r>
              <a:rPr lang="en-US" sz="1600" dirty="0">
                <a:hlinkClick r:id="rId4"/>
              </a:rPr>
              <a:t>Download and install</a:t>
            </a:r>
            <a:r>
              <a:rPr lang="en-US" sz="1600" dirty="0"/>
              <a:t> the most recent version of Anaconda for your operating system. We assume it is installed in a directory named anaconda3. Regardless of the installer, we will be working with Python 3.6 . </a:t>
            </a:r>
          </a:p>
          <a:p>
            <a:pPr>
              <a:buFont typeface="+mj-lt"/>
              <a:buAutoNum type="arabicPeriod"/>
            </a:pPr>
            <a:endParaRPr lang="en-US" sz="800" dirty="0"/>
          </a:p>
          <a:p>
            <a:pPr>
              <a:buFont typeface="+mj-lt"/>
              <a:buAutoNum type="arabicPeriod"/>
            </a:pPr>
            <a:r>
              <a:rPr lang="en-US" sz="1600" dirty="0"/>
              <a:t>On Windows: open the Anaconda Prompt (found under the Anaconda3 start menu).</a:t>
            </a:r>
            <a:br>
              <a:rPr lang="en-US" sz="1600" dirty="0"/>
            </a:br>
            <a:r>
              <a:rPr lang="en-US" sz="1600" dirty="0"/>
              <a:t>On Linux/Mac: on the command line </a:t>
            </a:r>
            <a:br>
              <a:rPr lang="en-US" sz="1350" dirty="0"/>
            </a:b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source path_to_anaconda3/bin/activate base</a:t>
            </a:r>
          </a:p>
          <a:p>
            <a:pPr>
              <a:buFont typeface="+mj-lt"/>
              <a:buAutoNum type="arabicPeriod"/>
            </a:pPr>
            <a:endParaRPr lang="en-US" sz="800" dirty="0">
              <a:ea typeface="Courier New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/>
              <a:t>Update the root anaconda environment and install the git version control system into it: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update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35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update anaconda </a:t>
            </a:r>
            <a:br>
              <a:rPr lang="en-US" sz="135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install git </a:t>
            </a:r>
          </a:p>
        </p:txBody>
      </p:sp>
    </p:spTree>
    <p:extLst>
      <p:ext uri="{BB962C8B-B14F-4D97-AF65-F5344CB8AC3E}">
        <p14:creationId xmlns:p14="http://schemas.microsoft.com/office/powerpoint/2010/main" val="847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8534400" cy="3733800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sz="1800" dirty="0"/>
              <a:t>Clone the repository: </a:t>
            </a:r>
            <a:br>
              <a:rPr lang="en-US" sz="1350" dirty="0"/>
            </a:b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git clone https://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SimpleITK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/SPIE2019_COURSE.git </a:t>
            </a:r>
          </a:p>
          <a:p>
            <a:pPr marL="342900" indent="-342900">
              <a:buFont typeface="+mj-lt"/>
              <a:buAutoNum type="arabicPeriod" startAt="5"/>
            </a:pPr>
            <a:endParaRPr lang="en-US" sz="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800" dirty="0"/>
              <a:t>Create the virtual environment containing all packages required for the course: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sz="1350" dirty="0">
                <a:latin typeface="Courier New" charset="0"/>
                <a:ea typeface="Courier New" charset="0"/>
                <a:cs typeface="Courier New" charset="0"/>
              </a:rPr>
              <a:t> create -f SPIE2019_COURSE/</a:t>
            </a:r>
            <a:r>
              <a:rPr lang="en-US" sz="1350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endParaRPr 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+mj-lt"/>
              <a:buAutoNum type="arabicPeriod" startAt="5"/>
            </a:pPr>
            <a:endParaRPr lang="en-US" sz="800" dirty="0">
              <a:ea typeface="Courier New" charset="0"/>
            </a:endParaRPr>
          </a:p>
          <a:p>
            <a:pPr>
              <a:buFont typeface="+mj-lt"/>
              <a:buAutoNum type="arabicPeriod" startAt="5"/>
            </a:pPr>
            <a:r>
              <a:rPr lang="en-US" sz="1800" dirty="0"/>
              <a:t>Activate the virtual environment (Win: open the Anaconda Prompt, Linux/Mac: </a:t>
            </a:r>
            <a:r>
              <a:rPr lang="en-US" sz="1800" dirty="0" err="1"/>
              <a:t>commandline</a:t>
            </a:r>
            <a:r>
              <a:rPr lang="en-US" sz="1800" dirty="0"/>
              <a:t>)</a:t>
            </a:r>
            <a:r>
              <a:rPr lang="en-US" sz="1800" dirty="0">
                <a:latin typeface="Courier New" charset="0"/>
                <a:cs typeface="Courier New" charset="0"/>
              </a:rPr>
              <a:t>:</a:t>
            </a:r>
            <a:br>
              <a:rPr lang="en-US" sz="1350" dirty="0">
                <a:latin typeface="Courier New" charset="0"/>
                <a:cs typeface="Courier New" charset="0"/>
              </a:rPr>
            </a:br>
            <a:r>
              <a:rPr lang="en-US" sz="1350" dirty="0" err="1">
                <a:latin typeface="Courier New" charset="0"/>
                <a:cs typeface="Courier New" charset="0"/>
              </a:rPr>
              <a:t>conda</a:t>
            </a:r>
            <a:r>
              <a:rPr lang="en-US" sz="1350" dirty="0">
                <a:latin typeface="Courier New" charset="0"/>
                <a:cs typeface="Courier New" charset="0"/>
              </a:rPr>
              <a:t> activate sitkpySPIE19</a:t>
            </a:r>
          </a:p>
          <a:p>
            <a:pPr>
              <a:buFont typeface="+mj-lt"/>
              <a:buAutoNum type="arabicPeriod" startAt="5"/>
            </a:pPr>
            <a:endParaRPr lang="en-US" sz="800" dirty="0"/>
          </a:p>
          <a:p>
            <a:pPr>
              <a:buFont typeface="+mj-lt"/>
              <a:buAutoNum type="arabicPeriod" startAt="5"/>
            </a:pPr>
            <a:r>
              <a:rPr lang="en-US" sz="1800" dirty="0"/>
              <a:t>On the command line:</a:t>
            </a:r>
            <a:r>
              <a:rPr lang="en-US" sz="1350" dirty="0"/>
              <a:t> </a:t>
            </a:r>
            <a:br>
              <a:rPr lang="en-US" sz="1350" dirty="0"/>
            </a:b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  <a:r>
              <a:rPr lang="en-US" sz="1350" dirty="0" err="1">
                <a:latin typeface="Courier New" charset="0"/>
                <a:cs typeface="Courier New" charset="0"/>
              </a:rPr>
              <a:t>nbextension</a:t>
            </a:r>
            <a:r>
              <a:rPr lang="en-US" sz="1350" dirty="0">
                <a:latin typeface="Courier New" charset="0"/>
                <a:cs typeface="Courier New" charset="0"/>
              </a:rPr>
              <a:t> enable --</a:t>
            </a:r>
            <a:r>
              <a:rPr lang="en-US" sz="1350" dirty="0" err="1">
                <a:latin typeface="Courier New" charset="0"/>
                <a:cs typeface="Courier New" charset="0"/>
              </a:rPr>
              <a:t>py</a:t>
            </a:r>
            <a:r>
              <a:rPr lang="en-US" sz="1350" dirty="0">
                <a:latin typeface="Courier New" charset="0"/>
                <a:cs typeface="Courier New" charset="0"/>
              </a:rPr>
              <a:t> --sys-prefix </a:t>
            </a:r>
            <a:r>
              <a:rPr lang="en-US" sz="1350" dirty="0" err="1">
                <a:latin typeface="Courier New" charset="0"/>
                <a:cs typeface="Courier New" charset="0"/>
              </a:rPr>
              <a:t>widgetsnbextension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</a:p>
          <a:p>
            <a:pPr>
              <a:buFont typeface="+mj-lt"/>
              <a:buAutoNum type="arabicPeriod" startAt="5"/>
            </a:pPr>
            <a:endParaRPr lang="en-US" sz="800" dirty="0"/>
          </a:p>
          <a:p>
            <a:pPr>
              <a:buFont typeface="+mj-lt"/>
              <a:buAutoNum type="arabicPeriod" startAt="5"/>
            </a:pPr>
            <a:r>
              <a:rPr lang="en-US" sz="1800" dirty="0"/>
              <a:t>Go over the setup notebook (requires internet connectivity):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350" dirty="0" err="1">
                <a:latin typeface="Courier New" charset="0"/>
                <a:cs typeface="Courier New" charset="0"/>
              </a:rPr>
              <a:t>jupyter</a:t>
            </a:r>
            <a:r>
              <a:rPr lang="en-US" sz="1350" dirty="0">
                <a:latin typeface="Courier New" charset="0"/>
                <a:cs typeface="Courier New" charset="0"/>
              </a:rPr>
              <a:t> notebook SPIE2019_COURSE/</a:t>
            </a:r>
            <a:r>
              <a:rPr lang="en-US" sz="1350" dirty="0" err="1">
                <a:latin typeface="Courier New" charset="0"/>
                <a:cs typeface="Courier New" charset="0"/>
              </a:rPr>
              <a:t>setup.ipynb</a:t>
            </a:r>
            <a:r>
              <a:rPr lang="en-US" sz="1350" dirty="0">
                <a:latin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168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[1:30PM- 2:00PM] history and overview of </a:t>
            </a:r>
            <a:r>
              <a:rPr lang="en-US" sz="1500" dirty="0" err="1"/>
              <a:t>SimpleITK</a:t>
            </a:r>
            <a:r>
              <a:rPr lang="en-US" sz="1500" dirty="0"/>
              <a:t>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[2:00PM- 2:40PM] spatial transformations, images and resampling.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[2:40PM - 3:00PM] data augmentation for deep learning.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[3:00PM – 3:30PM] coffee break.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[3:30PM – 4:40PM] basic registration, advanced registration.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[4:40PM – 5:15PM] segmentation image analysis workflow.</a:t>
            </a:r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750" dirty="0"/>
          </a:p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500" dirty="0"/>
              <a:t>[5:15PM - 5:30PM] notebook development and testing, concluding remarks.</a:t>
            </a:r>
          </a:p>
        </p:txBody>
      </p:sp>
    </p:spTree>
    <p:extLst>
      <p:ext uri="{BB962C8B-B14F-4D97-AF65-F5344CB8AC3E}">
        <p14:creationId xmlns:p14="http://schemas.microsoft.com/office/powerpoint/2010/main" val="19919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8489</TotalTime>
  <Words>225</Words>
  <Application>Microsoft Macintosh PowerPoint</Application>
  <PresentationFormat>On-screen Show (16:9)</PresentationFormat>
  <Paragraphs>44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Custom Design</vt:lpstr>
      <vt:lpstr>Please attribute as  SimpleITK Setup and Schedule (SPIE Medical Imaging 2019)</vt:lpstr>
      <vt:lpstr>SimpleITK Setup and Schedule</vt:lpstr>
      <vt:lpstr>Setup</vt:lpstr>
      <vt:lpstr>Setup</vt:lpstr>
      <vt:lpstr>Schedule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791</cp:revision>
  <dcterms:created xsi:type="dcterms:W3CDTF">2010-11-26T16:59:37Z</dcterms:created>
  <dcterms:modified xsi:type="dcterms:W3CDTF">2019-01-08T16:50:43Z</dcterms:modified>
</cp:coreProperties>
</file>