
<file path=[Content_Types].xml><?xml version="1.0" encoding="utf-8"?>
<Types xmlns="http://schemas.openxmlformats.org/package/2006/content-types">
  <Default Extension="bmp" ContentType="image/bmp"/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6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Sistem</a:t>
            </a:r>
            <a:r>
              <a:rPr lang="en-US" sz="4800" dirty="0"/>
              <a:t> </a:t>
            </a:r>
            <a:r>
              <a:rPr lang="en-US" sz="4800" dirty="0" err="1"/>
              <a:t>informasi</a:t>
            </a:r>
            <a:r>
              <a:rPr lang="en-US" sz="4800" dirty="0"/>
              <a:t> </a:t>
            </a:r>
            <a:r>
              <a:rPr lang="en-US" sz="4800" dirty="0" err="1"/>
              <a:t>poliklinik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3232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066799" y="2103119"/>
            <a:ext cx="4174902" cy="51129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Batalkan</a:t>
            </a:r>
            <a:r>
              <a:rPr lang="en-US" dirty="0"/>
              <a:t> Data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Pasien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347" y="1787489"/>
            <a:ext cx="5070616" cy="38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Antrian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2518" y="2755900"/>
            <a:ext cx="4169477" cy="320040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Laporan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6355" y="2755900"/>
            <a:ext cx="4169477" cy="3200400"/>
          </a:xfrm>
        </p:spPr>
      </p:pic>
    </p:spTree>
    <p:extLst>
      <p:ext uri="{BB962C8B-B14F-4D97-AF65-F5344CB8AC3E}">
        <p14:creationId xmlns:p14="http://schemas.microsoft.com/office/powerpoint/2010/main" val="223890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 </a:t>
            </a:r>
            <a:r>
              <a:rPr lang="en-US" dirty="0" err="1"/>
              <a:t>Pasien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Medik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362549" y="2774554"/>
            <a:ext cx="4169477" cy="3200400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6069" y="2774554"/>
            <a:ext cx="4169477" cy="3200400"/>
          </a:xfrm>
        </p:spPr>
      </p:pic>
    </p:spTree>
    <p:extLst>
      <p:ext uri="{BB962C8B-B14F-4D97-AF65-F5344CB8AC3E}">
        <p14:creationId xmlns:p14="http://schemas.microsoft.com/office/powerpoint/2010/main" val="208142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034996"/>
          </a:xfrm>
        </p:spPr>
        <p:txBody>
          <a:bodyPr/>
          <a:lstStyle/>
          <a:p>
            <a:r>
              <a:rPr lang="en-US" sz="4000" dirty="0"/>
              <a:t>Pt </a:t>
            </a:r>
            <a:r>
              <a:rPr lang="en-US" sz="4000" dirty="0" err="1"/>
              <a:t>intan</a:t>
            </a:r>
            <a:r>
              <a:rPr lang="en-US" sz="4000" dirty="0"/>
              <a:t> </a:t>
            </a:r>
            <a:r>
              <a:rPr lang="en-US" sz="4000" dirty="0" err="1"/>
              <a:t>banjar</a:t>
            </a:r>
            <a:r>
              <a:rPr lang="en-US" sz="4000" dirty="0"/>
              <a:t>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6176" y="3372246"/>
            <a:ext cx="9070848" cy="1582813"/>
          </a:xfrm>
        </p:spPr>
        <p:txBody>
          <a:bodyPr>
            <a:normAutofit/>
          </a:bodyPr>
          <a:lstStyle/>
          <a:p>
            <a:r>
              <a:rPr lang="en-US" dirty="0"/>
              <a:t>Nama </a:t>
            </a:r>
            <a:r>
              <a:rPr lang="en-US" dirty="0" err="1"/>
              <a:t>Kelompok</a:t>
            </a:r>
            <a:r>
              <a:rPr lang="en-US" dirty="0"/>
              <a:t> :</a:t>
            </a:r>
          </a:p>
          <a:p>
            <a:endParaRPr lang="en-US" dirty="0"/>
          </a:p>
          <a:p>
            <a:pPr lvl="6" algn="just"/>
            <a:r>
              <a:rPr lang="en-US" dirty="0">
                <a:solidFill>
                  <a:schemeClr val="tx1"/>
                </a:solidFill>
              </a:rPr>
              <a:t>Enrico Chiesa (6706151118)</a:t>
            </a:r>
          </a:p>
          <a:p>
            <a:pPr lvl="6" algn="just"/>
            <a:r>
              <a:rPr lang="en-US" dirty="0" err="1">
                <a:solidFill>
                  <a:schemeClr val="tx1"/>
                </a:solidFill>
              </a:rPr>
              <a:t>Rahmad</a:t>
            </a:r>
            <a:r>
              <a:rPr lang="en-US" dirty="0">
                <a:solidFill>
                  <a:schemeClr val="tx1"/>
                </a:solidFill>
              </a:rPr>
              <a:t> Noor </a:t>
            </a:r>
            <a:r>
              <a:rPr lang="en-US" dirty="0" err="1">
                <a:solidFill>
                  <a:schemeClr val="tx1"/>
                </a:solidFill>
              </a:rPr>
              <a:t>Widianto</a:t>
            </a:r>
            <a:r>
              <a:rPr lang="en-US" dirty="0">
                <a:solidFill>
                  <a:schemeClr val="tx1"/>
                </a:solidFill>
              </a:rPr>
              <a:t> (6706154114)</a:t>
            </a:r>
          </a:p>
          <a:p>
            <a:pPr lvl="6" algn="just"/>
            <a:r>
              <a:rPr lang="en-US" dirty="0" err="1">
                <a:solidFill>
                  <a:schemeClr val="tx1"/>
                </a:solidFill>
              </a:rPr>
              <a:t>Indita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Nurhafiza</a:t>
            </a:r>
            <a:r>
              <a:rPr lang="en-US" dirty="0">
                <a:solidFill>
                  <a:schemeClr val="tx1"/>
                </a:solidFill>
              </a:rPr>
              <a:t> (6706154101)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2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DESKRIPSI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71922"/>
          </a:xfrm>
        </p:spPr>
        <p:txBody>
          <a:bodyPr>
            <a:normAutofit fontScale="92500"/>
          </a:bodyPr>
          <a:lstStyle/>
          <a:p>
            <a:pPr lvl="0"/>
            <a:r>
              <a:rPr lang="en-US" sz="1600" dirty="0" err="1"/>
              <a:t>Hak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user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poliklinik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administrasi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dokter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Target User</a:t>
            </a:r>
          </a:p>
          <a:p>
            <a:pPr marL="166688" indent="0">
              <a:buNone/>
            </a:pPr>
            <a:r>
              <a:rPr lang="en-US" sz="1600" dirty="0"/>
              <a:t>	User yang </a:t>
            </a:r>
            <a:r>
              <a:rPr lang="en-US" sz="1600" dirty="0" err="1"/>
              <a:t>menjadi</a:t>
            </a:r>
            <a:r>
              <a:rPr lang="en-US" sz="1600" dirty="0"/>
              <a:t> target </a:t>
            </a:r>
            <a:r>
              <a:rPr lang="en-US" sz="1600" dirty="0" err="1"/>
              <a:t>ialah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administrasi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dokter</a:t>
            </a:r>
            <a:r>
              <a:rPr lang="en-US" sz="1600" dirty="0"/>
              <a:t> yang </a:t>
            </a:r>
            <a:r>
              <a:rPr lang="en-US" sz="1600" dirty="0" err="1"/>
              <a:t>berumur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19 </a:t>
            </a:r>
            <a:r>
              <a:rPr lang="en-US" sz="1600" dirty="0" err="1"/>
              <a:t>tahun</a:t>
            </a:r>
            <a:r>
              <a:rPr lang="en-US" sz="1600" dirty="0"/>
              <a:t>.</a:t>
            </a:r>
          </a:p>
          <a:p>
            <a:pPr lvl="0"/>
            <a:r>
              <a:rPr lang="en-US" sz="1600" dirty="0" err="1"/>
              <a:t>Fungsionalitas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endParaRPr lang="en-US" sz="1600" dirty="0"/>
          </a:p>
          <a:p>
            <a:pPr lvl="0"/>
            <a:r>
              <a:rPr lang="en-US" sz="1600" dirty="0"/>
              <a:t>Menu </a:t>
            </a:r>
            <a:r>
              <a:rPr lang="en-US" sz="1600" dirty="0" err="1"/>
              <a:t>Registrasi</a:t>
            </a:r>
            <a:endParaRPr lang="en-US" sz="1600" dirty="0"/>
          </a:p>
          <a:p>
            <a:pPr marL="231775" indent="0">
              <a:buNone/>
            </a:pPr>
            <a:r>
              <a:rPr lang="en-US" sz="1600" dirty="0"/>
              <a:t>	Di </a:t>
            </a:r>
            <a:r>
              <a:rPr lang="en-US" sz="1600" dirty="0" err="1"/>
              <a:t>dalam</a:t>
            </a:r>
            <a:r>
              <a:rPr lang="en-US" sz="1600" dirty="0"/>
              <a:t> menu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menangani</a:t>
            </a:r>
            <a:r>
              <a:rPr lang="en-US" sz="1600" dirty="0"/>
              <a:t> </a:t>
            </a:r>
            <a:r>
              <a:rPr lang="en-US" sz="1600" dirty="0" err="1"/>
              <a:t>pendaftaran</a:t>
            </a:r>
            <a:r>
              <a:rPr lang="en-US" sz="1600" dirty="0"/>
              <a:t> </a:t>
            </a:r>
            <a:r>
              <a:rPr lang="en-US" sz="1600" dirty="0" err="1"/>
              <a:t>pasien</a:t>
            </a:r>
            <a:r>
              <a:rPr lang="en-US" sz="1600" dirty="0"/>
              <a:t> </a:t>
            </a:r>
            <a:r>
              <a:rPr lang="en-US" sz="1600" dirty="0" err="1"/>
              <a:t>berobat</a:t>
            </a:r>
            <a:r>
              <a:rPr lang="en-US" sz="1600" dirty="0"/>
              <a:t> </a:t>
            </a:r>
            <a:r>
              <a:rPr lang="en-US" sz="1600" dirty="0" err="1"/>
              <a:t>poliklinik</a:t>
            </a:r>
            <a:r>
              <a:rPr lang="en-US" sz="1600" dirty="0"/>
              <a:t>. </a:t>
            </a:r>
            <a:r>
              <a:rPr lang="en-US" sz="1600" dirty="0" err="1"/>
              <a:t>Terdapat</a:t>
            </a:r>
            <a:r>
              <a:rPr lang="en-US" sz="1600" dirty="0"/>
              <a:t>  4 sub menu, </a:t>
            </a:r>
            <a:r>
              <a:rPr lang="en-US" sz="1600" dirty="0" err="1"/>
              <a:t>yaitu</a:t>
            </a:r>
            <a:r>
              <a:rPr lang="en-US" sz="1600" dirty="0"/>
              <a:t>:</a:t>
            </a:r>
          </a:p>
          <a:p>
            <a:pPr marL="574675" indent="-342900">
              <a:buAutoNum type="arabicPeriod"/>
            </a:pPr>
            <a:r>
              <a:rPr lang="en-US" sz="1600" dirty="0" err="1"/>
              <a:t>Pasien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: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menangani</a:t>
            </a:r>
            <a:r>
              <a:rPr lang="en-US" sz="1600" dirty="0"/>
              <a:t> </a:t>
            </a:r>
            <a:r>
              <a:rPr lang="en-US" sz="1600" dirty="0" err="1"/>
              <a:t>pendaftaran</a:t>
            </a:r>
            <a:r>
              <a:rPr lang="en-US" sz="1600" dirty="0"/>
              <a:t> </a:t>
            </a:r>
            <a:r>
              <a:rPr lang="en-US" sz="1600" dirty="0" err="1"/>
              <a:t>pasien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yang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ID </a:t>
            </a:r>
            <a:r>
              <a:rPr lang="en-US" sz="1600" dirty="0" err="1"/>
              <a:t>Pasien</a:t>
            </a:r>
            <a:r>
              <a:rPr lang="en-US" sz="1600" dirty="0"/>
              <a:t>.</a:t>
            </a:r>
          </a:p>
          <a:p>
            <a:pPr marL="574675" indent="-342900">
              <a:buAutoNum type="arabicPeriod"/>
            </a:pPr>
            <a:r>
              <a:rPr lang="en-US" sz="1600" dirty="0" err="1"/>
              <a:t>Pasien</a:t>
            </a:r>
            <a:r>
              <a:rPr lang="en-US" sz="1600" dirty="0"/>
              <a:t> Lama :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menangani</a:t>
            </a:r>
            <a:r>
              <a:rPr lang="en-US" sz="1600" dirty="0"/>
              <a:t> </a:t>
            </a:r>
            <a:r>
              <a:rPr lang="en-US" sz="1600" dirty="0" err="1"/>
              <a:t>pendaftaran</a:t>
            </a:r>
            <a:r>
              <a:rPr lang="en-US" sz="1600" dirty="0"/>
              <a:t> </a:t>
            </a:r>
            <a:r>
              <a:rPr lang="en-US" sz="1600" dirty="0" err="1"/>
              <a:t>pasien</a:t>
            </a:r>
            <a:r>
              <a:rPr lang="en-US" sz="1600" dirty="0"/>
              <a:t> lama </a:t>
            </a:r>
            <a:r>
              <a:rPr lang="en-US" sz="1600" dirty="0" err="1"/>
              <a:t>atau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ID </a:t>
            </a:r>
            <a:r>
              <a:rPr lang="en-US" sz="1600" dirty="0" err="1"/>
              <a:t>Pasien</a:t>
            </a:r>
            <a:r>
              <a:rPr lang="en-US" sz="1600" dirty="0"/>
              <a:t>.</a:t>
            </a:r>
          </a:p>
          <a:p>
            <a:pPr marL="574675" indent="-342900">
              <a:buAutoNum type="arabicPeriod"/>
            </a:pPr>
            <a:r>
              <a:rPr lang="en-US" sz="1600" dirty="0" err="1"/>
              <a:t>Ubah</a:t>
            </a:r>
            <a:r>
              <a:rPr lang="en-US" sz="1600" dirty="0"/>
              <a:t> </a:t>
            </a:r>
            <a:r>
              <a:rPr lang="en-US" sz="1600" dirty="0" err="1"/>
              <a:t>Pendaftaran</a:t>
            </a:r>
            <a:r>
              <a:rPr lang="en-US" sz="1600" dirty="0"/>
              <a:t> :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data </a:t>
            </a:r>
            <a:r>
              <a:rPr lang="en-US" sz="1600" dirty="0" err="1"/>
              <a:t>pendaftaran</a:t>
            </a:r>
            <a:r>
              <a:rPr lang="en-US" sz="1600" dirty="0"/>
              <a:t> </a:t>
            </a:r>
            <a:r>
              <a:rPr lang="en-US" sz="1600" dirty="0" err="1"/>
              <a:t>pasien</a:t>
            </a:r>
            <a:r>
              <a:rPr lang="en-US" sz="1600" dirty="0"/>
              <a:t>.</a:t>
            </a:r>
          </a:p>
          <a:p>
            <a:pPr marL="574675" indent="-342900">
              <a:buAutoNum type="arabicPeriod"/>
            </a:pPr>
            <a:r>
              <a:rPr lang="en-US" sz="1600" dirty="0" err="1"/>
              <a:t>Batal</a:t>
            </a:r>
            <a:r>
              <a:rPr lang="en-US" sz="1600" dirty="0"/>
              <a:t> </a:t>
            </a:r>
            <a:r>
              <a:rPr lang="en-US" sz="1600" dirty="0" err="1"/>
              <a:t>Pendaftaran</a:t>
            </a:r>
            <a:r>
              <a:rPr lang="en-US" sz="1600" dirty="0"/>
              <a:t> :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membatalkan</a:t>
            </a:r>
            <a:r>
              <a:rPr lang="en-US" sz="1600" dirty="0"/>
              <a:t> </a:t>
            </a:r>
            <a:r>
              <a:rPr lang="en-US" sz="1600" dirty="0" err="1"/>
              <a:t>pendaftaran</a:t>
            </a:r>
            <a:r>
              <a:rPr lang="en-US" sz="1600" dirty="0"/>
              <a:t> </a:t>
            </a:r>
            <a:r>
              <a:rPr lang="en-US" sz="1600" dirty="0" err="1"/>
              <a:t>pasien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47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DESKRIPSI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Menu </a:t>
            </a:r>
            <a:r>
              <a:rPr lang="en-US" dirty="0" err="1"/>
              <a:t>Antrian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Menu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memanajemen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Menu </a:t>
            </a:r>
            <a:r>
              <a:rPr lang="en-US" dirty="0" err="1"/>
              <a:t>Laporan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Menu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memanajemen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poliklinik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Menu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Medik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Menu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medik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berobat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3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PEMODELAN SISTEM (USE CASE DIAGRAM)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972" y="2106121"/>
            <a:ext cx="6994056" cy="3926871"/>
          </a:xfrm>
        </p:spPr>
      </p:pic>
    </p:spTree>
    <p:extLst>
      <p:ext uri="{BB962C8B-B14F-4D97-AF65-F5344CB8AC3E}">
        <p14:creationId xmlns:p14="http://schemas.microsoft.com/office/powerpoint/2010/main" val="391772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PEMODELAN DATABASE (ENTITY RELATIONAL DIAGRAM)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24" y="1769908"/>
            <a:ext cx="7714043" cy="423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7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066800" y="2103120"/>
            <a:ext cx="3350654" cy="408260"/>
          </a:xfrm>
        </p:spPr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73" y="642594"/>
            <a:ext cx="3952282" cy="55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3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066800" y="2103120"/>
            <a:ext cx="3350654" cy="408260"/>
          </a:xfrm>
        </p:spPr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Lama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73" y="642594"/>
            <a:ext cx="3952282" cy="55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5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066800" y="2103120"/>
            <a:ext cx="3350654" cy="40826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Ubah</a:t>
            </a:r>
            <a:r>
              <a:rPr lang="en-US" dirty="0"/>
              <a:t> Data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Pasien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73" y="642594"/>
            <a:ext cx="3952281" cy="55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53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238</TotalTime>
  <Words>75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Savon</vt:lpstr>
      <vt:lpstr>Sistem informasi poliklinik</vt:lpstr>
      <vt:lpstr>Pt intan banjar technology</vt:lpstr>
      <vt:lpstr>DESKRIPSI SISTEM</vt:lpstr>
      <vt:lpstr>DESKRIPSI SISTEM</vt:lpstr>
      <vt:lpstr>PEMODELAN SISTEM (USE CASE DIAGRAM)</vt:lpstr>
      <vt:lpstr>PEMODELAN DATABASE (ENTITY RELATIONAL DIAGRAM)</vt:lpstr>
      <vt:lpstr>MOCKUP</vt:lpstr>
      <vt:lpstr>MOCKUP</vt:lpstr>
      <vt:lpstr>MOCKUP</vt:lpstr>
      <vt:lpstr>MOCKUP</vt:lpstr>
      <vt:lpstr>MOCKUP</vt:lpstr>
      <vt:lpstr>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poliklinik</dc:title>
  <dc:creator>Enrico Chiesa</dc:creator>
  <cp:lastModifiedBy>inditanurhafiza</cp:lastModifiedBy>
  <cp:revision>10</cp:revision>
  <dcterms:created xsi:type="dcterms:W3CDTF">2017-03-11T15:16:09Z</dcterms:created>
  <dcterms:modified xsi:type="dcterms:W3CDTF">2017-03-13T06:38:55Z</dcterms:modified>
</cp:coreProperties>
</file>